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0" r:id="rId2"/>
    <p:sldMasterId id="2147483768" r:id="rId3"/>
    <p:sldMasterId id="2147483804" r:id="rId4"/>
    <p:sldMasterId id="2147483822" r:id="rId5"/>
    <p:sldMasterId id="214748384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2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221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221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547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1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9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12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3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42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8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9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7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8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8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57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3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26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69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76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88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2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2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50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89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00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45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45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089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449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04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0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3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2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50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64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93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445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30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33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44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35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462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039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935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019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911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282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864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783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31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981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935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813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592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8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024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443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265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806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9550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717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860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05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846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172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039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049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365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58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683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540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63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662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803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454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027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6549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580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228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165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509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635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025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24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200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2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101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983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26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461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2541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800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69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891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947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75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77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40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64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6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79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DEBD-88FB-4F97-995B-E002A729BB22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3422-CDD1-48B6-B3BB-D1503A790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4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119" r="178" b="5474"/>
          <a:stretch/>
        </p:blipFill>
        <p:spPr>
          <a:xfrm>
            <a:off x="2747010" y="603039"/>
            <a:ext cx="2416938" cy="1828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736168" y="2742554"/>
            <a:ext cx="6108101" cy="102980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作品立项报告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6061" y="2699334"/>
            <a:ext cx="6108101" cy="10298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陆宽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046716" y="2699334"/>
            <a:ext cx="1722815" cy="1306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硬币 兑换机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929"/>
            <a:ext cx="2477044" cy="1857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914" y="614097"/>
            <a:ext cx="3250860" cy="1833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51933"/>
            <a:ext cx="2366922" cy="2319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t="3326" b="2562"/>
          <a:stretch/>
        </p:blipFill>
        <p:spPr>
          <a:xfrm>
            <a:off x="2765330" y="4331322"/>
            <a:ext cx="2398618" cy="2330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l="13541" t="6812" r="15027" b="6563"/>
          <a:stretch/>
        </p:blipFill>
        <p:spPr>
          <a:xfrm>
            <a:off x="5534599" y="4351933"/>
            <a:ext cx="3024233" cy="2332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2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装置构成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639" y="2711341"/>
            <a:ext cx="6887389" cy="359931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硬币识别模块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硬币分类存储模块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纸币分类存储模块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纸币输出模块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单片机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99238" y="827251"/>
            <a:ext cx="102935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1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硬币识别模块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1" y="2336873"/>
            <a:ext cx="2488474" cy="45249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识别硬币大小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817" y="3360313"/>
            <a:ext cx="801189" cy="2090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63636" y="3360313"/>
            <a:ext cx="853438" cy="2090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3338" y="3569319"/>
            <a:ext cx="69668" cy="502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63636" y="3569319"/>
            <a:ext cx="69667" cy="502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延期 7"/>
          <p:cNvSpPr/>
          <p:nvPr/>
        </p:nvSpPr>
        <p:spPr>
          <a:xfrm>
            <a:off x="1436914" y="4068441"/>
            <a:ext cx="296092" cy="212591"/>
          </a:xfrm>
          <a:prstGeom prst="flowChartDe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531639" y="4068441"/>
            <a:ext cx="903514" cy="3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31639" y="4232111"/>
            <a:ext cx="903514" cy="48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152939" y="4087544"/>
            <a:ext cx="868935" cy="19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2156204" y="4232111"/>
            <a:ext cx="865670" cy="4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延期 15"/>
          <p:cNvSpPr/>
          <p:nvPr/>
        </p:nvSpPr>
        <p:spPr>
          <a:xfrm rot="10800000">
            <a:off x="1870582" y="4064856"/>
            <a:ext cx="296092" cy="212591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63338" y="4277446"/>
            <a:ext cx="57437" cy="1391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75866" y="4277445"/>
            <a:ext cx="57437" cy="1391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线形标注 1 22"/>
          <p:cNvSpPr/>
          <p:nvPr/>
        </p:nvSpPr>
        <p:spPr>
          <a:xfrm>
            <a:off x="2700200" y="2748364"/>
            <a:ext cx="1183823" cy="441149"/>
          </a:xfrm>
          <a:prstGeom prst="borderCallout1">
            <a:avLst>
              <a:gd name="adj1" fmla="val 18750"/>
              <a:gd name="adj2" fmla="val -8333"/>
              <a:gd name="adj3" fmla="val 110710"/>
              <a:gd name="adj4" fmla="val -712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硬币入口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57370" y="3191404"/>
            <a:ext cx="69668" cy="9056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>
            <a:off x="2770728" y="4828487"/>
            <a:ext cx="1200924" cy="448907"/>
          </a:xfrm>
          <a:prstGeom prst="borderCallout1">
            <a:avLst>
              <a:gd name="adj1" fmla="val 18750"/>
              <a:gd name="adj2" fmla="val -8333"/>
              <a:gd name="adj3" fmla="val -119224"/>
              <a:gd name="adj4" fmla="val -573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红外接收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225451" y="4851980"/>
            <a:ext cx="1200924" cy="448907"/>
          </a:xfrm>
          <a:prstGeom prst="borderCallout1">
            <a:avLst>
              <a:gd name="adj1" fmla="val 14870"/>
              <a:gd name="adj2" fmla="val 103341"/>
              <a:gd name="adj3" fmla="val -121164"/>
              <a:gd name="adj4" fmla="val 1116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红外发射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668672" y="5751450"/>
            <a:ext cx="2968533" cy="69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通过红外线被遮住的时间计算出硬币大小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5588727" y="2336873"/>
            <a:ext cx="2488474" cy="45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识别硬币重量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7745" y="2889304"/>
            <a:ext cx="57438" cy="1786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842397" y="2885612"/>
            <a:ext cx="57437" cy="1391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618007">
            <a:off x="6638677" y="4731005"/>
            <a:ext cx="618716" cy="66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6456476" y="4330056"/>
            <a:ext cx="618716" cy="661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618007">
            <a:off x="7253255" y="4933058"/>
            <a:ext cx="1541891" cy="50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618007">
            <a:off x="6831627" y="4442050"/>
            <a:ext cx="1976349" cy="54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33" idx="1"/>
          </p:cNvCxnSpPr>
          <p:nvPr/>
        </p:nvCxnSpPr>
        <p:spPr>
          <a:xfrm flipH="1">
            <a:off x="5808617" y="4708787"/>
            <a:ext cx="835045" cy="249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1"/>
          </p:cNvCxnSpPr>
          <p:nvPr/>
        </p:nvCxnSpPr>
        <p:spPr>
          <a:xfrm flipH="1">
            <a:off x="5928872" y="4708787"/>
            <a:ext cx="714790" cy="41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线形标注 1 45"/>
          <p:cNvSpPr/>
          <p:nvPr/>
        </p:nvSpPr>
        <p:spPr>
          <a:xfrm>
            <a:off x="4757185" y="3087743"/>
            <a:ext cx="1317417" cy="561147"/>
          </a:xfrm>
          <a:prstGeom prst="borderCallout1">
            <a:avLst>
              <a:gd name="adj1" fmla="val -34801"/>
              <a:gd name="adj2" fmla="val 138970"/>
              <a:gd name="adj3" fmla="val 45672"/>
              <a:gd name="adj4" fmla="val 1097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大小识别装置下端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线形标注 1 46"/>
          <p:cNvSpPr/>
          <p:nvPr/>
        </p:nvSpPr>
        <p:spPr>
          <a:xfrm>
            <a:off x="4951196" y="5399313"/>
            <a:ext cx="1423478" cy="452848"/>
          </a:xfrm>
          <a:prstGeom prst="borderCallout1">
            <a:avLst>
              <a:gd name="adj1" fmla="val 46169"/>
              <a:gd name="adj2" fmla="val 103295"/>
              <a:gd name="adj3" fmla="val -123170"/>
              <a:gd name="adj4" fmla="val 1381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压力传感器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>
            <a:stCxn id="33" idx="2"/>
            <a:endCxn id="47" idx="0"/>
          </p:cNvCxnSpPr>
          <p:nvPr/>
        </p:nvCxnSpPr>
        <p:spPr>
          <a:xfrm flipH="1">
            <a:off x="6374674" y="4796666"/>
            <a:ext cx="567443" cy="829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6226139" y="2885612"/>
            <a:ext cx="411605" cy="474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线形标注 1 52"/>
          <p:cNvSpPr/>
          <p:nvPr/>
        </p:nvSpPr>
        <p:spPr>
          <a:xfrm>
            <a:off x="7421516" y="3087744"/>
            <a:ext cx="1246319" cy="689824"/>
          </a:xfrm>
          <a:prstGeom prst="borderCallout1">
            <a:avLst>
              <a:gd name="adj1" fmla="val 126742"/>
              <a:gd name="adj2" fmla="val 83772"/>
              <a:gd name="adj3" fmla="val 202259"/>
              <a:gd name="adj4" fmla="val 923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进入硬币存储模块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416718" y="3866606"/>
            <a:ext cx="171747" cy="627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标题 1"/>
          <p:cNvSpPr txBox="1">
            <a:spLocks/>
          </p:cNvSpPr>
          <p:nvPr/>
        </p:nvSpPr>
        <p:spPr>
          <a:xfrm>
            <a:off x="7999238" y="827251"/>
            <a:ext cx="104710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陆宽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35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7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869880" y="5012353"/>
            <a:ext cx="745964" cy="7614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硬币分类存储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99238" y="827251"/>
            <a:ext cx="101159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5814" y="2312193"/>
            <a:ext cx="3934096" cy="545665"/>
          </a:xfrm>
        </p:spPr>
        <p:txBody>
          <a:bodyPr>
            <a:normAutofit fontScale="92500"/>
          </a:bodyPr>
          <a:lstStyle/>
          <a:p>
            <a:r>
              <a:rPr lang="en-US" altLang="zh-CN" sz="2600" dirty="0"/>
              <a:t>9g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舵机使硬币滑向不同通道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6989" y="2828392"/>
            <a:ext cx="52251" cy="13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86852" y="2842402"/>
            <a:ext cx="52251" cy="13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7605627" flipV="1">
            <a:off x="882891" y="4543244"/>
            <a:ext cx="1071455" cy="49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3767270" flipV="1">
            <a:off x="2631258" y="4564058"/>
            <a:ext cx="1071455" cy="49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1341094">
            <a:off x="2290451" y="4194873"/>
            <a:ext cx="238022" cy="9806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08390">
            <a:off x="2105295" y="5003076"/>
            <a:ext cx="261259" cy="2525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60106" y="5644818"/>
            <a:ext cx="45719" cy="951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16592" y="5647895"/>
            <a:ext cx="45719" cy="9517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90205" y="5644818"/>
            <a:ext cx="45719" cy="951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794846" y="3677569"/>
            <a:ext cx="790718" cy="78377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线形标注 1 19"/>
          <p:cNvSpPr/>
          <p:nvPr/>
        </p:nvSpPr>
        <p:spPr>
          <a:xfrm>
            <a:off x="455014" y="5602939"/>
            <a:ext cx="906364" cy="426720"/>
          </a:xfrm>
          <a:prstGeom prst="borderCallout1">
            <a:avLst>
              <a:gd name="adj1" fmla="val 53444"/>
              <a:gd name="adj2" fmla="val 110810"/>
              <a:gd name="adj3" fmla="val -42603"/>
              <a:gd name="adj4" fmla="val 1490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9g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舵机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489960" y="5393068"/>
            <a:ext cx="329076" cy="38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内容占位符 2"/>
          <p:cNvSpPr txBox="1">
            <a:spLocks/>
          </p:cNvSpPr>
          <p:nvPr/>
        </p:nvSpPr>
        <p:spPr>
          <a:xfrm>
            <a:off x="4710278" y="2312193"/>
            <a:ext cx="3934096" cy="54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用圆筒分类存储硬币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线形标注 1 28"/>
          <p:cNvSpPr/>
          <p:nvPr/>
        </p:nvSpPr>
        <p:spPr>
          <a:xfrm>
            <a:off x="3178630" y="5644818"/>
            <a:ext cx="1384662" cy="520851"/>
          </a:xfrm>
          <a:prstGeom prst="borderCallout1">
            <a:avLst>
              <a:gd name="adj1" fmla="val 18750"/>
              <a:gd name="adj2" fmla="val -8333"/>
              <a:gd name="adj3" fmla="val -104458"/>
              <a:gd name="adj4" fmla="val -167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进入硬币分类存储池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2917371" y="4815840"/>
            <a:ext cx="121920" cy="95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489960" y="5012352"/>
            <a:ext cx="1549331" cy="76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464592" y="3180091"/>
            <a:ext cx="52252" cy="2212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105868" y="3180091"/>
            <a:ext cx="52252" cy="2212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77655" y="5370207"/>
            <a:ext cx="66740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677326" y="3180091"/>
            <a:ext cx="52252" cy="2212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447226" y="3180090"/>
            <a:ext cx="52252" cy="2212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77326" y="5347347"/>
            <a:ext cx="82215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516844" y="5308893"/>
            <a:ext cx="589024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16844" y="5269608"/>
            <a:ext cx="589024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16844" y="5216091"/>
            <a:ext cx="589024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16844" y="5165792"/>
            <a:ext cx="589024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726042" y="5269608"/>
            <a:ext cx="724721" cy="523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721313" y="5194947"/>
            <a:ext cx="724721" cy="523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729578" y="5130410"/>
            <a:ext cx="724721" cy="523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721313" y="5049400"/>
            <a:ext cx="724721" cy="523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729578" y="4981441"/>
            <a:ext cx="724721" cy="523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721313" y="4909121"/>
            <a:ext cx="724721" cy="5238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338151" y="5644818"/>
            <a:ext cx="1141026" cy="496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五角存储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77326" y="5644818"/>
            <a:ext cx="1099428" cy="5082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6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纸币分类存储及输出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99238" y="827251"/>
            <a:ext cx="101159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14406497">
            <a:off x="4371207" y="5211538"/>
            <a:ext cx="112267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6369" y="5648055"/>
            <a:ext cx="2457136" cy="63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91254" y="4804649"/>
            <a:ext cx="52251" cy="896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弧形 10"/>
          <p:cNvSpPr/>
          <p:nvPr/>
        </p:nvSpPr>
        <p:spPr>
          <a:xfrm rot="10567888">
            <a:off x="4972355" y="4421212"/>
            <a:ext cx="4911635" cy="1132114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571722">
            <a:off x="4979945" y="4337551"/>
            <a:ext cx="4911635" cy="1132114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0567888">
            <a:off x="4987535" y="4266218"/>
            <a:ext cx="4911635" cy="1132114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rot="10567888">
            <a:off x="4834974" y="4136711"/>
            <a:ext cx="4911635" cy="1132114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10567888">
            <a:off x="4802952" y="4030792"/>
            <a:ext cx="4911635" cy="1132114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970935" y="3074184"/>
            <a:ext cx="745964" cy="7614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5513220">
            <a:off x="5556619" y="3071131"/>
            <a:ext cx="238022" cy="9806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08390">
            <a:off x="6090243" y="3324215"/>
            <a:ext cx="261259" cy="2525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51936" y="3369660"/>
            <a:ext cx="93931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51936" y="3423349"/>
            <a:ext cx="939318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51936" y="3470224"/>
            <a:ext cx="93931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251524" y="2976012"/>
            <a:ext cx="175929" cy="17330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1 23"/>
          <p:cNvSpPr/>
          <p:nvPr/>
        </p:nvSpPr>
        <p:spPr>
          <a:xfrm>
            <a:off x="5890541" y="2261372"/>
            <a:ext cx="1259196" cy="680140"/>
          </a:xfrm>
          <a:prstGeom prst="borderCallout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末端有双面胶的棒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44551" y="4736342"/>
            <a:ext cx="488425" cy="6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44552" y="3885962"/>
            <a:ext cx="810388" cy="8048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线形标注 1 26"/>
          <p:cNvSpPr/>
          <p:nvPr/>
        </p:nvSpPr>
        <p:spPr>
          <a:xfrm>
            <a:off x="2377440" y="2351314"/>
            <a:ext cx="1576252" cy="844733"/>
          </a:xfrm>
          <a:prstGeom prst="borderCallout1">
            <a:avLst>
              <a:gd name="adj1" fmla="val 207420"/>
              <a:gd name="adj2" fmla="val 134395"/>
              <a:gd name="adj3" fmla="val 66869"/>
              <a:gd name="adj4" fmla="val 994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步进电机驱动的滚轮（轮周有双面胶布）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84914" y="4226609"/>
            <a:ext cx="132882" cy="123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弧形箭头 28"/>
          <p:cNvSpPr/>
          <p:nvPr/>
        </p:nvSpPr>
        <p:spPr>
          <a:xfrm>
            <a:off x="3989446" y="3543390"/>
            <a:ext cx="1107134" cy="428923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342400" y="5020431"/>
            <a:ext cx="3184571" cy="12061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此装置有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套。一套存储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元纸币，另一套存储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元纸币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线形标注 1 30"/>
          <p:cNvSpPr/>
          <p:nvPr/>
        </p:nvSpPr>
        <p:spPr>
          <a:xfrm>
            <a:off x="1820091" y="3972313"/>
            <a:ext cx="1113210" cy="548814"/>
          </a:xfrm>
          <a:prstGeom prst="borderCallout1">
            <a:avLst>
              <a:gd name="adj1" fmla="val 64582"/>
              <a:gd name="adj2" fmla="val 104718"/>
              <a:gd name="adj3" fmla="val 118337"/>
              <a:gd name="adj4" fmla="val 2101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纸币出口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32114" y="4717203"/>
            <a:ext cx="209249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69418" y="2599447"/>
            <a:ext cx="7401850" cy="44710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投入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个硬币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按下按钮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元纸币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投入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按下按钮，输出一张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元纸币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投入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n%5==0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输出至多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张五元纸币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用去信号端口数：</a:t>
            </a:r>
            <a:r>
              <a:rPr lang="en-US" altLang="zh-CN" dirty="0">
                <a:latin typeface="Trebuchet MS" panose="020B0603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9g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舵机）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2*4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步进电机）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（压力传感器）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（红外发射及接收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+12=</a:t>
            </a:r>
            <a:r>
              <a:rPr lang="en-US" altLang="zh-CN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26</a:t>
            </a:r>
            <a:endParaRPr lang="en-US" altLang="zh-CN" dirty="0" smtClean="0">
              <a:latin typeface="Trebuchet MS" panose="020B0603020202020204" pitchFamily="3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rebuchet MS" panose="020B0603020202020204" pitchFamily="3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rebuchet MS" panose="020B0603020202020204" pitchFamily="34" charset="0"/>
                <a:ea typeface="微软雅黑" panose="020B0503020204020204" pitchFamily="34" charset="-122"/>
              </a:rPr>
              <a:t>进阶功能：纸币转换硬币</a:t>
            </a:r>
            <a:endParaRPr lang="en-US" altLang="zh-CN" dirty="0">
              <a:latin typeface="Trebuchet MS" panose="020B0603020202020204" pitchFamily="3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99238" y="827251"/>
            <a:ext cx="101159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3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1501438" y="2472452"/>
            <a:ext cx="6069268" cy="137307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46393" y="2943434"/>
            <a:ext cx="101159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陆宽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183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柏林">
  <a:themeElements>
    <a:clrScheme name="柏林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3_柏林">
  <a:themeElements>
    <a:clrScheme name="柏林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3.xml><?xml version="1.0" encoding="utf-8"?>
<a:theme xmlns:a="http://schemas.openxmlformats.org/drawingml/2006/main" name="1_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4_柏林">
  <a:themeElements>
    <a:clrScheme name="柏林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5.xml><?xml version="1.0" encoding="utf-8"?>
<a:theme xmlns:a="http://schemas.openxmlformats.org/drawingml/2006/main" name="5_柏林">
  <a:themeElements>
    <a:clrScheme name="柏林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6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TC104033917[[fn=柏林]]</Template>
  <TotalTime>155</TotalTime>
  <Words>233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宋体</vt:lpstr>
      <vt:lpstr>微软雅黑</vt:lpstr>
      <vt:lpstr>Arial</vt:lpstr>
      <vt:lpstr>Trebuchet MS</vt:lpstr>
      <vt:lpstr>2_柏林</vt:lpstr>
      <vt:lpstr>3_柏林</vt:lpstr>
      <vt:lpstr>1_柏林</vt:lpstr>
      <vt:lpstr>4_柏林</vt:lpstr>
      <vt:lpstr>5_柏林</vt:lpstr>
      <vt:lpstr>柏林</vt:lpstr>
      <vt:lpstr>作品立项报告</vt:lpstr>
      <vt:lpstr>装置构成</vt:lpstr>
      <vt:lpstr>硬币识别模块</vt:lpstr>
      <vt:lpstr>硬币分类存储</vt:lpstr>
      <vt:lpstr>纸币分类存储及输出</vt:lpstr>
      <vt:lpstr>程序</vt:lpstr>
      <vt:lpstr>谢谢观赏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作品立项报告</dc:title>
  <dc:creator>陆宽</dc:creator>
  <cp:lastModifiedBy>陆宽</cp:lastModifiedBy>
  <cp:revision>25</cp:revision>
  <dcterms:created xsi:type="dcterms:W3CDTF">2014-07-17T12:09:46Z</dcterms:created>
  <dcterms:modified xsi:type="dcterms:W3CDTF">2014-07-18T01:54:03Z</dcterms:modified>
</cp:coreProperties>
</file>