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Julius Sans One"/>
      <p:regular r:id="rId16"/>
    </p:embeddedFont>
    <p:embeddedFont>
      <p:font typeface="Didact Gothic"/>
      <p:regular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idactGothic-regular.fntdata"/><Relationship Id="rId16" Type="http://schemas.openxmlformats.org/officeDocument/2006/relationships/font" Target="fonts/JuliusSansOne-regular.fntdata"/><Relationship Id="rId1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1249ffcf0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1249ffcf0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f6f6f201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f6f6f201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2cce1e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2cce1e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19b59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e19b59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1249ffcf0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1249ffcf0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1249ffcf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1249ffcf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e02d709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e02d709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503750" y="2198675"/>
            <a:ext cx="46248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Software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Tape</a:t>
            </a:r>
            <a:endParaRPr/>
          </a:p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Aluno: Lucas Lima</a:t>
            </a:r>
            <a:br>
              <a:rPr lang="en"/>
            </a:br>
            <a:r>
              <a:rPr lang="en"/>
              <a:t>Professor: </a:t>
            </a:r>
            <a:r>
              <a:rPr lang="en"/>
              <a:t>Johnatan Alves de Oliveira</a:t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>
            <a:off x="6401300" y="4004650"/>
            <a:ext cx="1647900" cy="1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303" name="Google Shape;303;p4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Alguma pergunta?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5690650" y="16243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Sobre o Tape</a:t>
            </a:r>
            <a:endParaRPr sz="1600"/>
          </a:p>
        </p:txBody>
      </p:sp>
      <p:sp>
        <p:nvSpPr>
          <p:cNvPr id="227" name="Google Shape;227;p33"/>
          <p:cNvSpPr txBox="1"/>
          <p:nvPr>
            <p:ph idx="5" type="title"/>
          </p:nvPr>
        </p:nvSpPr>
        <p:spPr>
          <a:xfrm>
            <a:off x="5690650" y="13488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INtrodução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5690650" y="21880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Node.Js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9" name="Google Shape;229;p33"/>
          <p:cNvSpPr txBox="1"/>
          <p:nvPr>
            <p:ph idx="13" type="subTitle"/>
          </p:nvPr>
        </p:nvSpPr>
        <p:spPr>
          <a:xfrm>
            <a:off x="5690650" y="24674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Sobre a linguagem utilizada</a:t>
            </a:r>
            <a:endParaRPr sz="1600"/>
          </a:p>
        </p:txBody>
      </p:sp>
      <p:sp>
        <p:nvSpPr>
          <p:cNvPr id="230" name="Google Shape;230;p33"/>
          <p:cNvSpPr txBox="1"/>
          <p:nvPr>
            <p:ph idx="2" type="title"/>
          </p:nvPr>
        </p:nvSpPr>
        <p:spPr>
          <a:xfrm>
            <a:off x="4810771" y="14688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01</a:t>
            </a:r>
            <a:endParaRPr sz="2000"/>
          </a:p>
        </p:txBody>
      </p:sp>
      <p:sp>
        <p:nvSpPr>
          <p:cNvPr id="231" name="Google Shape;231;p33"/>
          <p:cNvSpPr txBox="1"/>
          <p:nvPr>
            <p:ph idx="3" type="title"/>
          </p:nvPr>
        </p:nvSpPr>
        <p:spPr>
          <a:xfrm>
            <a:off x="4810771" y="23367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232" name="Google Shape;232;p33"/>
          <p:cNvSpPr txBox="1"/>
          <p:nvPr>
            <p:ph idx="6" type="title"/>
          </p:nvPr>
        </p:nvSpPr>
        <p:spPr>
          <a:xfrm>
            <a:off x="5690650" y="30651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Tape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3" name="Google Shape;233;p33"/>
          <p:cNvSpPr txBox="1"/>
          <p:nvPr>
            <p:ph idx="9" type="subTitle"/>
          </p:nvPr>
        </p:nvSpPr>
        <p:spPr>
          <a:xfrm>
            <a:off x="5690650" y="335022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Sobre o framework utilizado</a:t>
            </a:r>
            <a:endParaRPr sz="1600"/>
          </a:p>
        </p:txBody>
      </p:sp>
      <p:sp>
        <p:nvSpPr>
          <p:cNvPr id="234" name="Google Shape;234;p33"/>
          <p:cNvSpPr txBox="1"/>
          <p:nvPr>
            <p:ph idx="7" type="title"/>
          </p:nvPr>
        </p:nvSpPr>
        <p:spPr>
          <a:xfrm>
            <a:off x="4810771" y="31852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cxnSp>
        <p:nvCxnSpPr>
          <p:cNvPr id="235" name="Google Shape;235;p33"/>
          <p:cNvCxnSpPr/>
          <p:nvPr/>
        </p:nvCxnSpPr>
        <p:spPr>
          <a:xfrm>
            <a:off x="819525" y="2721205"/>
            <a:ext cx="1264200" cy="16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3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42" name="Google Shape;242;p34"/>
          <p:cNvSpPr txBox="1"/>
          <p:nvPr>
            <p:ph idx="2" type="title"/>
          </p:nvPr>
        </p:nvSpPr>
        <p:spPr>
          <a:xfrm>
            <a:off x="5151175" y="12606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34"/>
          <p:cNvSpPr txBox="1"/>
          <p:nvPr>
            <p:ph idx="1" type="subTitle"/>
          </p:nvPr>
        </p:nvSpPr>
        <p:spPr>
          <a:xfrm>
            <a:off x="6127050" y="30155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Descobrindo um pouco mais sobre o trabalho</a:t>
            </a:r>
            <a:endParaRPr/>
          </a:p>
        </p:txBody>
      </p:sp>
      <p:cxnSp>
        <p:nvCxnSpPr>
          <p:cNvPr id="244" name="Google Shape;244;p34"/>
          <p:cNvCxnSpPr/>
          <p:nvPr/>
        </p:nvCxnSpPr>
        <p:spPr>
          <a:xfrm>
            <a:off x="7425248" y="29150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4"/>
          <p:cNvSpPr/>
          <p:nvPr/>
        </p:nvSpPr>
        <p:spPr>
          <a:xfrm>
            <a:off x="-14025" y="-7000"/>
            <a:ext cx="6510000" cy="51435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1" type="subTitle"/>
          </p:nvPr>
        </p:nvSpPr>
        <p:spPr>
          <a:xfrm>
            <a:off x="713225" y="1965925"/>
            <a:ext cx="34008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 projeto se baseia na criação de testes utilizando a linguagem Node.Js e o framework Tape para a criação dos mesmos.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</p:txBody>
      </p:sp>
      <p:cxnSp>
        <p:nvCxnSpPr>
          <p:cNvPr id="252" name="Google Shape;252;p35"/>
          <p:cNvCxnSpPr/>
          <p:nvPr/>
        </p:nvCxnSpPr>
        <p:spPr>
          <a:xfrm>
            <a:off x="814975" y="1558432"/>
            <a:ext cx="8613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5"/>
          <p:cNvSpPr txBox="1"/>
          <p:nvPr/>
        </p:nvSpPr>
        <p:spPr>
          <a:xfrm>
            <a:off x="5166450" y="1310675"/>
            <a:ext cx="3400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A aplicação consiste em uma calculadora utilizando o Express para configuração dos endpoints de soma, subtração, multiplicação e divisão e o supertest para simular as requisições dos testes.</a:t>
            </a:r>
            <a:endParaRPr sz="20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63150" y="2714834"/>
            <a:ext cx="3423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Node.js</a:t>
            </a:r>
            <a:endParaRPr sz="3400"/>
          </a:p>
        </p:txBody>
      </p:sp>
      <p:sp>
        <p:nvSpPr>
          <p:cNvPr id="260" name="Google Shape;260;p36"/>
          <p:cNvSpPr txBox="1"/>
          <p:nvPr>
            <p:ph idx="4294967295" type="title"/>
          </p:nvPr>
        </p:nvSpPr>
        <p:spPr>
          <a:xfrm>
            <a:off x="729450" y="1648659"/>
            <a:ext cx="30573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02</a:t>
            </a:r>
            <a:endParaRPr sz="8000"/>
          </a:p>
        </p:txBody>
      </p:sp>
      <p:sp>
        <p:nvSpPr>
          <p:cNvPr id="261" name="Google Shape;261;p36"/>
          <p:cNvSpPr txBox="1"/>
          <p:nvPr>
            <p:ph idx="4294967295" type="subTitle"/>
          </p:nvPr>
        </p:nvSpPr>
        <p:spPr>
          <a:xfrm>
            <a:off x="1171925" y="332735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linguagem escolhida</a:t>
            </a:r>
            <a:endParaRPr/>
          </a:p>
        </p:txBody>
      </p:sp>
      <p:cxnSp>
        <p:nvCxnSpPr>
          <p:cNvPr id="262" name="Google Shape;262;p36"/>
          <p:cNvCxnSpPr/>
          <p:nvPr/>
        </p:nvCxnSpPr>
        <p:spPr>
          <a:xfrm>
            <a:off x="1250923" y="337925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425" y="243500"/>
            <a:ext cx="4267075" cy="4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idx="4294967295" type="title"/>
          </p:nvPr>
        </p:nvSpPr>
        <p:spPr>
          <a:xfrm>
            <a:off x="61250" y="612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Node.js</a:t>
            </a:r>
            <a:endParaRPr b="1"/>
          </a:p>
        </p:txBody>
      </p:sp>
      <p:sp>
        <p:nvSpPr>
          <p:cNvPr id="270" name="Google Shape;270;p37"/>
          <p:cNvSpPr txBox="1"/>
          <p:nvPr/>
        </p:nvSpPr>
        <p:spPr>
          <a:xfrm>
            <a:off x="597375" y="1129600"/>
            <a:ext cx="3908700" cy="3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 que é o Node JS, para que serve?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	Inicialmente tem a missão de manipular páginas HTML, linguagem essa que teve seu surgimento em 1995 com o foco em desenvolvimento de client-side.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506075" y="2069700"/>
            <a:ext cx="4319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Um ambiente de execução que trabalha em javascript é a definição do Node JS.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Possui apoiadores em plataformas como o GitHub, nas quais os colaboradores aprimoram e incrementam o próprio Node JS por ser open-source.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Ele possibilita a criação e inovação de sites e microsserviços.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idx="4294967295"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Tape</a:t>
            </a:r>
            <a:endParaRPr b="1" sz="3400"/>
          </a:p>
        </p:txBody>
      </p:sp>
      <p:sp>
        <p:nvSpPr>
          <p:cNvPr id="278" name="Google Shape;278;p38"/>
          <p:cNvSpPr txBox="1"/>
          <p:nvPr>
            <p:ph type="title"/>
          </p:nvPr>
        </p:nvSpPr>
        <p:spPr>
          <a:xfrm>
            <a:off x="5760775" y="1032009"/>
            <a:ext cx="30573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03</a:t>
            </a:r>
            <a:endParaRPr sz="8000"/>
          </a:p>
        </p:txBody>
      </p:sp>
      <p:sp>
        <p:nvSpPr>
          <p:cNvPr id="279" name="Google Shape;279;p38"/>
          <p:cNvSpPr txBox="1"/>
          <p:nvPr>
            <p:ph idx="4294967295" type="subTitle"/>
          </p:nvPr>
        </p:nvSpPr>
        <p:spPr>
          <a:xfrm>
            <a:off x="6508050" y="27107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Sobre o framework Tape</a:t>
            </a:r>
            <a:endParaRPr/>
          </a:p>
        </p:txBody>
      </p:sp>
      <p:cxnSp>
        <p:nvCxnSpPr>
          <p:cNvPr id="280" name="Google Shape;280;p38"/>
          <p:cNvCxnSpPr/>
          <p:nvPr/>
        </p:nvCxnSpPr>
        <p:spPr>
          <a:xfrm>
            <a:off x="7425248" y="27626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75" y="1032000"/>
            <a:ext cx="18192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/>
        </p:nvSpPr>
        <p:spPr>
          <a:xfrm>
            <a:off x="1134150" y="895175"/>
            <a:ext cx="6875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TAP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Teste Unitário / </a:t>
            </a: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Teste de Integração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Caixa preta / Caixa branca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xUnit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Simples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Client-side / </a:t>
            </a: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Server-side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RedTape (beforeEach, AfterEach)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Menos código (menos manuentção, facil de ler)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4319650" y="491225"/>
            <a:ext cx="41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Julius Sans One"/>
                <a:ea typeface="Julius Sans One"/>
                <a:cs typeface="Julius Sans One"/>
                <a:sym typeface="Julius Sans One"/>
              </a:rPr>
              <a:t>Principais pontos do Tape</a:t>
            </a:r>
            <a:endParaRPr b="1" sz="2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75" y="815250"/>
            <a:ext cx="5259850" cy="21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175" y="2455569"/>
            <a:ext cx="5259849" cy="241435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/>
        </p:nvSpPr>
        <p:spPr>
          <a:xfrm>
            <a:off x="6337975" y="929075"/>
            <a:ext cx="209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Julius Sans One"/>
                <a:ea typeface="Julius Sans One"/>
                <a:cs typeface="Julius Sans One"/>
                <a:sym typeface="Julius Sans One"/>
              </a:rPr>
              <a:t>Exemplos</a:t>
            </a:r>
            <a:endParaRPr b="1" sz="27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8802600" y="4781500"/>
            <a:ext cx="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