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9"/>
  </p:notesMasterIdLst>
  <p:sldIdLst>
    <p:sldId id="256" r:id="rId2"/>
    <p:sldId id="272" r:id="rId3"/>
    <p:sldId id="286" r:id="rId4"/>
    <p:sldId id="287" r:id="rId5"/>
    <p:sldId id="258" r:id="rId6"/>
    <p:sldId id="278" r:id="rId7"/>
    <p:sldId id="279" r:id="rId8"/>
  </p:sldIdLst>
  <p:sldSz cx="9144000" cy="5143500" type="screen16x9"/>
  <p:notesSz cx="6858000" cy="9144000"/>
  <p:embeddedFontLst>
    <p:embeddedFont>
      <p:font typeface="Bauhaus 93" panose="04030905020B02020C02" pitchFamily="82" charset="0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Hind" panose="020B060402020202020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2F19D7-2FBD-456D-8F1D-04B6964293F1}">
  <a:tblStyle styleId="{832F19D7-2FBD-456D-8F1D-04B6964293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4286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6905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2647900" y="16595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2647975" y="2763850"/>
            <a:ext cx="3848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01" name="Google Shape;101;p8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02" name="Google Shape;102;p8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8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8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8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8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8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08" name="Google Shape;108;p8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8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8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8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8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8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mall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0"/>
          <p:cNvGrpSpPr/>
          <p:nvPr/>
        </p:nvGrpSpPr>
        <p:grpSpPr>
          <a:xfrm>
            <a:off x="7934863" y="4"/>
            <a:ext cx="1209179" cy="2774603"/>
            <a:chOff x="7395202" y="-6"/>
            <a:chExt cx="1748884" cy="4013021"/>
          </a:xfrm>
        </p:grpSpPr>
        <p:sp>
          <p:nvSpPr>
            <p:cNvPr id="131" name="Google Shape;131;p10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0"/>
          <p:cNvGrpSpPr/>
          <p:nvPr/>
        </p:nvGrpSpPr>
        <p:grpSpPr>
          <a:xfrm>
            <a:off x="-1" y="2232486"/>
            <a:ext cx="874634" cy="2911268"/>
            <a:chOff x="3" y="2750304"/>
            <a:chExt cx="722480" cy="2404814"/>
          </a:xfrm>
        </p:grpSpPr>
        <p:sp>
          <p:nvSpPr>
            <p:cNvPr id="137" name="Google Shape;137;p10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1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 gradient">
  <p:cSld name="BLANK_2">
    <p:bg>
      <p:bgPr>
        <a:gradFill>
          <a:gsLst>
            <a:gs pos="0">
              <a:srgbClr val="33CCCC"/>
            </a:gs>
            <a:gs pos="100000">
              <a:srgbClr val="66FF33"/>
            </a:gs>
          </a:gsLst>
          <a:lin ang="5400700" scaled="0"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/>
          <p:nvPr/>
        </p:nvSpPr>
        <p:spPr>
          <a:xfrm rot="5400000" flipH="1">
            <a:off x="7987921" y="280747"/>
            <a:ext cx="1436798" cy="875312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rot="5400000" flipH="1">
            <a:off x="7711954" y="1152043"/>
            <a:ext cx="1779871" cy="1084184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400000">
            <a:off x="8367254" y="1879297"/>
            <a:ext cx="965333" cy="588243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 rot="-5400000">
            <a:off x="7784794" y="375252"/>
            <a:ext cx="768076" cy="46794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 rot="-5400000" flipH="1">
            <a:off x="8520892" y="2338195"/>
            <a:ext cx="542403" cy="33042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 rot="5400000" flipH="1">
            <a:off x="-280461" y="2947980"/>
            <a:ext cx="1435651" cy="87453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 rot="5400000">
            <a:off x="-191408" y="2612028"/>
            <a:ext cx="979133" cy="595978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 rot="-5400000" flipH="1">
            <a:off x="-209916" y="4278659"/>
            <a:ext cx="1075013" cy="65517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-5400000">
            <a:off x="-145454" y="2377940"/>
            <a:ext cx="744156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rot="-5400000" flipH="1">
            <a:off x="276080" y="3815951"/>
            <a:ext cx="743793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">
  <p:cSld name="BLANK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81" name="Google Shape;181;p1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14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4"/>
          <p:cNvSpPr/>
          <p:nvPr/>
        </p:nvSpPr>
        <p:spPr>
          <a:xfrm rot="-5400000" flipH="1">
            <a:off x="-358955" y="3663589"/>
            <a:ext cx="1838400" cy="1120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/>
          <p:nvPr/>
        </p:nvSpPr>
        <p:spPr>
          <a:xfrm rot="-5400000" flipH="1">
            <a:off x="472234" y="3024661"/>
            <a:ext cx="1272000" cy="77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41F3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6" r:id="rId4"/>
    <p:sldLayoutId id="2147483657" r:id="rId5"/>
    <p:sldLayoutId id="2147483660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19F1D92-BA08-4EF5-A4CD-EC350A6AB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163" y="1991595"/>
            <a:ext cx="4703619" cy="1656492"/>
          </a:xfrm>
          <a:prstGeom prst="rect">
            <a:avLst/>
          </a:prstGeom>
        </p:spPr>
      </p:pic>
      <p:sp>
        <p:nvSpPr>
          <p:cNvPr id="196" name="Google Shape;196;p15"/>
          <p:cNvSpPr txBox="1">
            <a:spLocks noGrp="1"/>
          </p:cNvSpPr>
          <p:nvPr>
            <p:ph type="ctrTitle"/>
          </p:nvPr>
        </p:nvSpPr>
        <p:spPr>
          <a:xfrm>
            <a:off x="3416702" y="2239941"/>
            <a:ext cx="2310595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tx1"/>
                </a:solidFill>
                <a:latin typeface="Bauhaus 93" panose="04030905020B02020C02" pitchFamily="82" charset="0"/>
              </a:rPr>
              <a:t>Toca aí</a:t>
            </a:r>
            <a:endParaRPr dirty="0">
              <a:solidFill>
                <a:schemeClr val="tx1"/>
              </a:solidFill>
              <a:latin typeface="Bauhaus 93" panose="04030905020B02020C02" pitchFamily="82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4F674F94-0FBA-4D8C-AB89-8EFFCF32F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942" y="-242454"/>
            <a:ext cx="6151418" cy="5772150"/>
          </a:xfrm>
          <a:prstGeom prst="rect">
            <a:avLst/>
          </a:prstGeom>
        </p:spPr>
      </p:pic>
      <p:sp>
        <p:nvSpPr>
          <p:cNvPr id="334" name="Google Shape;334;p31"/>
          <p:cNvSpPr txBox="1">
            <a:spLocks noGrp="1"/>
          </p:cNvSpPr>
          <p:nvPr>
            <p:ph type="title"/>
          </p:nvPr>
        </p:nvSpPr>
        <p:spPr>
          <a:xfrm>
            <a:off x="139338" y="150527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Como surgiu a ideia</a:t>
            </a:r>
            <a:endParaRPr dirty="0"/>
          </a:p>
        </p:txBody>
      </p:sp>
      <p:grpSp>
        <p:nvGrpSpPr>
          <p:cNvPr id="335" name="Google Shape;335;p31"/>
          <p:cNvGrpSpPr/>
          <p:nvPr/>
        </p:nvGrpSpPr>
        <p:grpSpPr>
          <a:xfrm rot="10800000" flipH="1">
            <a:off x="781326" y="2182902"/>
            <a:ext cx="821730" cy="1228760"/>
            <a:chOff x="4171679" y="1802748"/>
            <a:chExt cx="821730" cy="1228760"/>
          </a:xfrm>
        </p:grpSpPr>
        <p:sp>
          <p:nvSpPr>
            <p:cNvPr id="336" name="Google Shape;336;p31"/>
            <p:cNvSpPr/>
            <p:nvPr/>
          </p:nvSpPr>
          <p:spPr>
            <a:xfrm rot="10800000">
              <a:off x="4171679" y="2413508"/>
              <a:ext cx="821700" cy="618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31"/>
            <p:cNvSpPr/>
            <p:nvPr/>
          </p:nvSpPr>
          <p:spPr>
            <a:xfrm flipH="1">
              <a:off x="4171679" y="1802748"/>
              <a:ext cx="821730" cy="617854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8" name="Google Shape;338;p31"/>
          <p:cNvGrpSpPr/>
          <p:nvPr/>
        </p:nvGrpSpPr>
        <p:grpSpPr>
          <a:xfrm rot="10800000" flipH="1">
            <a:off x="257037" y="715525"/>
            <a:ext cx="821730" cy="1228859"/>
            <a:chOff x="1972825" y="1803752"/>
            <a:chExt cx="821730" cy="1228859"/>
          </a:xfrm>
        </p:grpSpPr>
        <p:sp>
          <p:nvSpPr>
            <p:cNvPr id="339" name="Google Shape;339;p31"/>
            <p:cNvSpPr/>
            <p:nvPr/>
          </p:nvSpPr>
          <p:spPr>
            <a:xfrm rot="10800000">
              <a:off x="1972825" y="2414611"/>
              <a:ext cx="821700" cy="618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31"/>
            <p:cNvSpPr/>
            <p:nvPr/>
          </p:nvSpPr>
          <p:spPr>
            <a:xfrm flipH="1">
              <a:off x="1972825" y="1803752"/>
              <a:ext cx="821730" cy="617854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1" name="Google Shape;341;p31"/>
          <p:cNvGrpSpPr/>
          <p:nvPr/>
        </p:nvGrpSpPr>
        <p:grpSpPr>
          <a:xfrm rot="10800000" flipH="1">
            <a:off x="812117" y="3749098"/>
            <a:ext cx="821730" cy="1228977"/>
            <a:chOff x="5808538" y="1803695"/>
            <a:chExt cx="821730" cy="1228977"/>
          </a:xfrm>
        </p:grpSpPr>
        <p:sp>
          <p:nvSpPr>
            <p:cNvPr id="342" name="Google Shape;342;p31"/>
            <p:cNvSpPr/>
            <p:nvPr/>
          </p:nvSpPr>
          <p:spPr>
            <a:xfrm rot="10800000">
              <a:off x="5808538" y="2414672"/>
              <a:ext cx="821700" cy="618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1"/>
            <p:cNvSpPr/>
            <p:nvPr/>
          </p:nvSpPr>
          <p:spPr>
            <a:xfrm flipH="1">
              <a:off x="5808538" y="1803695"/>
              <a:ext cx="821730" cy="617854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4" name="Google Shape;344;p31"/>
          <p:cNvSpPr txBox="1"/>
          <p:nvPr/>
        </p:nvSpPr>
        <p:spPr>
          <a:xfrm>
            <a:off x="1227159" y="745976"/>
            <a:ext cx="3109941" cy="12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FF6600"/>
                </a:solidFill>
                <a:latin typeface="Hind"/>
                <a:ea typeface="Hind"/>
                <a:cs typeface="Hind"/>
                <a:sym typeface="Hind"/>
              </a:rPr>
              <a:t>Com o cancelamento de atividades para evitar aglomerações, multiplicam-se incertezas sobre como os profissionais da música irão se manter financeiramente</a:t>
            </a:r>
            <a:endParaRPr b="1" dirty="0">
              <a:solidFill>
                <a:srgbClr val="FF6600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45" name="Google Shape;345;p31"/>
          <p:cNvSpPr txBox="1"/>
          <p:nvPr/>
        </p:nvSpPr>
        <p:spPr>
          <a:xfrm>
            <a:off x="1816277" y="2260806"/>
            <a:ext cx="3368238" cy="12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6699FF"/>
                </a:solidFill>
                <a:latin typeface="Hind"/>
                <a:ea typeface="Hind"/>
                <a:cs typeface="Hind"/>
                <a:sym typeface="Hind"/>
              </a:rPr>
              <a:t>Conversando com profissionais da área, decidimos criar uma plataforma online em que artistas poderão expor o seu trabalho, receber doações, postar conteúdos exclusivos e adquirir seguidores</a:t>
            </a:r>
            <a:endParaRPr b="1" dirty="0">
              <a:solidFill>
                <a:srgbClr val="6699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46" name="Google Shape;346;p31"/>
          <p:cNvSpPr txBox="1"/>
          <p:nvPr/>
        </p:nvSpPr>
        <p:spPr>
          <a:xfrm>
            <a:off x="1816277" y="3775636"/>
            <a:ext cx="3368238" cy="12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66FF33"/>
                </a:solidFill>
                <a:latin typeface="Hind"/>
                <a:ea typeface="Hind"/>
                <a:cs typeface="Hind"/>
                <a:sym typeface="Hind"/>
              </a:rPr>
              <a:t>Levamos como exemplo, plataformas já existentes que tem como usuário o público gamer</a:t>
            </a:r>
            <a:endParaRPr b="1" dirty="0">
              <a:solidFill>
                <a:srgbClr val="66FF33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47" name="Google Shape;347;p3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ctrTitle"/>
          </p:nvPr>
        </p:nvSpPr>
        <p:spPr>
          <a:xfrm>
            <a:off x="3636671" y="1232712"/>
            <a:ext cx="1870655" cy="5956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que é?</a:t>
            </a:r>
          </a:p>
        </p:txBody>
      </p:sp>
      <p:sp>
        <p:nvSpPr>
          <p:cNvPr id="219" name="Google Shape;219;p18"/>
          <p:cNvSpPr txBox="1">
            <a:spLocks noGrp="1"/>
          </p:cNvSpPr>
          <p:nvPr>
            <p:ph type="subTitle" idx="1"/>
          </p:nvPr>
        </p:nvSpPr>
        <p:spPr>
          <a:xfrm>
            <a:off x="2481992" y="1988500"/>
            <a:ext cx="4180015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pt-BR" dirty="0"/>
              <a:t>Uma plataforma de streaming com foco em conteúdo musical onde artistas possam fazer apresentações e divulgar seu trabalho. A plataforma visa promover uma interação entre o artista musical e seu público, podendo inclusive receber doações.</a:t>
            </a:r>
            <a:endParaRPr dirty="0"/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A7A69B7-0C55-4017-B77B-32E62D7D2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077" y="3459215"/>
            <a:ext cx="855880" cy="1799543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730003F9-8528-4A94-ACE4-C4835F7F8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4200" y="0"/>
            <a:ext cx="3090577" cy="17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010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ctrTitle"/>
          </p:nvPr>
        </p:nvSpPr>
        <p:spPr>
          <a:xfrm>
            <a:off x="3636671" y="1232712"/>
            <a:ext cx="1870655" cy="5956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Objetivo</a:t>
            </a:r>
          </a:p>
        </p:txBody>
      </p:sp>
      <p:sp>
        <p:nvSpPr>
          <p:cNvPr id="219" name="Google Shape;219;p18"/>
          <p:cNvSpPr txBox="1">
            <a:spLocks noGrp="1"/>
          </p:cNvSpPr>
          <p:nvPr>
            <p:ph type="subTitle" idx="1"/>
          </p:nvPr>
        </p:nvSpPr>
        <p:spPr>
          <a:xfrm>
            <a:off x="2481990" y="1828357"/>
            <a:ext cx="4180015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pt-BR" dirty="0"/>
              <a:t>Fornecer aos músicos que tiveram seu trabalho afetado pela pandemia do covid-19, um meio alternativo de renda onde ainda possam divulgar suas obras e entreter seu público</a:t>
            </a:r>
            <a:endParaRPr dirty="0"/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55DF320-5786-40DD-8163-0B15A562C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374" y="3103418"/>
            <a:ext cx="1721904" cy="204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826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52DFB60-A550-487D-8366-55E2E798B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182" y="949036"/>
            <a:ext cx="2935769" cy="4326082"/>
          </a:xfrm>
          <a:prstGeom prst="rect">
            <a:avLst/>
          </a:prstGeom>
        </p:spPr>
      </p:pic>
      <p:sp>
        <p:nvSpPr>
          <p:cNvPr id="210" name="Google Shape;210;p17"/>
          <p:cNvSpPr txBox="1">
            <a:spLocks noGrp="1"/>
          </p:cNvSpPr>
          <p:nvPr>
            <p:ph type="ctrTitle" idx="4294967295"/>
          </p:nvPr>
        </p:nvSpPr>
        <p:spPr>
          <a:xfrm>
            <a:off x="1052904" y="496276"/>
            <a:ext cx="4364223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dirty="0"/>
              <a:t>Público alvo</a:t>
            </a:r>
            <a:endParaRPr sz="4800" dirty="0"/>
          </a:p>
        </p:txBody>
      </p:sp>
      <p:sp>
        <p:nvSpPr>
          <p:cNvPr id="211" name="Google Shape;211;p17"/>
          <p:cNvSpPr txBox="1">
            <a:spLocks noGrp="1"/>
          </p:cNvSpPr>
          <p:nvPr>
            <p:ph type="subTitle" idx="4294967295"/>
          </p:nvPr>
        </p:nvSpPr>
        <p:spPr>
          <a:xfrm>
            <a:off x="1052904" y="1586803"/>
            <a:ext cx="4939200" cy="14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rgbClr val="33CCFF"/>
                </a:solidFill>
              </a:rPr>
              <a:t>Nosso público alvo são todos os profissionais e amantes (artistas, músicos, instrumentistas, dentre outros), a oportunidade de divulgar seu conteúdo através de </a:t>
            </a:r>
            <a:r>
              <a:rPr lang="pt-BR" sz="1600" b="1" dirty="0" err="1">
                <a:solidFill>
                  <a:srgbClr val="33CCFF"/>
                </a:solidFill>
              </a:rPr>
              <a:t>streams</a:t>
            </a:r>
            <a:r>
              <a:rPr lang="pt-BR" sz="1600" b="1" dirty="0">
                <a:solidFill>
                  <a:srgbClr val="33CCFF"/>
                </a:solidFill>
              </a:rPr>
              <a:t>. Oferecendo oportunidades para ajudar a construção de suas carreiras.</a:t>
            </a:r>
            <a:endParaRPr sz="1600" b="1" dirty="0">
              <a:solidFill>
                <a:srgbClr val="33CCFF"/>
              </a:solidFill>
            </a:endParaRPr>
          </a:p>
        </p:txBody>
      </p:sp>
      <p:sp>
        <p:nvSpPr>
          <p:cNvPr id="213" name="Google Shape;213;p17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7"/>
          <p:cNvSpPr/>
          <p:nvPr/>
        </p:nvSpPr>
        <p:spPr>
          <a:xfrm>
            <a:off x="983673" y="2985655"/>
            <a:ext cx="2389909" cy="2069290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6699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7"/>
          <p:cNvSpPr txBox="1">
            <a:spLocks noGrp="1"/>
          </p:cNvSpPr>
          <p:nvPr>
            <p:ph type="body" idx="4294967295"/>
          </p:nvPr>
        </p:nvSpPr>
        <p:spPr>
          <a:xfrm>
            <a:off x="171752" y="200891"/>
            <a:ext cx="2447400" cy="10911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rgbClr val="6699FF"/>
                </a:solidFill>
              </a:rPr>
              <a:t>EQUIPE</a:t>
            </a:r>
            <a:endParaRPr sz="18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dirty="0"/>
              <a:t>Vergonhosamente produzido por: </a:t>
            </a:r>
            <a:endParaRPr sz="1800" dirty="0"/>
          </a:p>
        </p:txBody>
      </p:sp>
      <p:sp>
        <p:nvSpPr>
          <p:cNvPr id="398" name="Google Shape;398;p37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14C4253-4F44-4B23-B59B-D37B71746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796" y="3117271"/>
            <a:ext cx="2174745" cy="1503220"/>
          </a:xfrm>
          <a:prstGeom prst="rect">
            <a:avLst/>
          </a:prstGeom>
        </p:spPr>
      </p:pic>
      <p:sp>
        <p:nvSpPr>
          <p:cNvPr id="10" name="Google Shape;395;p37">
            <a:extLst>
              <a:ext uri="{FF2B5EF4-FFF2-40B4-BE49-F238E27FC236}">
                <a16:creationId xmlns:a16="http://schemas.microsoft.com/office/drawing/2014/main" id="{22801631-A78A-40D1-ADC2-93B50F110307}"/>
              </a:ext>
            </a:extLst>
          </p:cNvPr>
          <p:cNvSpPr/>
          <p:nvPr/>
        </p:nvSpPr>
        <p:spPr>
          <a:xfrm>
            <a:off x="3575269" y="2985655"/>
            <a:ext cx="2389909" cy="2069290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6699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395;p37">
            <a:extLst>
              <a:ext uri="{FF2B5EF4-FFF2-40B4-BE49-F238E27FC236}">
                <a16:creationId xmlns:a16="http://schemas.microsoft.com/office/drawing/2014/main" id="{91906F9D-85D8-4238-A127-49F5ED1EDADE}"/>
              </a:ext>
            </a:extLst>
          </p:cNvPr>
          <p:cNvSpPr/>
          <p:nvPr/>
        </p:nvSpPr>
        <p:spPr>
          <a:xfrm>
            <a:off x="6339251" y="2985655"/>
            <a:ext cx="2389909" cy="2069290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6699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95;p37">
            <a:extLst>
              <a:ext uri="{FF2B5EF4-FFF2-40B4-BE49-F238E27FC236}">
                <a16:creationId xmlns:a16="http://schemas.microsoft.com/office/drawing/2014/main" id="{C2C55A01-5310-43E3-8B4B-33A97DBFBD90}"/>
              </a:ext>
            </a:extLst>
          </p:cNvPr>
          <p:cNvSpPr/>
          <p:nvPr/>
        </p:nvSpPr>
        <p:spPr>
          <a:xfrm>
            <a:off x="2380314" y="746473"/>
            <a:ext cx="2389909" cy="2069290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6699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95;p37">
            <a:extLst>
              <a:ext uri="{FF2B5EF4-FFF2-40B4-BE49-F238E27FC236}">
                <a16:creationId xmlns:a16="http://schemas.microsoft.com/office/drawing/2014/main" id="{FED43AC4-5ED2-44B0-9FF0-769F14100737}"/>
              </a:ext>
            </a:extLst>
          </p:cNvPr>
          <p:cNvSpPr/>
          <p:nvPr/>
        </p:nvSpPr>
        <p:spPr>
          <a:xfrm>
            <a:off x="5144296" y="746473"/>
            <a:ext cx="2389909" cy="2069290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6699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1D9CB52-6CC9-4EE8-AAC9-8EE310C57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3817" y="872836"/>
            <a:ext cx="2182091" cy="152326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AF2567C-2686-4F5D-8666-4B134296A8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8174" y="872836"/>
            <a:ext cx="2171717" cy="152326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B9C29B3-57FA-44E0-AAC1-70AC44BC69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9164" y="3117271"/>
            <a:ext cx="2161309" cy="150322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31AB3D7-BC8A-4D4F-ADE1-C16B56C134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8509" y="3116265"/>
            <a:ext cx="2218696" cy="15264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8"/>
          <p:cNvSpPr txBox="1">
            <a:spLocks noGrp="1"/>
          </p:cNvSpPr>
          <p:nvPr>
            <p:ph type="ctrTitle" idx="4294967295"/>
          </p:nvPr>
        </p:nvSpPr>
        <p:spPr>
          <a:xfrm>
            <a:off x="2715450" y="1544032"/>
            <a:ext cx="4433454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/>
              <a:t>OBRIGADO</a:t>
            </a:r>
            <a:r>
              <a:rPr lang="en" sz="6000" dirty="0"/>
              <a:t>!</a:t>
            </a:r>
            <a:endParaRPr sz="6000" dirty="0"/>
          </a:p>
        </p:txBody>
      </p:sp>
      <p:sp>
        <p:nvSpPr>
          <p:cNvPr id="404" name="Google Shape;404;p38"/>
          <p:cNvSpPr txBox="1">
            <a:spLocks noGrp="1"/>
          </p:cNvSpPr>
          <p:nvPr>
            <p:ph type="subTitle" idx="4294967295"/>
          </p:nvPr>
        </p:nvSpPr>
        <p:spPr>
          <a:xfrm>
            <a:off x="2715450" y="2466566"/>
            <a:ext cx="4939200" cy="14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66FF33"/>
                </a:solidFill>
              </a:rPr>
              <a:t>Alguma dúvida?</a:t>
            </a:r>
            <a:r>
              <a:rPr lang="en" b="1" dirty="0">
                <a:solidFill>
                  <a:srgbClr val="66FF33"/>
                </a:solidFill>
              </a:rPr>
              <a:t>?</a:t>
            </a:r>
            <a:endParaRPr b="1" dirty="0">
              <a:solidFill>
                <a:srgbClr val="66FF33"/>
              </a:solidFill>
            </a:endParaRPr>
          </a:p>
        </p:txBody>
      </p:sp>
      <p:pic>
        <p:nvPicPr>
          <p:cNvPr id="405" name="Google Shape;405;p38" descr="10.jpg"/>
          <p:cNvPicPr preferRelativeResize="0"/>
          <p:nvPr/>
        </p:nvPicPr>
        <p:blipFill rotWithShape="1">
          <a:blip r:embed="rId3">
            <a:alphaModFix/>
          </a:blip>
          <a:srcRect l="22840" t="14463" r="22840" b="19038"/>
          <a:stretch/>
        </p:blipFill>
        <p:spPr>
          <a:xfrm rot="-5400000">
            <a:off x="-506100" y="506025"/>
            <a:ext cx="3251400" cy="2239200"/>
          </a:xfrm>
          <a:prstGeom prst="parallelogram">
            <a:avLst>
              <a:gd name="adj" fmla="val 63779"/>
            </a:avLst>
          </a:prstGeom>
          <a:noFill/>
          <a:ln>
            <a:noFill/>
          </a:ln>
        </p:spPr>
      </p:pic>
      <p:sp>
        <p:nvSpPr>
          <p:cNvPr id="406" name="Google Shape;406;p38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umaine">
  <a:themeElements>
    <a:clrScheme name="Custom 347">
      <a:dk1>
        <a:srgbClr val="FFFFFF"/>
      </a:dk1>
      <a:lt1>
        <a:srgbClr val="041F30"/>
      </a:lt1>
      <a:dk2>
        <a:srgbClr val="E3E7EC"/>
      </a:dk2>
      <a:lt2>
        <a:srgbClr val="5A6B85"/>
      </a:lt2>
      <a:accent1>
        <a:srgbClr val="6699FF"/>
      </a:accent1>
      <a:accent2>
        <a:srgbClr val="33CCFF"/>
      </a:accent2>
      <a:accent3>
        <a:srgbClr val="33CCCC"/>
      </a:accent3>
      <a:accent4>
        <a:srgbClr val="66FF33"/>
      </a:accent4>
      <a:accent5>
        <a:srgbClr val="FF0066"/>
      </a:accent5>
      <a:accent6>
        <a:srgbClr val="FF66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199</Words>
  <Application>Microsoft Office PowerPoint</Application>
  <PresentationFormat>Apresentação na tela (16:9)</PresentationFormat>
  <Paragraphs>21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Bauhaus 93</vt:lpstr>
      <vt:lpstr>Calibri</vt:lpstr>
      <vt:lpstr>Arial</vt:lpstr>
      <vt:lpstr>Hind</vt:lpstr>
      <vt:lpstr>Dumaine</vt:lpstr>
      <vt:lpstr>Toca aí</vt:lpstr>
      <vt:lpstr>Como surgiu a ideia</vt:lpstr>
      <vt:lpstr>O que é?</vt:lpstr>
      <vt:lpstr>Objetivo</vt:lpstr>
      <vt:lpstr>Público alvo</vt:lpstr>
      <vt:lpstr>Apresentação do PowerPoint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Toca aí</dc:title>
  <cp:lastModifiedBy>Leonardo Felix</cp:lastModifiedBy>
  <cp:revision>28</cp:revision>
  <dcterms:modified xsi:type="dcterms:W3CDTF">2020-05-14T01:02:18Z</dcterms:modified>
</cp:coreProperties>
</file>