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50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4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08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0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2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42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02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5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1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0656-90C6-4928-B4D1-9208B46FDC1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7463-17F8-479B-92C5-36A79F783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78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404813"/>
            <a:ext cx="10106025" cy="62103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4530304" y="2316163"/>
            <a:ext cx="3441940" cy="396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90445" y="1518247"/>
            <a:ext cx="1725283" cy="595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502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 silva</dc:creator>
  <cp:lastModifiedBy>lucas A silva</cp:lastModifiedBy>
  <cp:revision>2</cp:revision>
  <dcterms:created xsi:type="dcterms:W3CDTF">2020-10-22T23:56:30Z</dcterms:created>
  <dcterms:modified xsi:type="dcterms:W3CDTF">2020-10-23T22:45:51Z</dcterms:modified>
</cp:coreProperties>
</file>