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  <p:sldMasterId id="2147483752" r:id="rId2"/>
  </p:sldMasterIdLst>
  <p:sldIdLst>
    <p:sldId id="258" r:id="rId3"/>
    <p:sldId id="257" r:id="rId4"/>
    <p:sldId id="269" r:id="rId5"/>
    <p:sldId id="262" r:id="rId6"/>
    <p:sldId id="264" r:id="rId7"/>
    <p:sldId id="265" r:id="rId8"/>
    <p:sldId id="268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B681E5-1F0F-4154-AB96-932AFDC82DE4}" v="40" dt="2020-08-13T21:22:25.7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s Job Dias Lima" userId="4ad7a8f770151824" providerId="LiveId" clId="{F3B681E5-1F0F-4154-AB96-932AFDC82DE4}"/>
    <pc:docChg chg="undo custSel addSld delSld modSld sldOrd addMainMaster modMainMaster">
      <pc:chgData name="Marcos Job Dias Lima" userId="4ad7a8f770151824" providerId="LiveId" clId="{F3B681E5-1F0F-4154-AB96-932AFDC82DE4}" dt="2020-08-13T21:22:25.795" v="2639" actId="207"/>
      <pc:docMkLst>
        <pc:docMk/>
      </pc:docMkLst>
      <pc:sldChg chg="addSp delSp modSp mod">
        <pc:chgData name="Marcos Job Dias Lima" userId="4ad7a8f770151824" providerId="LiveId" clId="{F3B681E5-1F0F-4154-AB96-932AFDC82DE4}" dt="2020-08-13T21:22:25.795" v="2639" actId="207"/>
        <pc:sldMkLst>
          <pc:docMk/>
          <pc:sldMk cId="392913538" sldId="257"/>
        </pc:sldMkLst>
        <pc:spChg chg="mod">
          <ac:chgData name="Marcos Job Dias Lima" userId="4ad7a8f770151824" providerId="LiveId" clId="{F3B681E5-1F0F-4154-AB96-932AFDC82DE4}" dt="2020-08-13T21:22:02.928" v="2611" actId="20577"/>
          <ac:spMkLst>
            <pc:docMk/>
            <pc:sldMk cId="392913538" sldId="257"/>
            <ac:spMk id="2" creationId="{2758DB8C-B190-494A-A1AD-5C7F4997362B}"/>
          </ac:spMkLst>
        </pc:spChg>
        <pc:spChg chg="mod">
          <ac:chgData name="Marcos Job Dias Lima" userId="4ad7a8f770151824" providerId="LiveId" clId="{F3B681E5-1F0F-4154-AB96-932AFDC82DE4}" dt="2020-08-13T21:22:25.795" v="2639" actId="207"/>
          <ac:spMkLst>
            <pc:docMk/>
            <pc:sldMk cId="392913538" sldId="257"/>
            <ac:spMk id="3" creationId="{7907A284-3333-4308-898D-2679EED8A92C}"/>
          </ac:spMkLst>
        </pc:spChg>
        <pc:spChg chg="add del mod">
          <ac:chgData name="Marcos Job Dias Lima" userId="4ad7a8f770151824" providerId="LiveId" clId="{F3B681E5-1F0F-4154-AB96-932AFDC82DE4}" dt="2020-08-13T18:43:28.977" v="11" actId="478"/>
          <ac:spMkLst>
            <pc:docMk/>
            <pc:sldMk cId="392913538" sldId="257"/>
            <ac:spMk id="4" creationId="{BB89A45B-B16F-4CD2-A622-99AA9CEC03FC}"/>
          </ac:spMkLst>
        </pc:spChg>
        <pc:spChg chg="add mod">
          <ac:chgData name="Marcos Job Dias Lima" userId="4ad7a8f770151824" providerId="LiveId" clId="{F3B681E5-1F0F-4154-AB96-932AFDC82DE4}" dt="2020-08-13T18:50:30.799" v="292" actId="14100"/>
          <ac:spMkLst>
            <pc:docMk/>
            <pc:sldMk cId="392913538" sldId="257"/>
            <ac:spMk id="6" creationId="{3759B0D8-AC6C-4D5B-98DF-669E440F4A53}"/>
          </ac:spMkLst>
        </pc:spChg>
        <pc:spChg chg="add del mod">
          <ac:chgData name="Marcos Job Dias Lima" userId="4ad7a8f770151824" providerId="LiveId" clId="{F3B681E5-1F0F-4154-AB96-932AFDC82DE4}" dt="2020-08-13T18:48:55.170" v="285" actId="478"/>
          <ac:spMkLst>
            <pc:docMk/>
            <pc:sldMk cId="392913538" sldId="257"/>
            <ac:spMk id="19" creationId="{B6332E27-3019-4E59-B155-53EFFA7088FD}"/>
          </ac:spMkLst>
        </pc:spChg>
        <pc:spChg chg="add del mod">
          <ac:chgData name="Marcos Job Dias Lima" userId="4ad7a8f770151824" providerId="LiveId" clId="{F3B681E5-1F0F-4154-AB96-932AFDC82DE4}" dt="2020-08-13T18:47:34.051" v="267" actId="478"/>
          <ac:spMkLst>
            <pc:docMk/>
            <pc:sldMk cId="392913538" sldId="257"/>
            <ac:spMk id="21" creationId="{727220E3-897E-43F0-A4A6-0971723DF9DB}"/>
          </ac:spMkLst>
        </pc:spChg>
        <pc:picChg chg="add mod">
          <ac:chgData name="Marcos Job Dias Lima" userId="4ad7a8f770151824" providerId="LiveId" clId="{F3B681E5-1F0F-4154-AB96-932AFDC82DE4}" dt="2020-08-13T18:50:45.442" v="293" actId="1076"/>
          <ac:picMkLst>
            <pc:docMk/>
            <pc:sldMk cId="392913538" sldId="257"/>
            <ac:picMk id="5" creationId="{CF3EB22A-90E3-40CE-BDB0-4D11FABF16A6}"/>
          </ac:picMkLst>
        </pc:picChg>
      </pc:sldChg>
      <pc:sldChg chg="add del">
        <pc:chgData name="Marcos Job Dias Lima" userId="4ad7a8f770151824" providerId="LiveId" clId="{F3B681E5-1F0F-4154-AB96-932AFDC82DE4}" dt="2020-08-13T18:43:16.070" v="6" actId="47"/>
        <pc:sldMkLst>
          <pc:docMk/>
          <pc:sldMk cId="1433711234" sldId="258"/>
        </pc:sldMkLst>
      </pc:sldChg>
      <pc:sldChg chg="addSp delSp modSp add mod ord">
        <pc:chgData name="Marcos Job Dias Lima" userId="4ad7a8f770151824" providerId="LiveId" clId="{F3B681E5-1F0F-4154-AB96-932AFDC82DE4}" dt="2020-08-13T19:18:51.381" v="2363" actId="1076"/>
        <pc:sldMkLst>
          <pc:docMk/>
          <pc:sldMk cId="4211897371" sldId="258"/>
        </pc:sldMkLst>
        <pc:spChg chg="mod">
          <ac:chgData name="Marcos Job Dias Lima" userId="4ad7a8f770151824" providerId="LiveId" clId="{F3B681E5-1F0F-4154-AB96-932AFDC82DE4}" dt="2020-08-13T19:18:48.955" v="2362" actId="1076"/>
          <ac:spMkLst>
            <pc:docMk/>
            <pc:sldMk cId="4211897371" sldId="258"/>
            <ac:spMk id="2" creationId="{2758DB8C-B190-494A-A1AD-5C7F4997362B}"/>
          </ac:spMkLst>
        </pc:spChg>
        <pc:spChg chg="mod">
          <ac:chgData name="Marcos Job Dias Lima" userId="4ad7a8f770151824" providerId="LiveId" clId="{F3B681E5-1F0F-4154-AB96-932AFDC82DE4}" dt="2020-08-13T19:18:51.381" v="2363" actId="1076"/>
          <ac:spMkLst>
            <pc:docMk/>
            <pc:sldMk cId="4211897371" sldId="258"/>
            <ac:spMk id="3" creationId="{7907A284-3333-4308-898D-2679EED8A92C}"/>
          </ac:spMkLst>
        </pc:spChg>
        <pc:picChg chg="add del mod">
          <ac:chgData name="Marcos Job Dias Lima" userId="4ad7a8f770151824" providerId="LiveId" clId="{F3B681E5-1F0F-4154-AB96-932AFDC82DE4}" dt="2020-08-13T18:45:53.131" v="249" actId="22"/>
          <ac:picMkLst>
            <pc:docMk/>
            <pc:sldMk cId="4211897371" sldId="258"/>
            <ac:picMk id="6" creationId="{D78F858E-F189-4184-A697-A53FAD7D1534}"/>
          </ac:picMkLst>
        </pc:picChg>
        <pc:picChg chg="add del mod">
          <ac:chgData name="Marcos Job Dias Lima" userId="4ad7a8f770151824" providerId="LiveId" clId="{F3B681E5-1F0F-4154-AB96-932AFDC82DE4}" dt="2020-08-13T18:46:21.411" v="253" actId="21"/>
          <ac:picMkLst>
            <pc:docMk/>
            <pc:sldMk cId="4211897371" sldId="258"/>
            <ac:picMk id="8" creationId="{E487B3B1-880A-44CE-AAC9-27F13DF8B784}"/>
          </ac:picMkLst>
        </pc:picChg>
      </pc:sldChg>
      <pc:sldChg chg="add del">
        <pc:chgData name="Marcos Job Dias Lima" userId="4ad7a8f770151824" providerId="LiveId" clId="{F3B681E5-1F0F-4154-AB96-932AFDC82DE4}" dt="2020-08-13T18:43:16.662" v="7" actId="47"/>
        <pc:sldMkLst>
          <pc:docMk/>
          <pc:sldMk cId="267579340" sldId="259"/>
        </pc:sldMkLst>
      </pc:sldChg>
      <pc:sldChg chg="modSp add del mod">
        <pc:chgData name="Marcos Job Dias Lima" userId="4ad7a8f770151824" providerId="LiveId" clId="{F3B681E5-1F0F-4154-AB96-932AFDC82DE4}" dt="2020-08-13T19:08:10.855" v="1564" actId="47"/>
        <pc:sldMkLst>
          <pc:docMk/>
          <pc:sldMk cId="1901838775" sldId="259"/>
        </pc:sldMkLst>
        <pc:spChg chg="mod">
          <ac:chgData name="Marcos Job Dias Lima" userId="4ad7a8f770151824" providerId="LiveId" clId="{F3B681E5-1F0F-4154-AB96-932AFDC82DE4}" dt="2020-08-13T18:52:42.530" v="330" actId="20577"/>
          <ac:spMkLst>
            <pc:docMk/>
            <pc:sldMk cId="1901838775" sldId="259"/>
            <ac:spMk id="2" creationId="{2758DB8C-B190-494A-A1AD-5C7F4997362B}"/>
          </ac:spMkLst>
        </pc:spChg>
      </pc:sldChg>
      <pc:sldChg chg="add del">
        <pc:chgData name="Marcos Job Dias Lima" userId="4ad7a8f770151824" providerId="LiveId" clId="{F3B681E5-1F0F-4154-AB96-932AFDC82DE4}" dt="2020-08-13T18:44:57.982" v="231" actId="47"/>
        <pc:sldMkLst>
          <pc:docMk/>
          <pc:sldMk cId="2990822326" sldId="259"/>
        </pc:sldMkLst>
      </pc:sldChg>
      <pc:sldChg chg="modSp add del mod">
        <pc:chgData name="Marcos Job Dias Lima" userId="4ad7a8f770151824" providerId="LiveId" clId="{F3B681E5-1F0F-4154-AB96-932AFDC82DE4}" dt="2020-08-13T18:46:27.886" v="254" actId="47"/>
        <pc:sldMkLst>
          <pc:docMk/>
          <pc:sldMk cId="3049833650" sldId="259"/>
        </pc:sldMkLst>
        <pc:spChg chg="mod">
          <ac:chgData name="Marcos Job Dias Lima" userId="4ad7a8f770151824" providerId="LiveId" clId="{F3B681E5-1F0F-4154-AB96-932AFDC82DE4}" dt="2020-08-13T18:45:32.057" v="245" actId="1076"/>
          <ac:spMkLst>
            <pc:docMk/>
            <pc:sldMk cId="3049833650" sldId="259"/>
            <ac:spMk id="2" creationId="{2758DB8C-B190-494A-A1AD-5C7F4997362B}"/>
          </ac:spMkLst>
        </pc:spChg>
      </pc:sldChg>
      <pc:sldChg chg="modSp add del mod">
        <pc:chgData name="Marcos Job Dias Lima" userId="4ad7a8f770151824" providerId="LiveId" clId="{F3B681E5-1F0F-4154-AB96-932AFDC82DE4}" dt="2020-08-13T19:02:09.680" v="1063" actId="47"/>
        <pc:sldMkLst>
          <pc:docMk/>
          <pc:sldMk cId="3566580409" sldId="260"/>
        </pc:sldMkLst>
        <pc:spChg chg="mod">
          <ac:chgData name="Marcos Job Dias Lima" userId="4ad7a8f770151824" providerId="LiveId" clId="{F3B681E5-1F0F-4154-AB96-932AFDC82DE4}" dt="2020-08-13T18:58:54.114" v="878" actId="20577"/>
          <ac:spMkLst>
            <pc:docMk/>
            <pc:sldMk cId="3566580409" sldId="260"/>
            <ac:spMk id="3" creationId="{7907A284-3333-4308-898D-2679EED8A92C}"/>
          </ac:spMkLst>
        </pc:spChg>
      </pc:sldChg>
      <pc:sldChg chg="delSp add del setBg delDesignElem">
        <pc:chgData name="Marcos Job Dias Lima" userId="4ad7a8f770151824" providerId="LiveId" clId="{F3B681E5-1F0F-4154-AB96-932AFDC82DE4}" dt="2020-08-13T19:02:18.974" v="1065" actId="47"/>
        <pc:sldMkLst>
          <pc:docMk/>
          <pc:sldMk cId="577836841" sldId="261"/>
        </pc:sldMkLst>
        <pc:spChg chg="del">
          <ac:chgData name="Marcos Job Dias Lima" userId="4ad7a8f770151824" providerId="LiveId" clId="{F3B681E5-1F0F-4154-AB96-932AFDC82DE4}" dt="2020-08-13T19:02:08.118" v="1062"/>
          <ac:spMkLst>
            <pc:docMk/>
            <pc:sldMk cId="577836841" sldId="261"/>
            <ac:spMk id="23" creationId="{E08D4B6A-8113-4DFB-B82E-B60CAC8E0A50}"/>
          </ac:spMkLst>
        </pc:spChg>
        <pc:spChg chg="del">
          <ac:chgData name="Marcos Job Dias Lima" userId="4ad7a8f770151824" providerId="LiveId" clId="{F3B681E5-1F0F-4154-AB96-932AFDC82DE4}" dt="2020-08-13T19:02:08.118" v="1062"/>
          <ac:spMkLst>
            <pc:docMk/>
            <pc:sldMk cId="577836841" sldId="261"/>
            <ac:spMk id="25" creationId="{9822E561-F97C-4CBB-A9A6-A6BF6317BC84}"/>
          </ac:spMkLst>
        </pc:spChg>
        <pc:spChg chg="del">
          <ac:chgData name="Marcos Job Dias Lima" userId="4ad7a8f770151824" providerId="LiveId" clId="{F3B681E5-1F0F-4154-AB96-932AFDC82DE4}" dt="2020-08-13T19:02:08.118" v="1062"/>
          <ac:spMkLst>
            <pc:docMk/>
            <pc:sldMk cId="577836841" sldId="261"/>
            <ac:spMk id="27" creationId="{B01B0E58-A5C8-4CDA-A2E0-35DF94E59857}"/>
          </ac:spMkLst>
        </pc:spChg>
      </pc:sldChg>
      <pc:sldChg chg="modSp add mod">
        <pc:chgData name="Marcos Job Dias Lima" userId="4ad7a8f770151824" providerId="LiveId" clId="{F3B681E5-1F0F-4154-AB96-932AFDC82DE4}" dt="2020-08-13T19:09:52.050" v="1800" actId="20577"/>
        <pc:sldMkLst>
          <pc:docMk/>
          <pc:sldMk cId="359032724" sldId="262"/>
        </pc:sldMkLst>
        <pc:spChg chg="mod">
          <ac:chgData name="Marcos Job Dias Lima" userId="4ad7a8f770151824" providerId="LiveId" clId="{F3B681E5-1F0F-4154-AB96-932AFDC82DE4}" dt="2020-08-13T19:09:52.050" v="1800" actId="20577"/>
          <ac:spMkLst>
            <pc:docMk/>
            <pc:sldMk cId="359032724" sldId="262"/>
            <ac:spMk id="3" creationId="{7907A284-3333-4308-898D-2679EED8A92C}"/>
          </ac:spMkLst>
        </pc:spChg>
      </pc:sldChg>
      <pc:sldChg chg="delSp add del setBg delDesignElem">
        <pc:chgData name="Marcos Job Dias Lima" userId="4ad7a8f770151824" providerId="LiveId" clId="{F3B681E5-1F0F-4154-AB96-932AFDC82DE4}" dt="2020-08-13T19:08:09.902" v="1563" actId="47"/>
        <pc:sldMkLst>
          <pc:docMk/>
          <pc:sldMk cId="2043603967" sldId="263"/>
        </pc:sldMkLst>
        <pc:spChg chg="del">
          <ac:chgData name="Marcos Job Dias Lima" userId="4ad7a8f770151824" providerId="LiveId" clId="{F3B681E5-1F0F-4154-AB96-932AFDC82DE4}" dt="2020-08-13T19:08:06.332" v="1561"/>
          <ac:spMkLst>
            <pc:docMk/>
            <pc:sldMk cId="2043603967" sldId="263"/>
            <ac:spMk id="23" creationId="{E08D4B6A-8113-4DFB-B82E-B60CAC8E0A50}"/>
          </ac:spMkLst>
        </pc:spChg>
        <pc:spChg chg="del">
          <ac:chgData name="Marcos Job Dias Lima" userId="4ad7a8f770151824" providerId="LiveId" clId="{F3B681E5-1F0F-4154-AB96-932AFDC82DE4}" dt="2020-08-13T19:08:06.332" v="1561"/>
          <ac:spMkLst>
            <pc:docMk/>
            <pc:sldMk cId="2043603967" sldId="263"/>
            <ac:spMk id="25" creationId="{9822E561-F97C-4CBB-A9A6-A6BF6317BC84}"/>
          </ac:spMkLst>
        </pc:spChg>
        <pc:spChg chg="del">
          <ac:chgData name="Marcos Job Dias Lima" userId="4ad7a8f770151824" providerId="LiveId" clId="{F3B681E5-1F0F-4154-AB96-932AFDC82DE4}" dt="2020-08-13T19:08:06.332" v="1561"/>
          <ac:spMkLst>
            <pc:docMk/>
            <pc:sldMk cId="2043603967" sldId="263"/>
            <ac:spMk id="27" creationId="{B01B0E58-A5C8-4CDA-A2E0-35DF94E59857}"/>
          </ac:spMkLst>
        </pc:spChg>
      </pc:sldChg>
      <pc:sldChg chg="modSp add mod">
        <pc:chgData name="Marcos Job Dias Lima" userId="4ad7a8f770151824" providerId="LiveId" clId="{F3B681E5-1F0F-4154-AB96-932AFDC82DE4}" dt="2020-08-13T19:19:49.630" v="2414" actId="14100"/>
        <pc:sldMkLst>
          <pc:docMk/>
          <pc:sldMk cId="3541543056" sldId="264"/>
        </pc:sldMkLst>
        <pc:spChg chg="mod">
          <ac:chgData name="Marcos Job Dias Lima" userId="4ad7a8f770151824" providerId="LiveId" clId="{F3B681E5-1F0F-4154-AB96-932AFDC82DE4}" dt="2020-08-13T19:08:15.986" v="1574" actId="20577"/>
          <ac:spMkLst>
            <pc:docMk/>
            <pc:sldMk cId="3541543056" sldId="264"/>
            <ac:spMk id="2" creationId="{2758DB8C-B190-494A-A1AD-5C7F4997362B}"/>
          </ac:spMkLst>
        </pc:spChg>
        <pc:spChg chg="mod">
          <ac:chgData name="Marcos Job Dias Lima" userId="4ad7a8f770151824" providerId="LiveId" clId="{F3B681E5-1F0F-4154-AB96-932AFDC82DE4}" dt="2020-08-13T19:19:49.630" v="2414" actId="14100"/>
          <ac:spMkLst>
            <pc:docMk/>
            <pc:sldMk cId="3541543056" sldId="264"/>
            <ac:spMk id="3" creationId="{7907A284-3333-4308-898D-2679EED8A92C}"/>
          </ac:spMkLst>
        </pc:spChg>
      </pc:sldChg>
      <pc:sldChg chg="addSp modSp add mod">
        <pc:chgData name="Marcos Job Dias Lima" userId="4ad7a8f770151824" providerId="LiveId" clId="{F3B681E5-1F0F-4154-AB96-932AFDC82DE4}" dt="2020-08-13T19:30:08.618" v="2541" actId="1038"/>
        <pc:sldMkLst>
          <pc:docMk/>
          <pc:sldMk cId="1554469363" sldId="265"/>
        </pc:sldMkLst>
        <pc:spChg chg="mod">
          <ac:chgData name="Marcos Job Dias Lima" userId="4ad7a8f770151824" providerId="LiveId" clId="{F3B681E5-1F0F-4154-AB96-932AFDC82DE4}" dt="2020-08-13T19:29:52.651" v="2535" actId="6549"/>
          <ac:spMkLst>
            <pc:docMk/>
            <pc:sldMk cId="1554469363" sldId="265"/>
            <ac:spMk id="3" creationId="{7907A284-3333-4308-898D-2679EED8A92C}"/>
          </ac:spMkLst>
        </pc:spChg>
        <pc:spChg chg="add mod">
          <ac:chgData name="Marcos Job Dias Lima" userId="4ad7a8f770151824" providerId="LiveId" clId="{F3B681E5-1F0F-4154-AB96-932AFDC82DE4}" dt="2020-08-13T19:30:08.618" v="2541" actId="1038"/>
          <ac:spMkLst>
            <pc:docMk/>
            <pc:sldMk cId="1554469363" sldId="265"/>
            <ac:spMk id="13" creationId="{49A26FC0-DB65-4F62-80DA-1B174D2D2029}"/>
          </ac:spMkLst>
        </pc:spChg>
        <pc:spChg chg="add mod">
          <ac:chgData name="Marcos Job Dias Lima" userId="4ad7a8f770151824" providerId="LiveId" clId="{F3B681E5-1F0F-4154-AB96-932AFDC82DE4}" dt="2020-08-13T19:30:08.618" v="2541" actId="1038"/>
          <ac:spMkLst>
            <pc:docMk/>
            <pc:sldMk cId="1554469363" sldId="265"/>
            <ac:spMk id="14" creationId="{E66997DB-3EA4-4306-BB23-C9A9E395652C}"/>
          </ac:spMkLst>
        </pc:spChg>
        <pc:picChg chg="add mod modCrop">
          <ac:chgData name="Marcos Job Dias Lima" userId="4ad7a8f770151824" providerId="LiveId" clId="{F3B681E5-1F0F-4154-AB96-932AFDC82DE4}" dt="2020-08-13T19:30:08.618" v="2541" actId="1038"/>
          <ac:picMkLst>
            <pc:docMk/>
            <pc:sldMk cId="1554469363" sldId="265"/>
            <ac:picMk id="7" creationId="{8464748E-30B6-48A6-B9B2-D401EF1FC8EC}"/>
          </ac:picMkLst>
        </pc:picChg>
        <pc:picChg chg="add mod">
          <ac:chgData name="Marcos Job Dias Lima" userId="4ad7a8f770151824" providerId="LiveId" clId="{F3B681E5-1F0F-4154-AB96-932AFDC82DE4}" dt="2020-08-13T19:30:08.618" v="2541" actId="1038"/>
          <ac:picMkLst>
            <pc:docMk/>
            <pc:sldMk cId="1554469363" sldId="265"/>
            <ac:picMk id="9" creationId="{C3139B36-071A-47F1-8B9B-5B54F82DCB89}"/>
          </ac:picMkLst>
        </pc:picChg>
      </pc:sldChg>
      <pc:sldChg chg="addSp delSp modSp add del mod">
        <pc:chgData name="Marcos Job Dias Lima" userId="4ad7a8f770151824" providerId="LiveId" clId="{F3B681E5-1F0F-4154-AB96-932AFDC82DE4}" dt="2020-08-13T19:41:12.829" v="2558" actId="47"/>
        <pc:sldMkLst>
          <pc:docMk/>
          <pc:sldMk cId="1297438504" sldId="266"/>
        </pc:sldMkLst>
        <pc:spChg chg="del">
          <ac:chgData name="Marcos Job Dias Lima" userId="4ad7a8f770151824" providerId="LiveId" clId="{F3B681E5-1F0F-4154-AB96-932AFDC82DE4}" dt="2020-08-13T19:40:56.483" v="2550" actId="478"/>
          <ac:spMkLst>
            <pc:docMk/>
            <pc:sldMk cId="1297438504" sldId="266"/>
            <ac:spMk id="2" creationId="{2758DB8C-B190-494A-A1AD-5C7F4997362B}"/>
          </ac:spMkLst>
        </pc:spChg>
        <pc:spChg chg="del">
          <ac:chgData name="Marcos Job Dias Lima" userId="4ad7a8f770151824" providerId="LiveId" clId="{F3B681E5-1F0F-4154-AB96-932AFDC82DE4}" dt="2020-08-13T19:40:48.278" v="2543" actId="478"/>
          <ac:spMkLst>
            <pc:docMk/>
            <pc:sldMk cId="1297438504" sldId="266"/>
            <ac:spMk id="3" creationId="{7907A284-3333-4308-898D-2679EED8A92C}"/>
          </ac:spMkLst>
        </pc:spChg>
        <pc:spChg chg="add del mod">
          <ac:chgData name="Marcos Job Dias Lima" userId="4ad7a8f770151824" providerId="LiveId" clId="{F3B681E5-1F0F-4154-AB96-932AFDC82DE4}" dt="2020-08-13T19:40:54.601" v="2549" actId="478"/>
          <ac:spMkLst>
            <pc:docMk/>
            <pc:sldMk cId="1297438504" sldId="266"/>
            <ac:spMk id="8" creationId="{1F08F4AE-8EDD-4CDB-83F7-AD849A0159E2}"/>
          </ac:spMkLst>
        </pc:spChg>
        <pc:spChg chg="add del mod">
          <ac:chgData name="Marcos Job Dias Lima" userId="4ad7a8f770151824" providerId="LiveId" clId="{F3B681E5-1F0F-4154-AB96-932AFDC82DE4}" dt="2020-08-13T19:40:58.521" v="2551" actId="478"/>
          <ac:spMkLst>
            <pc:docMk/>
            <pc:sldMk cId="1297438504" sldId="266"/>
            <ac:spMk id="11" creationId="{52F6C2A3-9A56-4752-981E-5CE85E496B07}"/>
          </ac:spMkLst>
        </pc:spChg>
        <pc:spChg chg="del mod">
          <ac:chgData name="Marcos Job Dias Lima" userId="4ad7a8f770151824" providerId="LiveId" clId="{F3B681E5-1F0F-4154-AB96-932AFDC82DE4}" dt="2020-08-13T19:40:53.577" v="2548" actId="478"/>
          <ac:spMkLst>
            <pc:docMk/>
            <pc:sldMk cId="1297438504" sldId="266"/>
            <ac:spMk id="13" creationId="{49A26FC0-DB65-4F62-80DA-1B174D2D2029}"/>
          </ac:spMkLst>
        </pc:spChg>
        <pc:spChg chg="del">
          <ac:chgData name="Marcos Job Dias Lima" userId="4ad7a8f770151824" providerId="LiveId" clId="{F3B681E5-1F0F-4154-AB96-932AFDC82DE4}" dt="2020-08-13T19:40:51.170" v="2546" actId="478"/>
          <ac:spMkLst>
            <pc:docMk/>
            <pc:sldMk cId="1297438504" sldId="266"/>
            <ac:spMk id="14" creationId="{E66997DB-3EA4-4306-BB23-C9A9E395652C}"/>
          </ac:spMkLst>
        </pc:spChg>
        <pc:picChg chg="del">
          <ac:chgData name="Marcos Job Dias Lima" userId="4ad7a8f770151824" providerId="LiveId" clId="{F3B681E5-1F0F-4154-AB96-932AFDC82DE4}" dt="2020-08-13T19:40:49.449" v="2545" actId="478"/>
          <ac:picMkLst>
            <pc:docMk/>
            <pc:sldMk cId="1297438504" sldId="266"/>
            <ac:picMk id="7" creationId="{8464748E-30B6-48A6-B9B2-D401EF1FC8EC}"/>
          </ac:picMkLst>
        </pc:picChg>
        <pc:picChg chg="del">
          <ac:chgData name="Marcos Job Dias Lima" userId="4ad7a8f770151824" providerId="LiveId" clId="{F3B681E5-1F0F-4154-AB96-932AFDC82DE4}" dt="2020-08-13T19:40:48.929" v="2544" actId="478"/>
          <ac:picMkLst>
            <pc:docMk/>
            <pc:sldMk cId="1297438504" sldId="266"/>
            <ac:picMk id="9" creationId="{C3139B36-071A-47F1-8B9B-5B54F82DCB89}"/>
          </ac:picMkLst>
        </pc:picChg>
      </pc:sldChg>
      <pc:sldChg chg="delSp add del setBg delDesignElem">
        <pc:chgData name="Marcos Job Dias Lima" userId="4ad7a8f770151824" providerId="LiveId" clId="{F3B681E5-1F0F-4154-AB96-932AFDC82DE4}" dt="2020-08-13T19:41:11.693" v="2557" actId="47"/>
        <pc:sldMkLst>
          <pc:docMk/>
          <pc:sldMk cId="3901396961" sldId="267"/>
        </pc:sldMkLst>
        <pc:spChg chg="del">
          <ac:chgData name="Marcos Job Dias Lima" userId="4ad7a8f770151824" providerId="LiveId" clId="{F3B681E5-1F0F-4154-AB96-932AFDC82DE4}" dt="2020-08-13T19:41:03.229" v="2553"/>
          <ac:spMkLst>
            <pc:docMk/>
            <pc:sldMk cId="3901396961" sldId="267"/>
            <ac:spMk id="23" creationId="{E08D4B6A-8113-4DFB-B82E-B60CAC8E0A50}"/>
          </ac:spMkLst>
        </pc:spChg>
        <pc:spChg chg="del">
          <ac:chgData name="Marcos Job Dias Lima" userId="4ad7a8f770151824" providerId="LiveId" clId="{F3B681E5-1F0F-4154-AB96-932AFDC82DE4}" dt="2020-08-13T19:41:03.229" v="2553"/>
          <ac:spMkLst>
            <pc:docMk/>
            <pc:sldMk cId="3901396961" sldId="267"/>
            <ac:spMk id="25" creationId="{9822E561-F97C-4CBB-A9A6-A6BF6317BC84}"/>
          </ac:spMkLst>
        </pc:spChg>
        <pc:spChg chg="del">
          <ac:chgData name="Marcos Job Dias Lima" userId="4ad7a8f770151824" providerId="LiveId" clId="{F3B681E5-1F0F-4154-AB96-932AFDC82DE4}" dt="2020-08-13T19:41:03.229" v="2553"/>
          <ac:spMkLst>
            <pc:docMk/>
            <pc:sldMk cId="3901396961" sldId="267"/>
            <ac:spMk id="27" creationId="{B01B0E58-A5C8-4CDA-A2E0-35DF94E59857}"/>
          </ac:spMkLst>
        </pc:spChg>
      </pc:sldChg>
      <pc:sldChg chg="addSp delSp modSp add mod ord">
        <pc:chgData name="Marcos Job Dias Lima" userId="4ad7a8f770151824" providerId="LiveId" clId="{F3B681E5-1F0F-4154-AB96-932AFDC82DE4}" dt="2020-08-13T21:20:13.745" v="2605" actId="404"/>
        <pc:sldMkLst>
          <pc:docMk/>
          <pc:sldMk cId="1330184674" sldId="268"/>
        </pc:sldMkLst>
        <pc:spChg chg="mod">
          <ac:chgData name="Marcos Job Dias Lima" userId="4ad7a8f770151824" providerId="LiveId" clId="{F3B681E5-1F0F-4154-AB96-932AFDC82DE4}" dt="2020-08-13T21:20:13.745" v="2605" actId="404"/>
          <ac:spMkLst>
            <pc:docMk/>
            <pc:sldMk cId="1330184674" sldId="268"/>
            <ac:spMk id="2" creationId="{2758DB8C-B190-494A-A1AD-5C7F4997362B}"/>
          </ac:spMkLst>
        </pc:spChg>
        <pc:spChg chg="del">
          <ac:chgData name="Marcos Job Dias Lima" userId="4ad7a8f770151824" providerId="LiveId" clId="{F3B681E5-1F0F-4154-AB96-932AFDC82DE4}" dt="2020-08-13T19:41:35.883" v="2589" actId="478"/>
          <ac:spMkLst>
            <pc:docMk/>
            <pc:sldMk cId="1330184674" sldId="268"/>
            <ac:spMk id="3" creationId="{7907A284-3333-4308-898D-2679EED8A92C}"/>
          </ac:spMkLst>
        </pc:spChg>
        <pc:spChg chg="add del mod">
          <ac:chgData name="Marcos Job Dias Lima" userId="4ad7a8f770151824" providerId="LiveId" clId="{F3B681E5-1F0F-4154-AB96-932AFDC82DE4}" dt="2020-08-13T19:41:37.497" v="2590" actId="478"/>
          <ac:spMkLst>
            <pc:docMk/>
            <pc:sldMk cId="1330184674" sldId="268"/>
            <ac:spMk id="6" creationId="{3205D321-9C59-4E36-9A8E-47504A93D63A}"/>
          </ac:spMkLst>
        </pc:spChg>
      </pc:sldChg>
      <pc:sldChg chg="add">
        <pc:chgData name="Marcos Job Dias Lima" userId="4ad7a8f770151824" providerId="LiveId" clId="{F3B681E5-1F0F-4154-AB96-932AFDC82DE4}" dt="2020-08-13T21:21:57.891" v="2606"/>
        <pc:sldMkLst>
          <pc:docMk/>
          <pc:sldMk cId="2428353891" sldId="269"/>
        </pc:sldMkLst>
      </pc:sldChg>
      <pc:sldMasterChg chg="new mod addSldLayout">
        <pc:chgData name="Marcos Job Dias Lima" userId="4ad7a8f770151824" providerId="LiveId" clId="{F3B681E5-1F0F-4154-AB96-932AFDC82DE4}" dt="2020-08-13T18:42:05.385" v="0" actId="6938"/>
        <pc:sldMasterMkLst>
          <pc:docMk/>
          <pc:sldMasterMk cId="980421744" sldId="2147483752"/>
        </pc:sldMasterMkLst>
        <pc:sldLayoutChg chg="new replId">
          <pc:chgData name="Marcos Job Dias Lima" userId="4ad7a8f770151824" providerId="LiveId" clId="{F3B681E5-1F0F-4154-AB96-932AFDC82DE4}" dt="2020-08-13T18:42:05.385" v="0" actId="6938"/>
          <pc:sldLayoutMkLst>
            <pc:docMk/>
            <pc:sldMasterMk cId="980421744" sldId="2147483752"/>
            <pc:sldLayoutMk cId="3796406024" sldId="2147483753"/>
          </pc:sldLayoutMkLst>
        </pc:sldLayoutChg>
        <pc:sldLayoutChg chg="new replId">
          <pc:chgData name="Marcos Job Dias Lima" userId="4ad7a8f770151824" providerId="LiveId" clId="{F3B681E5-1F0F-4154-AB96-932AFDC82DE4}" dt="2020-08-13T18:42:05.385" v="0" actId="6938"/>
          <pc:sldLayoutMkLst>
            <pc:docMk/>
            <pc:sldMasterMk cId="980421744" sldId="2147483752"/>
            <pc:sldLayoutMk cId="1718187613" sldId="2147483754"/>
          </pc:sldLayoutMkLst>
        </pc:sldLayoutChg>
        <pc:sldLayoutChg chg="new replId">
          <pc:chgData name="Marcos Job Dias Lima" userId="4ad7a8f770151824" providerId="LiveId" clId="{F3B681E5-1F0F-4154-AB96-932AFDC82DE4}" dt="2020-08-13T18:42:05.385" v="0" actId="6938"/>
          <pc:sldLayoutMkLst>
            <pc:docMk/>
            <pc:sldMasterMk cId="980421744" sldId="2147483752"/>
            <pc:sldLayoutMk cId="3754023117" sldId="2147483755"/>
          </pc:sldLayoutMkLst>
        </pc:sldLayoutChg>
        <pc:sldLayoutChg chg="new replId">
          <pc:chgData name="Marcos Job Dias Lima" userId="4ad7a8f770151824" providerId="LiveId" clId="{F3B681E5-1F0F-4154-AB96-932AFDC82DE4}" dt="2020-08-13T18:42:05.385" v="0" actId="6938"/>
          <pc:sldLayoutMkLst>
            <pc:docMk/>
            <pc:sldMasterMk cId="980421744" sldId="2147483752"/>
            <pc:sldLayoutMk cId="1925103877" sldId="2147483756"/>
          </pc:sldLayoutMkLst>
        </pc:sldLayoutChg>
        <pc:sldLayoutChg chg="new replId">
          <pc:chgData name="Marcos Job Dias Lima" userId="4ad7a8f770151824" providerId="LiveId" clId="{F3B681E5-1F0F-4154-AB96-932AFDC82DE4}" dt="2020-08-13T18:42:05.385" v="0" actId="6938"/>
          <pc:sldLayoutMkLst>
            <pc:docMk/>
            <pc:sldMasterMk cId="980421744" sldId="2147483752"/>
            <pc:sldLayoutMk cId="3373980245" sldId="2147483757"/>
          </pc:sldLayoutMkLst>
        </pc:sldLayoutChg>
        <pc:sldLayoutChg chg="new replId">
          <pc:chgData name="Marcos Job Dias Lima" userId="4ad7a8f770151824" providerId="LiveId" clId="{F3B681E5-1F0F-4154-AB96-932AFDC82DE4}" dt="2020-08-13T18:42:05.385" v="0" actId="6938"/>
          <pc:sldLayoutMkLst>
            <pc:docMk/>
            <pc:sldMasterMk cId="980421744" sldId="2147483752"/>
            <pc:sldLayoutMk cId="1455882325" sldId="2147483758"/>
          </pc:sldLayoutMkLst>
        </pc:sldLayoutChg>
        <pc:sldLayoutChg chg="new replId">
          <pc:chgData name="Marcos Job Dias Lima" userId="4ad7a8f770151824" providerId="LiveId" clId="{F3B681E5-1F0F-4154-AB96-932AFDC82DE4}" dt="2020-08-13T18:42:05.385" v="0" actId="6938"/>
          <pc:sldLayoutMkLst>
            <pc:docMk/>
            <pc:sldMasterMk cId="980421744" sldId="2147483752"/>
            <pc:sldLayoutMk cId="2909760607" sldId="2147483759"/>
          </pc:sldLayoutMkLst>
        </pc:sldLayoutChg>
        <pc:sldLayoutChg chg="new replId">
          <pc:chgData name="Marcos Job Dias Lima" userId="4ad7a8f770151824" providerId="LiveId" clId="{F3B681E5-1F0F-4154-AB96-932AFDC82DE4}" dt="2020-08-13T18:42:05.385" v="0" actId="6938"/>
          <pc:sldLayoutMkLst>
            <pc:docMk/>
            <pc:sldMasterMk cId="980421744" sldId="2147483752"/>
            <pc:sldLayoutMk cId="2907424976" sldId="2147483760"/>
          </pc:sldLayoutMkLst>
        </pc:sldLayoutChg>
        <pc:sldLayoutChg chg="new replId">
          <pc:chgData name="Marcos Job Dias Lima" userId="4ad7a8f770151824" providerId="LiveId" clId="{F3B681E5-1F0F-4154-AB96-932AFDC82DE4}" dt="2020-08-13T18:42:05.385" v="0" actId="6938"/>
          <pc:sldLayoutMkLst>
            <pc:docMk/>
            <pc:sldMasterMk cId="980421744" sldId="2147483752"/>
            <pc:sldLayoutMk cId="2657971488" sldId="2147483761"/>
          </pc:sldLayoutMkLst>
        </pc:sldLayoutChg>
        <pc:sldLayoutChg chg="new replId">
          <pc:chgData name="Marcos Job Dias Lima" userId="4ad7a8f770151824" providerId="LiveId" clId="{F3B681E5-1F0F-4154-AB96-932AFDC82DE4}" dt="2020-08-13T18:42:05.385" v="0" actId="6938"/>
          <pc:sldLayoutMkLst>
            <pc:docMk/>
            <pc:sldMasterMk cId="980421744" sldId="2147483752"/>
            <pc:sldLayoutMk cId="286604375" sldId="2147483762"/>
          </pc:sldLayoutMkLst>
        </pc:sldLayoutChg>
        <pc:sldLayoutChg chg="new replId">
          <pc:chgData name="Marcos Job Dias Lima" userId="4ad7a8f770151824" providerId="LiveId" clId="{F3B681E5-1F0F-4154-AB96-932AFDC82DE4}" dt="2020-08-13T18:42:05.385" v="0" actId="6938"/>
          <pc:sldLayoutMkLst>
            <pc:docMk/>
            <pc:sldMasterMk cId="980421744" sldId="2147483752"/>
            <pc:sldLayoutMk cId="1785458672" sldId="214748376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862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5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703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B8A9AF-9BC7-48FE-BFCD-133A2C5EC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51676C-FA93-46F5-A83B-AA9D629F1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867AB4-8490-4FEC-B01E-3729B4566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41A2-F9F7-41A8-A20D-E77A9F49B668}" type="datetimeFigureOut">
              <a:rPr lang="pt-BR" smtClean="0"/>
              <a:t>13/08/2020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17314C-DDA8-4836-9EB1-910A1A166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A08E3D-01B9-4ABD-917A-269BF1FE8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362E-F3F9-46D7-BC61-7FAC3B020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6406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A74469-E91B-46F0-BB6E-85D09877A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AA4A2A-8D93-4BB8-94E0-B1219CAC5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6BEEEC-96F7-4A79-90EF-8C06839AC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41A2-F9F7-41A8-A20D-E77A9F49B668}" type="datetimeFigureOut">
              <a:rPr lang="pt-BR" smtClean="0"/>
              <a:t>13/08/2020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E70E87-6E7B-46E4-A436-D28A2797F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08D721-4FE9-4F9A-977B-7D7A6C6CC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362E-F3F9-46D7-BC61-7FAC3B020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8187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5BA04C-BBAB-4F55-8B24-489BCC293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22A42B-0AF2-467D-A778-8BB654B1A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69BF84-ACF6-4472-A0D8-FBF27B8ED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41A2-F9F7-41A8-A20D-E77A9F49B668}" type="datetimeFigureOut">
              <a:rPr lang="pt-BR" smtClean="0"/>
              <a:t>13/08/2020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5FAB1B-59FD-452B-BB5F-72FE79806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2926F5-090F-4731-98A2-48974C2FD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362E-F3F9-46D7-BC61-7FAC3B020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40231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54467-76B2-4007-8905-2C5E7D7E9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0824C7-0878-4AA1-BFC9-D434DA11C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5EE74C0-9760-4BFA-96F1-9F149B2A6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B01DF9-4E0F-4E23-BE80-0999D0E68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41A2-F9F7-41A8-A20D-E77A9F49B668}" type="datetimeFigureOut">
              <a:rPr lang="pt-BR" smtClean="0"/>
              <a:t>13/08/2020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AC867A-5E14-4CCD-A8E3-09B73266B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913B80-609E-4CB8-9810-5946BF8F7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362E-F3F9-46D7-BC61-7FAC3B020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5103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9D7CEC-4544-476F-8A10-CB0BFB400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1041AB-0AD3-4171-9A99-5D8E37429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F57B16B-C452-4447-88E3-448D3BB94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B0375C2-A4CE-445F-ACAB-C53D60821C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E4E36BB-2758-4A10-B37A-E1AEE793E4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BDEA27D-798A-4203-ABE0-9A99FD944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41A2-F9F7-41A8-A20D-E77A9F49B668}" type="datetimeFigureOut">
              <a:rPr lang="pt-BR" smtClean="0"/>
              <a:t>13/08/2020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09F6CC4-58A1-4757-A47E-7A5DD49E9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F17B84F-F938-4DA8-ADA5-1AA840DFD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362E-F3F9-46D7-BC61-7FAC3B020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980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03F2C-97C9-4006-80F6-3861EFAFE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7BF8DBB-4543-4A04-84F4-5324B4CEA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41A2-F9F7-41A8-A20D-E77A9F49B668}" type="datetimeFigureOut">
              <a:rPr lang="pt-BR" smtClean="0"/>
              <a:t>13/08/2020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3E6F077-9043-4E2F-A69C-56B6A907E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D3BBD16-B16A-467A-B658-ECA6082C7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362E-F3F9-46D7-BC61-7FAC3B020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58823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2796543-5EBA-47A4-A1A9-46B2683EB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41A2-F9F7-41A8-A20D-E77A9F49B668}" type="datetimeFigureOut">
              <a:rPr lang="pt-BR" smtClean="0"/>
              <a:t>13/08/2020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D3BFAC2-4AB5-45A1-A569-447EA131A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9CC91B-E7C4-412E-A8DA-B9F24B833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362E-F3F9-46D7-BC61-7FAC3B020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97606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819B99-5DC5-4059-AC78-5DABE1E61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3A7F6E-52F7-4971-A256-5F53BC6E2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D329E68-C544-4B56-86B5-002BEA82B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1782C0-1DF0-4898-9997-CCD4AF67A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41A2-F9F7-41A8-A20D-E77A9F49B668}" type="datetimeFigureOut">
              <a:rPr lang="pt-BR" smtClean="0"/>
              <a:t>13/08/2020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91E7EB-F5E4-428C-9FE7-BFE1F8266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31A75D-ABF6-4105-999D-00095659A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362E-F3F9-46D7-BC61-7FAC3B020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424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4432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6D1FBA-6696-4A3F-9D4E-58FE13900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65AA031-6711-4B70-9770-4AC47027C5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CF9B00A-93D6-4DB3-A2EA-DFE2F1CDB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7344F7-D4A5-4EF0-A10B-52A00827E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41A2-F9F7-41A8-A20D-E77A9F49B668}" type="datetimeFigureOut">
              <a:rPr lang="pt-BR" smtClean="0"/>
              <a:t>13/08/2020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61AB8F-74DD-4ADD-94DE-EE48B5246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9A3D34A-1B07-4E39-9A6E-51DC5432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362E-F3F9-46D7-BC61-7FAC3B020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79714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EC0F46-F5F2-41D7-8DFB-180DAC904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5EB21F8-4E5D-47F7-BBD0-D49B61D42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500BEE-4BD9-4227-8C88-55A5364D1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41A2-F9F7-41A8-A20D-E77A9F49B668}" type="datetimeFigureOut">
              <a:rPr lang="pt-BR" smtClean="0"/>
              <a:t>13/08/2020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A4CA17-B294-4B5A-AF04-543B14F03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486A87-9C8E-412F-AA85-9088F8C8B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362E-F3F9-46D7-BC61-7FAC3B020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6043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86EF64-C05A-4A84-B87E-210789726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41B3190-C43A-4CED-ADF5-E84892BB2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604F87-DC7B-4AC0-B394-A719E5AD3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41A2-F9F7-41A8-A20D-E77A9F49B668}" type="datetimeFigureOut">
              <a:rPr lang="pt-BR" smtClean="0"/>
              <a:t>13/08/2020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4E7658-15F5-4F8C-9D95-DD3D3D425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BDD048-4052-4403-936C-846BD01E0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362E-F3F9-46D7-BC61-7FAC3B020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545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086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31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491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355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64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097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67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4079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22AC701-9453-461A-9E3D-DEDDFD59F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87B3D7-3627-4868-A7FE-BBA847A46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17B3C4-A0EB-4FA1-B095-E44B3F21B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241A2-F9F7-41A8-A20D-E77A9F49B668}" type="datetimeFigureOut">
              <a:rPr lang="pt-BR" smtClean="0"/>
              <a:t>13/08/2020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900CA1-3B99-4F9E-A2A8-C8BD79AA6A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6D5259-1A13-47E6-8E0F-E83E0402A1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D362E-F3F9-46D7-BC61-7FAC3B020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42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58DB8C-B190-494A-A1AD-5C7F49973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6298" y="2754639"/>
            <a:ext cx="4239404" cy="831940"/>
          </a:xfrm>
        </p:spPr>
        <p:txBody>
          <a:bodyPr anchor="ctr">
            <a:noAutofit/>
          </a:bodyPr>
          <a:lstStyle/>
          <a:p>
            <a:pPr algn="ctr"/>
            <a:r>
              <a:rPr lang="pt-BR" sz="7200" dirty="0">
                <a:solidFill>
                  <a:schemeClr val="tx1"/>
                </a:solidFill>
              </a:rPr>
              <a:t>CTRL + 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07A284-3333-4308-898D-2679EED8A9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0383" y="3701092"/>
            <a:ext cx="3511233" cy="560189"/>
          </a:xfrm>
        </p:spPr>
        <p:txBody>
          <a:bodyPr anchor="t">
            <a:normAutofit/>
          </a:bodyPr>
          <a:lstStyle/>
          <a:p>
            <a:pPr algn="ctr"/>
            <a:r>
              <a:rPr lang="pt-BR" sz="2200" dirty="0"/>
              <a:t>Controladoria remota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B89A45B-B16F-4CD2-A622-99AA9CEC03FC}"/>
              </a:ext>
            </a:extLst>
          </p:cNvPr>
          <p:cNvSpPr/>
          <p:nvPr/>
        </p:nvSpPr>
        <p:spPr>
          <a:xfrm>
            <a:off x="638620" y="457200"/>
            <a:ext cx="10914760" cy="914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B6332E27-3019-4E59-B155-53EFFA7088FD}"/>
              </a:ext>
            </a:extLst>
          </p:cNvPr>
          <p:cNvSpPr/>
          <p:nvPr/>
        </p:nvSpPr>
        <p:spPr>
          <a:xfrm>
            <a:off x="638620" y="6309361"/>
            <a:ext cx="10914760" cy="914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897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58DB8C-B190-494A-A1AD-5C7F49973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574336"/>
            <a:ext cx="9608466" cy="831940"/>
          </a:xfrm>
        </p:spPr>
        <p:txBody>
          <a:bodyPr anchor="ctr">
            <a:noAutofit/>
          </a:bodyPr>
          <a:lstStyle/>
          <a:p>
            <a:r>
              <a:rPr lang="pt-BR" sz="4000" dirty="0">
                <a:solidFill>
                  <a:schemeClr val="tx1"/>
                </a:solidFill>
              </a:rPr>
              <a:t>dupla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07A284-3333-4308-898D-2679EED8A9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0" y="2054293"/>
            <a:ext cx="10914762" cy="4016597"/>
          </a:xfrm>
        </p:spPr>
        <p:txBody>
          <a:bodyPr anchor="t">
            <a:normAutofit/>
          </a:bodyPr>
          <a:lstStyle/>
          <a:p>
            <a:endParaRPr lang="pt-BR" sz="2200" dirty="0">
              <a:latin typeface="+mj-lt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Lucas </a:t>
            </a:r>
            <a:r>
              <a:rPr lang="pt-BR" sz="2200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araujo</a:t>
            </a:r>
            <a:endParaRPr lang="pt-BR" sz="2200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Marcos </a:t>
            </a:r>
            <a:r>
              <a:rPr lang="pt-BR" sz="2200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job</a:t>
            </a:r>
            <a:endParaRPr lang="pt-BR" sz="2200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F3EB22A-90E3-40CE-BDB0-4D11FABF1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7629" y="462944"/>
            <a:ext cx="1045750" cy="50888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3759B0D8-AC6C-4D5B-98DF-669E440F4A53}"/>
              </a:ext>
            </a:extLst>
          </p:cNvPr>
          <p:cNvSpPr/>
          <p:nvPr/>
        </p:nvSpPr>
        <p:spPr>
          <a:xfrm>
            <a:off x="7770019" y="6354417"/>
            <a:ext cx="3783360" cy="914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13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58DB8C-B190-494A-A1AD-5C7F49973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574336"/>
            <a:ext cx="9608466" cy="831940"/>
          </a:xfrm>
        </p:spPr>
        <p:txBody>
          <a:bodyPr anchor="ctr">
            <a:noAutofit/>
          </a:bodyPr>
          <a:lstStyle/>
          <a:p>
            <a:r>
              <a:rPr lang="pt-BR" sz="4000" dirty="0">
                <a:solidFill>
                  <a:schemeClr val="tx1"/>
                </a:solidFill>
              </a:rPr>
              <a:t>Cenário atual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07A284-3333-4308-898D-2679EED8A9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0" y="2054293"/>
            <a:ext cx="10914762" cy="4016597"/>
          </a:xfrm>
        </p:spPr>
        <p:txBody>
          <a:bodyPr anchor="t">
            <a:normAutofit/>
          </a:bodyPr>
          <a:lstStyle/>
          <a:p>
            <a:r>
              <a:rPr lang="pt-BR" sz="2200" dirty="0">
                <a:latin typeface="+mj-lt"/>
                <a:cs typeface="Arial" panose="020B0604020202020204" pitchFamily="34" charset="0"/>
              </a:rPr>
              <a:t>No mundo corporativo SÃO necessários </a:t>
            </a:r>
            <a:r>
              <a:rPr lang="pt-BR" sz="22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indicadores DE PERFORMANCE </a:t>
            </a:r>
            <a:r>
              <a:rPr lang="pt-BR" sz="2200" dirty="0">
                <a:latin typeface="+mj-lt"/>
                <a:cs typeface="Arial" panose="020B0604020202020204" pitchFamily="34" charset="0"/>
              </a:rPr>
              <a:t>para acompanhamento da saúde dos negócios.</a:t>
            </a:r>
          </a:p>
          <a:p>
            <a:endParaRPr lang="pt-BR" sz="2200" dirty="0">
              <a:latin typeface="+mj-lt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dirty="0">
                <a:latin typeface="+mj-lt"/>
                <a:cs typeface="Arial" panose="020B0604020202020204" pitchFamily="34" charset="0"/>
              </a:rPr>
              <a:t>ORÇAMENTO E FLUXO DE CAIXA: </a:t>
            </a:r>
            <a:r>
              <a:rPr lang="pt-BR" sz="2200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Dre</a:t>
            </a:r>
            <a:r>
              <a:rPr lang="pt-BR" sz="22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pt-BR" sz="2200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Ytd</a:t>
            </a:r>
            <a:r>
              <a:rPr lang="pt-BR" sz="22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pt-BR" sz="2200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ytg</a:t>
            </a:r>
            <a:r>
              <a:rPr lang="pt-BR" sz="22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, budget, </a:t>
            </a:r>
            <a:r>
              <a:rPr lang="pt-BR" sz="2200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forecast</a:t>
            </a:r>
            <a:endParaRPr lang="pt-BR" sz="2200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dirty="0">
                <a:latin typeface="+mj-lt"/>
                <a:cs typeface="Arial" panose="020B0604020202020204" pitchFamily="34" charset="0"/>
              </a:rPr>
              <a:t>ESTUDOS VIABILIDADE FINANCEIRA NEGÓCIOS: </a:t>
            </a:r>
            <a:r>
              <a:rPr lang="pt-BR" sz="2200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evi</a:t>
            </a:r>
            <a:r>
              <a:rPr lang="pt-BR" sz="22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pt-BR" sz="2200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eva</a:t>
            </a:r>
            <a:endParaRPr lang="pt-BR" sz="2200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dirty="0">
                <a:latin typeface="+mj-lt"/>
                <a:cs typeface="Arial" panose="020B0604020202020204" pitchFamily="34" charset="0"/>
              </a:rPr>
              <a:t>OPERACIONAIS: </a:t>
            </a:r>
            <a:r>
              <a:rPr lang="pt-BR" sz="22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vendas, inadimplência, cancelamentos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F3EB22A-90E3-40CE-BDB0-4D11FABF1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7629" y="462944"/>
            <a:ext cx="1045750" cy="50888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3759B0D8-AC6C-4D5B-98DF-669E440F4A53}"/>
              </a:ext>
            </a:extLst>
          </p:cNvPr>
          <p:cNvSpPr/>
          <p:nvPr/>
        </p:nvSpPr>
        <p:spPr>
          <a:xfrm>
            <a:off x="7770019" y="6354417"/>
            <a:ext cx="3783360" cy="914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8353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58DB8C-B190-494A-A1AD-5C7F49973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574336"/>
            <a:ext cx="9608466" cy="831940"/>
          </a:xfrm>
        </p:spPr>
        <p:txBody>
          <a:bodyPr anchor="ctr">
            <a:noAutofit/>
          </a:bodyPr>
          <a:lstStyle/>
          <a:p>
            <a:r>
              <a:rPr lang="pt-BR" sz="4000" dirty="0">
                <a:solidFill>
                  <a:schemeClr val="tx1"/>
                </a:solidFill>
              </a:rPr>
              <a:t>Cenário atual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07A284-3333-4308-898D-2679EED8A9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0" y="2054293"/>
            <a:ext cx="10914762" cy="4016597"/>
          </a:xfrm>
        </p:spPr>
        <p:txBody>
          <a:bodyPr anchor="t">
            <a:normAutofit fontScale="92500"/>
          </a:bodyPr>
          <a:lstStyle/>
          <a:p>
            <a:r>
              <a:rPr lang="pt-BR" sz="2200" dirty="0">
                <a:latin typeface="+mj-lt"/>
                <a:cs typeface="Arial" panose="020B0604020202020204" pitchFamily="34" charset="0"/>
              </a:rPr>
              <a:t>PARA ACOMPANHAR ESSES INDICADORES DE PERFORMANCE AS EMPRESAS NORMALMENTE ATUAM COM TEMPLATES DE </a:t>
            </a:r>
            <a:r>
              <a:rPr lang="pt-BR" sz="22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PLANILHAS ELETRÓNICAS</a:t>
            </a:r>
            <a:r>
              <a:rPr lang="pt-BR" sz="2200" dirty="0">
                <a:latin typeface="+mj-lt"/>
                <a:cs typeface="Arial" panose="020B0604020202020204" pitchFamily="34" charset="0"/>
              </a:rPr>
              <a:t> E PLATAFORMAS DE </a:t>
            </a:r>
            <a:r>
              <a:rPr lang="pt-BR" sz="22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BUSINESS INTELLIGENCE </a:t>
            </a:r>
            <a:r>
              <a:rPr lang="pt-BR" sz="2200" dirty="0">
                <a:latin typeface="+mj-lt"/>
                <a:cs typeface="Arial" panose="020B0604020202020204" pitchFamily="34" charset="0"/>
              </a:rPr>
              <a:t>CONSIDERANDO QUE OS SISTEMAS TRANSACIONAIS NÃO ENTREGAM ESSA ANÁLISE PRONTA.</a:t>
            </a:r>
          </a:p>
          <a:p>
            <a:endParaRPr lang="pt-BR" sz="2200" dirty="0">
              <a:latin typeface="+mj-lt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dirty="0">
                <a:latin typeface="+mj-lt"/>
                <a:cs typeface="Arial" panose="020B0604020202020204" pitchFamily="34" charset="0"/>
              </a:rPr>
              <a:t>CONTROLADORIA INTERNA</a:t>
            </a:r>
            <a:endParaRPr lang="pt-BR" sz="2200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dirty="0">
                <a:latin typeface="+mj-lt"/>
                <a:cs typeface="Arial" panose="020B0604020202020204" pitchFamily="34" charset="0"/>
              </a:rPr>
              <a:t>CONSULTORIA</a:t>
            </a:r>
          </a:p>
          <a:p>
            <a:endParaRPr lang="pt-BR" sz="2200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  <a:p>
            <a:r>
              <a:rPr lang="pt-BR" sz="22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ALTO CUSTO, RESPONSABILIDADE COM PROCESSOS E DESENVOLVIMENTO DOS MODELOS DE ANÁLISE</a:t>
            </a:r>
          </a:p>
          <a:p>
            <a:endParaRPr lang="pt-BR" sz="2200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F3EB22A-90E3-40CE-BDB0-4D11FABF1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7629" y="462944"/>
            <a:ext cx="1045750" cy="50888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3759B0D8-AC6C-4D5B-98DF-669E440F4A53}"/>
              </a:ext>
            </a:extLst>
          </p:cNvPr>
          <p:cNvSpPr/>
          <p:nvPr/>
        </p:nvSpPr>
        <p:spPr>
          <a:xfrm>
            <a:off x="7770019" y="6354417"/>
            <a:ext cx="3783360" cy="914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032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58DB8C-B190-494A-A1AD-5C7F49973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574336"/>
            <a:ext cx="9608466" cy="831940"/>
          </a:xfrm>
        </p:spPr>
        <p:txBody>
          <a:bodyPr anchor="ctr">
            <a:noAutofit/>
          </a:bodyPr>
          <a:lstStyle/>
          <a:p>
            <a:r>
              <a:rPr lang="pt-BR" sz="4000" dirty="0">
                <a:solidFill>
                  <a:schemeClr val="tx1"/>
                </a:solidFill>
              </a:rPr>
              <a:t>SOLUÇÃO SW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07A284-3333-4308-898D-2679EED8A9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0" y="2054293"/>
            <a:ext cx="10914762" cy="3865677"/>
          </a:xfrm>
        </p:spPr>
        <p:txBody>
          <a:bodyPr anchor="t">
            <a:normAutofit/>
          </a:bodyPr>
          <a:lstStyle/>
          <a:p>
            <a:r>
              <a:rPr lang="pt-BR" sz="2200" dirty="0">
                <a:latin typeface="+mj-lt"/>
                <a:cs typeface="Arial" panose="020B0604020202020204" pitchFamily="34" charset="0"/>
              </a:rPr>
              <a:t>A CTRL+R ESTÁ DISPOSTA A DESENVOLVER UMA PLATAFORMA WEB DE MICRO SERVIÇOS QUE AGREGUE </a:t>
            </a:r>
            <a:r>
              <a:rPr lang="pt-BR" sz="22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MODELOS DE CONEXÕES </a:t>
            </a:r>
            <a:r>
              <a:rPr lang="pt-BR" sz="2200" dirty="0">
                <a:latin typeface="+mj-lt"/>
                <a:cs typeface="Arial" panose="020B0604020202020204" pitchFamily="34" charset="0"/>
              </a:rPr>
              <a:t>COM BANCO DE DADOS DE SISTEMAS TRANSACIONAIS E </a:t>
            </a:r>
            <a:r>
              <a:rPr lang="pt-BR" sz="22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TEMPLATES BI</a:t>
            </a:r>
            <a:r>
              <a:rPr lang="pt-BR" sz="2200" dirty="0">
                <a:latin typeface="+mj-lt"/>
                <a:cs typeface="Arial" panose="020B0604020202020204" pitchFamily="34" charset="0"/>
              </a:rPr>
              <a:t> PARA ACOMPANHAMENTO DOS PRINCIPAIS INDICADORES DE PERFORMANCE PARA CADA NEGÓCIOS.</a:t>
            </a:r>
          </a:p>
          <a:p>
            <a:r>
              <a:rPr lang="pt-BR" sz="2200" dirty="0">
                <a:latin typeface="+mj-lt"/>
                <a:cs typeface="Arial" panose="020B0604020202020204" pitchFamily="34" charset="0"/>
              </a:rPr>
              <a:t>BENEFÍCIOS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HUB DE PARCERIA INDIRETA ENTRE EMPRESAS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REAPROVEITAMENTO DE MODELOS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DESENVOLVIMENTO EM LARGA ESCALA (REDUÇÃO DE CUSTOS)</a:t>
            </a:r>
          </a:p>
          <a:p>
            <a:endParaRPr lang="pt-BR" sz="2200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F3EB22A-90E3-40CE-BDB0-4D11FABF1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7629" y="462944"/>
            <a:ext cx="1045750" cy="50888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3759B0D8-AC6C-4D5B-98DF-669E440F4A53}"/>
              </a:ext>
            </a:extLst>
          </p:cNvPr>
          <p:cNvSpPr/>
          <p:nvPr/>
        </p:nvSpPr>
        <p:spPr>
          <a:xfrm>
            <a:off x="7770019" y="6354417"/>
            <a:ext cx="3783360" cy="914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543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58DB8C-B190-494A-A1AD-5C7F49973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574336"/>
            <a:ext cx="9608466" cy="831940"/>
          </a:xfrm>
        </p:spPr>
        <p:txBody>
          <a:bodyPr anchor="ctr">
            <a:noAutofit/>
          </a:bodyPr>
          <a:lstStyle/>
          <a:p>
            <a:r>
              <a:rPr lang="pt-BR" sz="4000" dirty="0">
                <a:solidFill>
                  <a:schemeClr val="tx1"/>
                </a:solidFill>
              </a:rPr>
              <a:t>SOLUÇÃO SW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07A284-3333-4308-898D-2679EED8A9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0" y="2054294"/>
            <a:ext cx="10914762" cy="964678"/>
          </a:xfrm>
        </p:spPr>
        <p:txBody>
          <a:bodyPr anchor="t">
            <a:normAutofit/>
          </a:bodyPr>
          <a:lstStyle/>
          <a:p>
            <a:r>
              <a:rPr lang="pt-BR" sz="22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DESENVOLVIMENTO -&gt;</a:t>
            </a:r>
            <a:r>
              <a:rPr lang="pt-BR" sz="2200" dirty="0">
                <a:latin typeface="+mj-lt"/>
                <a:cs typeface="Arial" panose="020B0604020202020204" pitchFamily="34" charset="0"/>
              </a:rPr>
              <a:t> PROGRAMADORES COM EXPERIÊNCIA EM </a:t>
            </a:r>
            <a:r>
              <a:rPr lang="pt-BR" sz="22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SQL, ETL, DW NUVEM, bi E WEB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F3EB22A-90E3-40CE-BDB0-4D11FABF1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7629" y="462944"/>
            <a:ext cx="1045750" cy="50888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3759B0D8-AC6C-4D5B-98DF-669E440F4A53}"/>
              </a:ext>
            </a:extLst>
          </p:cNvPr>
          <p:cNvSpPr/>
          <p:nvPr/>
        </p:nvSpPr>
        <p:spPr>
          <a:xfrm>
            <a:off x="7770019" y="6354417"/>
            <a:ext cx="3783360" cy="914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Uma imagem contendo lado, estacionado, cidade, grande&#10;&#10;Descrição gerada automaticamente">
            <a:extLst>
              <a:ext uri="{FF2B5EF4-FFF2-40B4-BE49-F238E27FC236}">
                <a16:creationId xmlns:a16="http://schemas.microsoft.com/office/drawing/2014/main" id="{8464748E-30B6-48A6-B9B2-D401EF1FC8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" t="21207" r="3970"/>
          <a:stretch/>
        </p:blipFill>
        <p:spPr>
          <a:xfrm>
            <a:off x="6398034" y="3279529"/>
            <a:ext cx="5631242" cy="282309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3139B36-071A-47F1-8B9B-5B54F82DCB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30" y="3666990"/>
            <a:ext cx="5265435" cy="2048173"/>
          </a:xfrm>
          <a:prstGeom prst="rect">
            <a:avLst/>
          </a:prstGeom>
        </p:spPr>
      </p:pic>
      <p:sp>
        <p:nvSpPr>
          <p:cNvPr id="13" name="Subtítulo 2">
            <a:extLst>
              <a:ext uri="{FF2B5EF4-FFF2-40B4-BE49-F238E27FC236}">
                <a16:creationId xmlns:a16="http://schemas.microsoft.com/office/drawing/2014/main" id="{49A26FC0-DB65-4F62-80DA-1B174D2D2029}"/>
              </a:ext>
            </a:extLst>
          </p:cNvPr>
          <p:cNvSpPr txBox="1">
            <a:spLocks/>
          </p:cNvSpPr>
          <p:nvPr/>
        </p:nvSpPr>
        <p:spPr>
          <a:xfrm rot="16200000">
            <a:off x="-750151" y="4431935"/>
            <a:ext cx="2084118" cy="4823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2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arquitetura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E66997DB-3EA4-4306-BB23-C9A9E395652C}"/>
              </a:ext>
            </a:extLst>
          </p:cNvPr>
          <p:cNvSpPr txBox="1">
            <a:spLocks/>
          </p:cNvSpPr>
          <p:nvPr/>
        </p:nvSpPr>
        <p:spPr>
          <a:xfrm rot="16200000">
            <a:off x="5129752" y="4431936"/>
            <a:ext cx="2084118" cy="4823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2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tecnologias</a:t>
            </a:r>
          </a:p>
        </p:txBody>
      </p:sp>
    </p:spTree>
    <p:extLst>
      <p:ext uri="{BB962C8B-B14F-4D97-AF65-F5344CB8AC3E}">
        <p14:creationId xmlns:p14="http://schemas.microsoft.com/office/powerpoint/2010/main" val="1554469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58DB8C-B190-494A-A1AD-5C7F49973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2754639"/>
            <a:ext cx="12192000" cy="831940"/>
          </a:xfrm>
        </p:spPr>
        <p:txBody>
          <a:bodyPr anchor="ctr">
            <a:noAutofit/>
          </a:bodyPr>
          <a:lstStyle/>
          <a:p>
            <a:pPr algn="ctr"/>
            <a:r>
              <a:rPr lang="pt-BR" sz="8000" dirty="0" err="1">
                <a:solidFill>
                  <a:schemeClr val="tx1"/>
                </a:solidFill>
              </a:rPr>
              <a:t>Ctrl</a:t>
            </a:r>
            <a:r>
              <a:rPr lang="pt-BR" sz="8000" dirty="0">
                <a:solidFill>
                  <a:schemeClr val="tx1"/>
                </a:solidFill>
              </a:rPr>
              <a:t> + obrigado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B89A45B-B16F-4CD2-A622-99AA9CEC03FC}"/>
              </a:ext>
            </a:extLst>
          </p:cNvPr>
          <p:cNvSpPr/>
          <p:nvPr/>
        </p:nvSpPr>
        <p:spPr>
          <a:xfrm>
            <a:off x="638620" y="457200"/>
            <a:ext cx="10914760" cy="914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B6332E27-3019-4E59-B155-53EFFA7088FD}"/>
              </a:ext>
            </a:extLst>
          </p:cNvPr>
          <p:cNvSpPr/>
          <p:nvPr/>
        </p:nvSpPr>
        <p:spPr>
          <a:xfrm>
            <a:off x="638620" y="6309361"/>
            <a:ext cx="10914760" cy="914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0184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189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Gill Sans MT</vt:lpstr>
      <vt:lpstr>Tw Cen MT</vt:lpstr>
      <vt:lpstr>Wingdings 2</vt:lpstr>
      <vt:lpstr>DividendVTI</vt:lpstr>
      <vt:lpstr>Personalizar design</vt:lpstr>
      <vt:lpstr>CTRL + R</vt:lpstr>
      <vt:lpstr>dupla</vt:lpstr>
      <vt:lpstr>Cenário atual</vt:lpstr>
      <vt:lpstr>Cenário atual</vt:lpstr>
      <vt:lpstr>SOLUÇÃO SW</vt:lpstr>
      <vt:lpstr>SOLUÇÃO SW</vt:lpstr>
      <vt:lpstr>Ctrl + 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CTRL + R</dc:title>
  <dc:creator>Marcos Lima</dc:creator>
  <cp:lastModifiedBy>Marcos Lima</cp:lastModifiedBy>
  <cp:revision>1</cp:revision>
  <dcterms:created xsi:type="dcterms:W3CDTF">2020-08-13T18:39:33Z</dcterms:created>
  <dcterms:modified xsi:type="dcterms:W3CDTF">2020-08-13T21:22:35Z</dcterms:modified>
</cp:coreProperties>
</file>