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sldIdLst>
    <p:sldId id="256" r:id="rId5"/>
    <p:sldId id="257" r:id="rId6"/>
    <p:sldId id="264" r:id="rId7"/>
    <p:sldId id="265" r:id="rId8"/>
    <p:sldId id="258" r:id="rId9"/>
    <p:sldId id="259" r:id="rId10"/>
    <p:sldId id="260" r:id="rId11"/>
    <p:sldId id="261" r:id="rId12"/>
    <p:sldId id="266" r:id="rId13"/>
    <p:sldId id="262"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184" autoAdjust="0"/>
  </p:normalViewPr>
  <p:slideViewPr>
    <p:cSldViewPr snapToGrid="0">
      <p:cViewPr varScale="1">
        <p:scale>
          <a:sx n="73" d="100"/>
          <a:sy n="73" d="100"/>
        </p:scale>
        <p:origin x="61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07/10/2019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6</a:t>
            </a:fld>
            <a:endParaRPr lang="en-US"/>
          </a:p>
        </p:txBody>
      </p:sp>
    </p:spTree>
    <p:extLst>
      <p:ext uri="{BB962C8B-B14F-4D97-AF65-F5344CB8AC3E}">
        <p14:creationId xmlns:p14="http://schemas.microsoft.com/office/powerpoint/2010/main" val="33739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7</a:t>
            </a:fld>
            <a:endParaRPr lang="en-US"/>
          </a:p>
        </p:txBody>
      </p:sp>
    </p:spTree>
    <p:extLst>
      <p:ext uri="{BB962C8B-B14F-4D97-AF65-F5344CB8AC3E}">
        <p14:creationId xmlns:p14="http://schemas.microsoft.com/office/powerpoint/2010/main" val="143253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9</a:t>
            </a:fld>
            <a:endParaRPr lang="en-US"/>
          </a:p>
        </p:txBody>
      </p:sp>
    </p:spTree>
    <p:extLst>
      <p:ext uri="{BB962C8B-B14F-4D97-AF65-F5344CB8AC3E}">
        <p14:creationId xmlns:p14="http://schemas.microsoft.com/office/powerpoint/2010/main" val="37471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3133F5E9-5DAC-4C4A-9DF5-C2B87276BCC8}" type="datetimeFigureOut">
              <a:rPr lang="en-US" smtClean="0"/>
              <a:t>07/10/2019</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07/10/2019</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498708" y="2707754"/>
            <a:ext cx="8321653" cy="2172876"/>
          </a:xfrm>
        </p:spPr>
        <p:txBody>
          <a:bodyPr>
            <a:normAutofit fontScale="90000"/>
          </a:bodyPr>
          <a:lstStyle/>
          <a:p>
            <a:r>
              <a:rPr lang="en-US" sz="6700" b="1" dirty="0" err="1" smtClean="0">
                <a:solidFill>
                  <a:schemeClr val="bg1"/>
                </a:solidFill>
              </a:rPr>
              <a:t>Truy</a:t>
            </a:r>
            <a:r>
              <a:rPr lang="en-US" sz="6700" b="1" dirty="0" smtClean="0">
                <a:solidFill>
                  <a:schemeClr val="bg1"/>
                </a:solidFill>
              </a:rPr>
              <a:t> </a:t>
            </a:r>
            <a:r>
              <a:rPr lang="en-US" sz="6700" b="1" dirty="0" err="1" smtClean="0">
                <a:solidFill>
                  <a:schemeClr val="bg1"/>
                </a:solidFill>
              </a:rPr>
              <a:t>vấn</a:t>
            </a:r>
            <a:r>
              <a:rPr lang="en-US" sz="6700" b="1" dirty="0" smtClean="0">
                <a:solidFill>
                  <a:schemeClr val="bg1"/>
                </a:solidFill>
              </a:rPr>
              <a:t> </a:t>
            </a:r>
            <a:r>
              <a:rPr lang="en-US" sz="6700" b="1" dirty="0" err="1" smtClean="0">
                <a:solidFill>
                  <a:schemeClr val="bg1"/>
                </a:solidFill>
              </a:rPr>
              <a:t>và</a:t>
            </a:r>
            <a:r>
              <a:rPr lang="en-US" sz="6700" b="1" dirty="0" smtClean="0">
                <a:solidFill>
                  <a:schemeClr val="bg1"/>
                </a:solidFill>
              </a:rPr>
              <a:t> </a:t>
            </a:r>
            <a:r>
              <a:rPr lang="en-US" sz="6700" b="1" dirty="0" err="1" smtClean="0">
                <a:solidFill>
                  <a:schemeClr val="bg1"/>
                </a:solidFill>
              </a:rPr>
              <a:t>tối</a:t>
            </a:r>
            <a:r>
              <a:rPr lang="en-US" sz="6700" b="1" dirty="0" smtClean="0">
                <a:solidFill>
                  <a:schemeClr val="bg1"/>
                </a:solidFill>
              </a:rPr>
              <a:t> </a:t>
            </a:r>
            <a:r>
              <a:rPr lang="en-US" sz="6700" b="1" dirty="0" err="1" smtClean="0">
                <a:solidFill>
                  <a:schemeClr val="bg1"/>
                </a:solidFill>
              </a:rPr>
              <a:t>ưu</a:t>
            </a:r>
            <a:r>
              <a:rPr lang="en-US" sz="6700" b="1" dirty="0" smtClean="0">
                <a:solidFill>
                  <a:schemeClr val="bg1"/>
                </a:solidFill>
              </a:rPr>
              <a:t> </a:t>
            </a:r>
            <a:r>
              <a:rPr lang="en-US" sz="6700" b="1" dirty="0" err="1" smtClean="0">
                <a:solidFill>
                  <a:schemeClr val="bg1"/>
                </a:solidFill>
              </a:rPr>
              <a:t>hóa</a:t>
            </a:r>
            <a:r>
              <a:rPr lang="en-US" sz="6700" b="1" dirty="0" smtClean="0">
                <a:solidFill>
                  <a:schemeClr val="bg1"/>
                </a:solidFill>
              </a:rPr>
              <a:t> </a:t>
            </a:r>
            <a:r>
              <a:rPr lang="en-US" sz="6700" b="1" dirty="0" err="1" smtClean="0">
                <a:solidFill>
                  <a:schemeClr val="bg1"/>
                </a:solidFill>
              </a:rPr>
              <a:t>truy</a:t>
            </a:r>
            <a:r>
              <a:rPr lang="en-US" sz="6700" b="1" dirty="0" smtClean="0">
                <a:solidFill>
                  <a:schemeClr val="bg1"/>
                </a:solidFill>
              </a:rPr>
              <a:t> </a:t>
            </a:r>
            <a:r>
              <a:rPr lang="en-US" sz="6700" b="1" dirty="0" err="1" smtClean="0">
                <a:solidFill>
                  <a:schemeClr val="bg1"/>
                </a:solidFill>
              </a:rPr>
              <a:t>vấn</a:t>
            </a:r>
            <a:r>
              <a:rPr lang="en-US" sz="6700" b="1" dirty="0" smtClean="0">
                <a:solidFill>
                  <a:schemeClr val="bg1"/>
                </a:solidFill>
              </a:rPr>
              <a:t> </a:t>
            </a:r>
            <a:r>
              <a:rPr lang="en-US" sz="6700" b="1" dirty="0" err="1" smtClean="0">
                <a:solidFill>
                  <a:schemeClr val="bg1"/>
                </a:solidFill>
              </a:rPr>
              <a:t>trong</a:t>
            </a:r>
            <a:r>
              <a:rPr lang="en-US" sz="6700" b="1" dirty="0" smtClean="0">
                <a:solidFill>
                  <a:schemeClr val="bg1"/>
                </a:solidFill>
              </a:rPr>
              <a:t> </a:t>
            </a:r>
            <a:r>
              <a:rPr lang="en-US" sz="6700" b="1" dirty="0" err="1" smtClean="0">
                <a:solidFill>
                  <a:schemeClr val="bg1"/>
                </a:solidFill>
              </a:rPr>
              <a:t>cơ</a:t>
            </a:r>
            <a:r>
              <a:rPr lang="en-US" sz="6700" b="1" dirty="0" smtClean="0">
                <a:solidFill>
                  <a:schemeClr val="bg1"/>
                </a:solidFill>
              </a:rPr>
              <a:t> </a:t>
            </a:r>
            <a:r>
              <a:rPr lang="en-US" sz="6700" b="1" dirty="0" err="1" smtClean="0">
                <a:solidFill>
                  <a:schemeClr val="bg1"/>
                </a:solidFill>
              </a:rPr>
              <a:t>sở</a:t>
            </a:r>
            <a:r>
              <a:rPr lang="en-US" sz="6700" b="1" dirty="0" smtClean="0">
                <a:solidFill>
                  <a:schemeClr val="bg1"/>
                </a:solidFill>
              </a:rPr>
              <a:t> </a:t>
            </a:r>
            <a:r>
              <a:rPr lang="en-US" sz="6700" b="1" dirty="0" err="1" smtClean="0">
                <a:solidFill>
                  <a:schemeClr val="bg1"/>
                </a:solidFill>
              </a:rPr>
              <a:t>dữ</a:t>
            </a:r>
            <a:r>
              <a:rPr lang="en-US" sz="6700" b="1" dirty="0" smtClean="0">
                <a:solidFill>
                  <a:schemeClr val="bg1"/>
                </a:solidFill>
              </a:rPr>
              <a:t> </a:t>
            </a:r>
            <a:r>
              <a:rPr lang="en-US" sz="6700" b="1" dirty="0" err="1" smtClean="0">
                <a:solidFill>
                  <a:schemeClr val="bg1"/>
                </a:solidFill>
              </a:rPr>
              <a:t>liệu</a:t>
            </a:r>
            <a:r>
              <a:rPr lang="en-US" sz="6700" b="1" dirty="0" smtClean="0">
                <a:solidFill>
                  <a:schemeClr val="bg1"/>
                </a:solidFill>
              </a:rPr>
              <a:t> </a:t>
            </a:r>
            <a:r>
              <a:rPr lang="en-US" sz="6700" b="1" dirty="0" err="1" smtClean="0">
                <a:solidFill>
                  <a:schemeClr val="bg1"/>
                </a:solidFill>
              </a:rPr>
              <a:t>tập</a:t>
            </a:r>
            <a:r>
              <a:rPr lang="en-US" sz="6700" b="1" dirty="0" smtClean="0">
                <a:solidFill>
                  <a:schemeClr val="bg1"/>
                </a:solidFill>
              </a:rPr>
              <a:t> </a:t>
            </a:r>
            <a:r>
              <a:rPr lang="en-US" sz="6700" b="1" dirty="0" err="1" smtClean="0">
                <a:solidFill>
                  <a:schemeClr val="bg1"/>
                </a:solidFill>
              </a:rPr>
              <a:t>trung</a:t>
            </a:r>
            <a:r>
              <a:rPr lang="en-US" dirty="0"/>
              <a:t/>
            </a:r>
            <a:br>
              <a:rPr lang="en-US" dirty="0"/>
            </a:br>
            <a:endParaRPr lang="en-US" sz="8000" dirty="0">
              <a:solidFill>
                <a:schemeClr val="bg1"/>
              </a:solidFill>
              <a:latin typeface="Rockwell" panose="02060603020205020403" pitchFamily="18"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xmlns="" val="1"/>
              </a:ext>
            </a:extLst>
          </p:cNvPr>
          <p:cNvCxnSpPr/>
          <p:nvPr/>
        </p:nvCxnSpPr>
        <p:spPr>
          <a:xfrm>
            <a:off x="3525897" y="3891950"/>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rot="1338607" flipH="1">
            <a:off x="-587261" y="1663257"/>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rot="20451125">
            <a:off x="8514237" y="-118161"/>
            <a:ext cx="3005286" cy="300528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a:solidFill>
                  <a:schemeClr val="accent1">
                    <a:lumMod val="75000"/>
                  </a:schemeClr>
                </a:solidFill>
              </a:rPr>
              <a:t>Quá</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xử</a:t>
            </a:r>
            <a:r>
              <a:rPr lang="en-US" dirty="0">
                <a:solidFill>
                  <a:schemeClr val="accent1">
                    <a:lumMod val="75000"/>
                  </a:schemeClr>
                </a:solidFill>
              </a:rPr>
              <a:t> </a:t>
            </a:r>
            <a:r>
              <a:rPr lang="en-US" dirty="0" err="1">
                <a:solidFill>
                  <a:schemeClr val="accent1">
                    <a:lumMod val="75000"/>
                  </a:schemeClr>
                </a:solidFill>
              </a:rPr>
              <a:t>lý</a:t>
            </a:r>
            <a:r>
              <a:rPr lang="en-US" dirty="0">
                <a:solidFill>
                  <a:schemeClr val="accent1">
                    <a:lumMod val="75000"/>
                  </a:schemeClr>
                </a:solidFill>
              </a:rPr>
              <a:t> </a:t>
            </a:r>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vấn</a:t>
            </a:r>
            <a:r>
              <a:rPr lang="en-US" dirty="0">
                <a:solidFill>
                  <a:schemeClr val="accent1">
                    <a:lumMod val="75000"/>
                  </a:schemeClr>
                </a:solidFill>
              </a:rPr>
              <a:t> </a:t>
            </a:r>
            <a:endParaRPr lang="en-US" dirty="0">
              <a:solidFill>
                <a:schemeClr val="accent1">
                  <a:lumMod val="75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grpSp>
        <p:nvGrpSpPr>
          <p:cNvPr id="12" name="Group 11"/>
          <p:cNvGrpSpPr/>
          <p:nvPr/>
        </p:nvGrpSpPr>
        <p:grpSpPr bwMode="auto">
          <a:xfrm>
            <a:off x="2554806" y="1272222"/>
            <a:ext cx="2372760" cy="5292294"/>
            <a:chOff x="0" y="-497"/>
            <a:chExt cx="5266" cy="12154"/>
          </a:xfrm>
          <a:solidFill>
            <a:schemeClr val="accent1">
              <a:lumMod val="60000"/>
              <a:lumOff val="40000"/>
            </a:schemeClr>
          </a:solidFill>
        </p:grpSpPr>
        <p:sp>
          <p:nvSpPr>
            <p:cNvPr id="13" name="Text Box 1155"/>
            <p:cNvSpPr txBox="1">
              <a:spLocks noChangeArrowheads="1"/>
            </p:cNvSpPr>
            <p:nvPr/>
          </p:nvSpPr>
          <p:spPr bwMode="auto">
            <a:xfrm>
              <a:off x="864" y="-497"/>
              <a:ext cx="3780"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Truy</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vấn</a:t>
              </a:r>
              <a:r>
                <a:rPr lang="en-US" sz="1100" dirty="0">
                  <a:effectLst/>
                  <a:latin typeface="Calibri" panose="020F0502020204030204" pitchFamily="34" charset="0"/>
                  <a:ea typeface="Calibri" panose="020F0502020204030204" pitchFamily="34" charset="0"/>
                  <a:cs typeface="Times New Roman" panose="02020603050405020304" pitchFamily="18" charset="0"/>
                </a:rPr>
                <a:t> ở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ngôn</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ngữ</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bậc</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cao</a:t>
              </a:r>
              <a:r>
                <a:rPr lang="en-US" sz="1100" dirty="0">
                  <a:effectLst/>
                  <a:latin typeface="Calibri" panose="020F0502020204030204" pitchFamily="34" charset="0"/>
                  <a:ea typeface="Calibri" panose="020F0502020204030204" pitchFamily="34" charset="0"/>
                  <a:cs typeface="Times New Roman" panose="02020603050405020304" pitchFamily="18" charset="0"/>
                </a:rPr>
                <a:t> (SQL)</a:t>
              </a:r>
            </a:p>
          </p:txBody>
        </p:sp>
        <p:sp>
          <p:nvSpPr>
            <p:cNvPr id="14" name="Text Box 1156"/>
            <p:cNvSpPr txBox="1">
              <a:spLocks noChangeArrowheads="1"/>
            </p:cNvSpPr>
            <p:nvPr/>
          </p:nvSpPr>
          <p:spPr bwMode="auto">
            <a:xfrm>
              <a:off x="946" y="900"/>
              <a:ext cx="3780" cy="54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Kiểm tra ngữ pháp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1157"/>
            <p:cNvSpPr txBox="1">
              <a:spLocks noChangeArrowheads="1"/>
            </p:cNvSpPr>
            <p:nvPr/>
          </p:nvSpPr>
          <p:spPr bwMode="auto">
            <a:xfrm>
              <a:off x="946" y="1800"/>
              <a:ext cx="3780"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Truy vấn đúng ngữ pháp</a:t>
              </a:r>
            </a:p>
          </p:txBody>
        </p:sp>
        <p:sp>
          <p:nvSpPr>
            <p:cNvPr id="16" name="Text Box 1158"/>
            <p:cNvSpPr txBox="1">
              <a:spLocks noChangeArrowheads="1"/>
            </p:cNvSpPr>
            <p:nvPr/>
          </p:nvSpPr>
          <p:spPr bwMode="auto">
            <a:xfrm>
              <a:off x="946" y="2700"/>
              <a:ext cx="3780" cy="54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Kiểm tra hợp lệ</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1160"/>
            <p:cNvSpPr txBox="1">
              <a:spLocks noChangeArrowheads="1"/>
            </p:cNvSpPr>
            <p:nvPr/>
          </p:nvSpPr>
          <p:spPr bwMode="auto">
            <a:xfrm>
              <a:off x="946" y="3600"/>
              <a:ext cx="3780"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Truy vấn SQL hợp lệ</a:t>
              </a:r>
            </a:p>
          </p:txBody>
        </p:sp>
        <p:sp>
          <p:nvSpPr>
            <p:cNvPr id="18" name="Text Box 1161"/>
            <p:cNvSpPr txBox="1">
              <a:spLocks noChangeArrowheads="1"/>
            </p:cNvSpPr>
            <p:nvPr/>
          </p:nvSpPr>
          <p:spPr bwMode="auto">
            <a:xfrm>
              <a:off x="946" y="4500"/>
              <a:ext cx="3780" cy="54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Dịch truy vấn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1162"/>
            <p:cNvSpPr txBox="1">
              <a:spLocks noChangeArrowheads="1"/>
            </p:cNvSpPr>
            <p:nvPr/>
          </p:nvSpPr>
          <p:spPr bwMode="auto">
            <a:xfrm>
              <a:off x="946" y="5400"/>
              <a:ext cx="3780"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Truy vấn đại số quan hệ</a:t>
              </a:r>
            </a:p>
          </p:txBody>
        </p:sp>
        <p:sp>
          <p:nvSpPr>
            <p:cNvPr id="20" name="Text Box 1164"/>
            <p:cNvSpPr txBox="1">
              <a:spLocks noChangeArrowheads="1"/>
            </p:cNvSpPr>
            <p:nvPr/>
          </p:nvSpPr>
          <p:spPr bwMode="auto">
            <a:xfrm>
              <a:off x="830" y="9180"/>
              <a:ext cx="3780"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Code để thực thi truy vấn</a:t>
              </a:r>
            </a:p>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1" name="Text Box 1165"/>
            <p:cNvSpPr txBox="1">
              <a:spLocks noChangeArrowheads="1"/>
            </p:cNvSpPr>
            <p:nvPr/>
          </p:nvSpPr>
          <p:spPr bwMode="auto">
            <a:xfrm>
              <a:off x="946" y="6480"/>
              <a:ext cx="4014" cy="54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ctr">
                <a:lnSpc>
                  <a:spcPct val="106000"/>
                </a:lnSpc>
                <a:spcAft>
                  <a:spcPts val="800"/>
                </a:spcAft>
              </a:pP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Tối</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ưu</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hóa</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truy</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vấn</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1166"/>
            <p:cNvSpPr txBox="1">
              <a:spLocks noChangeArrowheads="1"/>
            </p:cNvSpPr>
            <p:nvPr/>
          </p:nvSpPr>
          <p:spPr bwMode="auto">
            <a:xfrm>
              <a:off x="406" y="7380"/>
              <a:ext cx="4860"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Kế hoạch thực thi</a:t>
              </a:r>
            </a:p>
          </p:txBody>
        </p:sp>
        <p:sp>
          <p:nvSpPr>
            <p:cNvPr id="23" name="Text Box 1167"/>
            <p:cNvSpPr txBox="1">
              <a:spLocks noChangeArrowheads="1"/>
            </p:cNvSpPr>
            <p:nvPr/>
          </p:nvSpPr>
          <p:spPr bwMode="auto">
            <a:xfrm>
              <a:off x="929" y="8280"/>
              <a:ext cx="3780" cy="54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Tạo code truy vấn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Line 1168"/>
            <p:cNvCxnSpPr>
              <a:cxnSpLocks noChangeShapeType="1"/>
            </p:cNvCxnSpPr>
            <p:nvPr/>
          </p:nvCxnSpPr>
          <p:spPr bwMode="auto">
            <a:xfrm>
              <a:off x="2746" y="540"/>
              <a:ext cx="0" cy="360"/>
            </a:xfrm>
            <a:prstGeom prst="line">
              <a:avLst/>
            </a:prstGeom>
            <a:grpFill/>
            <a:ln w="9525">
              <a:solidFill>
                <a:srgbClr val="000000"/>
              </a:solidFill>
              <a:round/>
              <a:headEnd/>
              <a:tailEnd type="triangle" w="med" len="med"/>
            </a:ln>
            <a:extLst/>
          </p:spPr>
        </p:cxnSp>
        <p:cxnSp>
          <p:nvCxnSpPr>
            <p:cNvPr id="25" name="Line 1169"/>
            <p:cNvCxnSpPr>
              <a:cxnSpLocks noChangeShapeType="1"/>
            </p:cNvCxnSpPr>
            <p:nvPr/>
          </p:nvCxnSpPr>
          <p:spPr bwMode="auto">
            <a:xfrm>
              <a:off x="2746" y="3240"/>
              <a:ext cx="0" cy="360"/>
            </a:xfrm>
            <a:prstGeom prst="line">
              <a:avLst/>
            </a:prstGeom>
            <a:grpFill/>
            <a:ln w="9525">
              <a:solidFill>
                <a:srgbClr val="000000"/>
              </a:solidFill>
              <a:round/>
              <a:headEnd/>
              <a:tailEnd type="triangle" w="med" len="med"/>
            </a:ln>
            <a:extLst/>
          </p:spPr>
        </p:cxnSp>
        <p:cxnSp>
          <p:nvCxnSpPr>
            <p:cNvPr id="26" name="Line 1170"/>
            <p:cNvCxnSpPr>
              <a:cxnSpLocks noChangeShapeType="1"/>
            </p:cNvCxnSpPr>
            <p:nvPr/>
          </p:nvCxnSpPr>
          <p:spPr bwMode="auto">
            <a:xfrm>
              <a:off x="2746" y="2340"/>
              <a:ext cx="0" cy="360"/>
            </a:xfrm>
            <a:prstGeom prst="line">
              <a:avLst/>
            </a:prstGeom>
            <a:grpFill/>
            <a:ln w="9525">
              <a:solidFill>
                <a:srgbClr val="000000"/>
              </a:solidFill>
              <a:round/>
              <a:headEnd/>
              <a:tailEnd type="triangle" w="med" len="med"/>
            </a:ln>
            <a:extLst/>
          </p:spPr>
        </p:cxnSp>
        <p:cxnSp>
          <p:nvCxnSpPr>
            <p:cNvPr id="27" name="Line 1171"/>
            <p:cNvCxnSpPr>
              <a:cxnSpLocks noChangeShapeType="1"/>
            </p:cNvCxnSpPr>
            <p:nvPr/>
          </p:nvCxnSpPr>
          <p:spPr bwMode="auto">
            <a:xfrm>
              <a:off x="2746" y="1440"/>
              <a:ext cx="0" cy="360"/>
            </a:xfrm>
            <a:prstGeom prst="line">
              <a:avLst/>
            </a:prstGeom>
            <a:grpFill/>
            <a:ln w="9525">
              <a:solidFill>
                <a:srgbClr val="000000"/>
              </a:solidFill>
              <a:round/>
              <a:headEnd/>
              <a:tailEnd type="triangle" w="med" len="med"/>
            </a:ln>
            <a:extLst/>
          </p:spPr>
        </p:cxnSp>
        <p:cxnSp>
          <p:nvCxnSpPr>
            <p:cNvPr id="28" name="Line 1172"/>
            <p:cNvCxnSpPr>
              <a:cxnSpLocks noChangeShapeType="1"/>
            </p:cNvCxnSpPr>
            <p:nvPr/>
          </p:nvCxnSpPr>
          <p:spPr bwMode="auto">
            <a:xfrm>
              <a:off x="2746" y="7020"/>
              <a:ext cx="0" cy="360"/>
            </a:xfrm>
            <a:prstGeom prst="line">
              <a:avLst/>
            </a:prstGeom>
            <a:grpFill/>
            <a:ln w="9525">
              <a:solidFill>
                <a:srgbClr val="000000"/>
              </a:solidFill>
              <a:round/>
              <a:headEnd/>
              <a:tailEnd type="triangle" w="med" len="med"/>
            </a:ln>
            <a:extLst/>
          </p:spPr>
        </p:cxnSp>
        <p:cxnSp>
          <p:nvCxnSpPr>
            <p:cNvPr id="29" name="Line 1173"/>
            <p:cNvCxnSpPr>
              <a:cxnSpLocks noChangeShapeType="1"/>
            </p:cNvCxnSpPr>
            <p:nvPr/>
          </p:nvCxnSpPr>
          <p:spPr bwMode="auto">
            <a:xfrm>
              <a:off x="2746" y="6120"/>
              <a:ext cx="0" cy="360"/>
            </a:xfrm>
            <a:prstGeom prst="line">
              <a:avLst/>
            </a:prstGeom>
            <a:grpFill/>
            <a:ln w="9525">
              <a:solidFill>
                <a:srgbClr val="000000"/>
              </a:solidFill>
              <a:round/>
              <a:headEnd/>
              <a:tailEnd type="triangle" w="med" len="med"/>
            </a:ln>
            <a:extLst/>
          </p:spPr>
        </p:cxnSp>
        <p:cxnSp>
          <p:nvCxnSpPr>
            <p:cNvPr id="30" name="Line 1174"/>
            <p:cNvCxnSpPr>
              <a:cxnSpLocks noChangeShapeType="1"/>
            </p:cNvCxnSpPr>
            <p:nvPr/>
          </p:nvCxnSpPr>
          <p:spPr bwMode="auto">
            <a:xfrm>
              <a:off x="2746" y="5040"/>
              <a:ext cx="0" cy="360"/>
            </a:xfrm>
            <a:prstGeom prst="line">
              <a:avLst/>
            </a:prstGeom>
            <a:grpFill/>
            <a:ln w="9525">
              <a:solidFill>
                <a:srgbClr val="000000"/>
              </a:solidFill>
              <a:round/>
              <a:headEnd/>
              <a:tailEnd type="triangle" w="med" len="med"/>
            </a:ln>
            <a:extLst/>
          </p:spPr>
        </p:cxnSp>
        <p:cxnSp>
          <p:nvCxnSpPr>
            <p:cNvPr id="31" name="Line 1175"/>
            <p:cNvCxnSpPr>
              <a:cxnSpLocks noChangeShapeType="1"/>
            </p:cNvCxnSpPr>
            <p:nvPr/>
          </p:nvCxnSpPr>
          <p:spPr bwMode="auto">
            <a:xfrm>
              <a:off x="2746" y="4140"/>
              <a:ext cx="0" cy="360"/>
            </a:xfrm>
            <a:prstGeom prst="line">
              <a:avLst/>
            </a:prstGeom>
            <a:grpFill/>
            <a:ln w="9525">
              <a:solidFill>
                <a:srgbClr val="000000"/>
              </a:solidFill>
              <a:round/>
              <a:headEnd/>
              <a:tailEnd type="triangle" w="med" len="med"/>
            </a:ln>
            <a:extLst/>
          </p:spPr>
        </p:cxnSp>
        <p:cxnSp>
          <p:nvCxnSpPr>
            <p:cNvPr id="32" name="Line 1176"/>
            <p:cNvCxnSpPr>
              <a:cxnSpLocks noChangeShapeType="1"/>
            </p:cNvCxnSpPr>
            <p:nvPr/>
          </p:nvCxnSpPr>
          <p:spPr bwMode="auto">
            <a:xfrm>
              <a:off x="2738" y="9617"/>
              <a:ext cx="0" cy="360"/>
            </a:xfrm>
            <a:prstGeom prst="line">
              <a:avLst/>
            </a:prstGeom>
            <a:grpFill/>
            <a:ln w="9525">
              <a:solidFill>
                <a:srgbClr val="000000"/>
              </a:solidFill>
              <a:round/>
              <a:headEnd/>
              <a:tailEnd type="triangle" w="med" len="med"/>
            </a:ln>
            <a:extLst/>
          </p:spPr>
        </p:cxnSp>
        <p:cxnSp>
          <p:nvCxnSpPr>
            <p:cNvPr id="33" name="Line 1177"/>
            <p:cNvCxnSpPr>
              <a:cxnSpLocks noChangeShapeType="1"/>
            </p:cNvCxnSpPr>
            <p:nvPr/>
          </p:nvCxnSpPr>
          <p:spPr bwMode="auto">
            <a:xfrm>
              <a:off x="2746" y="10706"/>
              <a:ext cx="0" cy="360"/>
            </a:xfrm>
            <a:prstGeom prst="line">
              <a:avLst/>
            </a:prstGeom>
            <a:grpFill/>
            <a:ln w="9525">
              <a:solidFill>
                <a:srgbClr val="000000"/>
              </a:solidFill>
              <a:round/>
              <a:headEnd/>
              <a:tailEnd type="triangle" w="med" len="med"/>
            </a:ln>
            <a:extLst/>
          </p:spPr>
        </p:cxnSp>
        <p:cxnSp>
          <p:nvCxnSpPr>
            <p:cNvPr id="34" name="Line 1178"/>
            <p:cNvCxnSpPr>
              <a:cxnSpLocks noChangeShapeType="1"/>
            </p:cNvCxnSpPr>
            <p:nvPr/>
          </p:nvCxnSpPr>
          <p:spPr bwMode="auto">
            <a:xfrm>
              <a:off x="2746" y="8820"/>
              <a:ext cx="0" cy="360"/>
            </a:xfrm>
            <a:prstGeom prst="line">
              <a:avLst/>
            </a:prstGeom>
            <a:grpFill/>
            <a:ln w="9525">
              <a:solidFill>
                <a:srgbClr val="000000"/>
              </a:solidFill>
              <a:round/>
              <a:headEnd/>
              <a:tailEnd type="triangle" w="med" len="med"/>
            </a:ln>
            <a:extLst/>
          </p:spPr>
        </p:cxnSp>
        <p:cxnSp>
          <p:nvCxnSpPr>
            <p:cNvPr id="35" name="Line 1179"/>
            <p:cNvCxnSpPr>
              <a:cxnSpLocks noChangeShapeType="1"/>
            </p:cNvCxnSpPr>
            <p:nvPr/>
          </p:nvCxnSpPr>
          <p:spPr bwMode="auto">
            <a:xfrm>
              <a:off x="2746" y="7920"/>
              <a:ext cx="0" cy="360"/>
            </a:xfrm>
            <a:prstGeom prst="line">
              <a:avLst/>
            </a:prstGeom>
            <a:grpFill/>
            <a:ln w="9525">
              <a:solidFill>
                <a:srgbClr val="000000"/>
              </a:solidFill>
              <a:round/>
              <a:headEnd/>
              <a:tailEnd type="triangle" w="med" len="med"/>
            </a:ln>
            <a:extLst/>
          </p:spPr>
        </p:cxnSp>
        <p:sp>
          <p:nvSpPr>
            <p:cNvPr id="36" name="Text Box 1167"/>
            <p:cNvSpPr txBox="1">
              <a:spLocks noChangeArrowheads="1"/>
            </p:cNvSpPr>
            <p:nvPr/>
          </p:nvSpPr>
          <p:spPr bwMode="auto">
            <a:xfrm>
              <a:off x="1029" y="10080"/>
              <a:ext cx="3780" cy="54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Bộ xử lý cơ sở dữ liệu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1164"/>
            <p:cNvSpPr txBox="1">
              <a:spLocks noChangeArrowheads="1"/>
            </p:cNvSpPr>
            <p:nvPr/>
          </p:nvSpPr>
          <p:spPr bwMode="auto">
            <a:xfrm>
              <a:off x="864" y="11117"/>
              <a:ext cx="3780"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Kết quả của truy vấn</a:t>
              </a:r>
            </a:p>
            <a:p>
              <a:pPr algn="ctr">
                <a:lnSpc>
                  <a:spcPct val="106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8" name="Text Box 1155"/>
            <p:cNvSpPr txBox="1">
              <a:spLocks noChangeArrowheads="1"/>
            </p:cNvSpPr>
            <p:nvPr/>
          </p:nvSpPr>
          <p:spPr bwMode="auto">
            <a:xfrm>
              <a:off x="67" y="900"/>
              <a:ext cx="763" cy="4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 Box 1155"/>
            <p:cNvSpPr txBox="1">
              <a:spLocks noChangeArrowheads="1"/>
            </p:cNvSpPr>
            <p:nvPr/>
          </p:nvSpPr>
          <p:spPr bwMode="auto">
            <a:xfrm>
              <a:off x="34" y="2707"/>
              <a:ext cx="763" cy="4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 Box 1155"/>
            <p:cNvSpPr txBox="1">
              <a:spLocks noChangeArrowheads="1"/>
            </p:cNvSpPr>
            <p:nvPr/>
          </p:nvSpPr>
          <p:spPr bwMode="auto">
            <a:xfrm>
              <a:off x="0" y="4522"/>
              <a:ext cx="763" cy="4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1155"/>
            <p:cNvSpPr txBox="1">
              <a:spLocks noChangeArrowheads="1"/>
            </p:cNvSpPr>
            <p:nvPr/>
          </p:nvSpPr>
          <p:spPr bwMode="auto">
            <a:xfrm>
              <a:off x="116" y="6480"/>
              <a:ext cx="681" cy="4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1155"/>
            <p:cNvSpPr txBox="1">
              <a:spLocks noChangeArrowheads="1"/>
            </p:cNvSpPr>
            <p:nvPr/>
          </p:nvSpPr>
          <p:spPr bwMode="auto">
            <a:xfrm>
              <a:off x="166" y="8297"/>
              <a:ext cx="631" cy="4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Text Box 1155"/>
            <p:cNvSpPr txBox="1">
              <a:spLocks noChangeArrowheads="1"/>
            </p:cNvSpPr>
            <p:nvPr/>
          </p:nvSpPr>
          <p:spPr bwMode="auto">
            <a:xfrm>
              <a:off x="216" y="10099"/>
              <a:ext cx="581" cy="4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06000"/>
                </a:lnSpc>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9370339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fontScale="90000"/>
          </a:bodyPr>
          <a:lstStyle/>
          <a:p>
            <a:r>
              <a:rPr lang="fr-CA" dirty="0" err="1">
                <a:solidFill>
                  <a:schemeClr val="accent1">
                    <a:lumMod val="75000"/>
                  </a:schemeClr>
                </a:solidFill>
              </a:rPr>
              <a:t>Kiểm</a:t>
            </a:r>
            <a:r>
              <a:rPr lang="fr-CA" dirty="0">
                <a:solidFill>
                  <a:schemeClr val="accent1">
                    <a:lumMod val="75000"/>
                  </a:schemeClr>
                </a:solidFill>
              </a:rPr>
              <a:t> </a:t>
            </a:r>
            <a:r>
              <a:rPr lang="fr-CA" dirty="0" err="1">
                <a:solidFill>
                  <a:schemeClr val="accent1">
                    <a:lumMod val="75000"/>
                  </a:schemeClr>
                </a:solidFill>
              </a:rPr>
              <a:t>tra</a:t>
            </a:r>
            <a:r>
              <a:rPr lang="fr-CA" dirty="0">
                <a:solidFill>
                  <a:schemeClr val="accent1">
                    <a:lumMod val="75000"/>
                  </a:schemeClr>
                </a:solidFill>
              </a:rPr>
              <a:t> </a:t>
            </a:r>
            <a:r>
              <a:rPr lang="fr-CA" dirty="0" err="1">
                <a:solidFill>
                  <a:schemeClr val="accent1">
                    <a:lumMod val="75000"/>
                  </a:schemeClr>
                </a:solidFill>
              </a:rPr>
              <a:t>ngữ</a:t>
            </a:r>
            <a:r>
              <a:rPr lang="fr-CA" dirty="0">
                <a:solidFill>
                  <a:schemeClr val="accent1">
                    <a:lumMod val="75000"/>
                  </a:schemeClr>
                </a:solidFill>
              </a:rPr>
              <a:t> </a:t>
            </a:r>
            <a:r>
              <a:rPr lang="fr-CA" dirty="0" err="1">
                <a:solidFill>
                  <a:schemeClr val="accent1">
                    <a:lumMod val="75000"/>
                  </a:schemeClr>
                </a:solidFill>
              </a:rPr>
              <a:t>pháp</a:t>
            </a:r>
            <a:r>
              <a:rPr lang="fr-CA" dirty="0">
                <a:solidFill>
                  <a:schemeClr val="accent1">
                    <a:lumMod val="75000"/>
                  </a:schemeClr>
                </a:solidFill>
              </a:rPr>
              <a:t> (</a:t>
            </a:r>
            <a:r>
              <a:rPr lang="fr-CA" dirty="0" err="1">
                <a:solidFill>
                  <a:schemeClr val="accent1">
                    <a:lumMod val="75000"/>
                  </a:schemeClr>
                </a:solidFill>
              </a:rPr>
              <a:t>Syntax</a:t>
            </a:r>
            <a:r>
              <a:rPr lang="fr-CA" dirty="0">
                <a:solidFill>
                  <a:schemeClr val="accent1">
                    <a:lumMod val="75000"/>
                  </a:schemeClr>
                </a:solidFill>
              </a:rPr>
              <a:t> </a:t>
            </a:r>
            <a:r>
              <a:rPr lang="fr-CA" dirty="0" err="1">
                <a:solidFill>
                  <a:schemeClr val="accent1">
                    <a:lumMod val="75000"/>
                  </a:schemeClr>
                </a:solidFill>
              </a:rPr>
              <a:t>Checking</a:t>
            </a:r>
            <a:r>
              <a:rPr lang="fr-CA" dirty="0">
                <a:solidFill>
                  <a:schemeClr val="accent1">
                    <a:lumMod val="75000"/>
                  </a:schemeClr>
                </a:solidFill>
              </a:rPr>
              <a:t>) </a:t>
            </a:r>
            <a:endParaRPr lang="en-US" dirty="0">
              <a:solidFill>
                <a:schemeClr val="accent1">
                  <a:lumMod val="75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3" name="TextBox 2"/>
          <p:cNvSpPr txBox="1"/>
          <p:nvPr/>
        </p:nvSpPr>
        <p:spPr>
          <a:xfrm>
            <a:off x="521284" y="2551837"/>
            <a:ext cx="7399421" cy="2677656"/>
          </a:xfrm>
          <a:prstGeom prst="rect">
            <a:avLst/>
          </a:prstGeom>
          <a:solidFill>
            <a:schemeClr val="accent6">
              <a:lumMod val="60000"/>
              <a:lumOff val="40000"/>
            </a:schemeClr>
          </a:solidFill>
        </p:spPr>
        <p:txBody>
          <a:bodyPr wrap="square" rtlCol="0">
            <a:spAutoFit/>
          </a:bodyPr>
          <a:lstStyle/>
          <a:p>
            <a:r>
              <a:rPr lang="fr-CA" sz="2400" dirty="0" err="1">
                <a:solidFill>
                  <a:schemeClr val="tx2">
                    <a:lumMod val="50000"/>
                  </a:schemeClr>
                </a:solidFill>
              </a:rPr>
              <a:t>Trong</a:t>
            </a:r>
            <a:r>
              <a:rPr lang="fr-CA" sz="2400" dirty="0">
                <a:solidFill>
                  <a:schemeClr val="tx2">
                    <a:lumMod val="50000"/>
                  </a:schemeClr>
                </a:solidFill>
              </a:rPr>
              <a:t> </a:t>
            </a:r>
            <a:r>
              <a:rPr lang="fr-CA" sz="2400" dirty="0" err="1">
                <a:solidFill>
                  <a:schemeClr val="tx2">
                    <a:lumMod val="50000"/>
                  </a:schemeClr>
                </a:solidFill>
              </a:rPr>
              <a:t>bước</a:t>
            </a:r>
            <a:r>
              <a:rPr lang="fr-CA" sz="2400" dirty="0">
                <a:solidFill>
                  <a:schemeClr val="tx2">
                    <a:lumMod val="50000"/>
                  </a:schemeClr>
                </a:solidFill>
              </a:rPr>
              <a:t> </a:t>
            </a:r>
            <a:r>
              <a:rPr lang="fr-CA" sz="2400" dirty="0" err="1">
                <a:solidFill>
                  <a:schemeClr val="tx2">
                    <a:lumMod val="50000"/>
                  </a:schemeClr>
                </a:solidFill>
              </a:rPr>
              <a:t>này</a:t>
            </a:r>
            <a:r>
              <a:rPr lang="fr-CA" sz="2400" dirty="0">
                <a:solidFill>
                  <a:schemeClr val="tx2">
                    <a:lumMod val="50000"/>
                  </a:schemeClr>
                </a:solidFill>
              </a:rPr>
              <a:t>, </a:t>
            </a:r>
            <a:r>
              <a:rPr lang="fr-CA" sz="2400" dirty="0" err="1">
                <a:solidFill>
                  <a:schemeClr val="tx2">
                    <a:lumMod val="50000"/>
                  </a:schemeClr>
                </a:solidFill>
              </a:rPr>
              <a:t>hệ</a:t>
            </a:r>
            <a:r>
              <a:rPr lang="fr-CA" sz="2400" dirty="0">
                <a:solidFill>
                  <a:schemeClr val="tx2">
                    <a:lumMod val="50000"/>
                  </a:schemeClr>
                </a:solidFill>
              </a:rPr>
              <a:t> </a:t>
            </a:r>
            <a:r>
              <a:rPr lang="fr-CA" sz="2400" dirty="0" err="1">
                <a:solidFill>
                  <a:schemeClr val="tx2">
                    <a:lumMod val="50000"/>
                  </a:schemeClr>
                </a:solidFill>
              </a:rPr>
              <a:t>quản</a:t>
            </a:r>
            <a:r>
              <a:rPr lang="fr-CA" sz="2400" dirty="0">
                <a:solidFill>
                  <a:schemeClr val="tx2">
                    <a:lumMod val="50000"/>
                  </a:schemeClr>
                </a:solidFill>
              </a:rPr>
              <a:t> </a:t>
            </a:r>
            <a:r>
              <a:rPr lang="fr-CA" sz="2400" dirty="0" err="1">
                <a:solidFill>
                  <a:schemeClr val="tx2">
                    <a:lumMod val="50000"/>
                  </a:schemeClr>
                </a:solidFill>
              </a:rPr>
              <a:t>trị</a:t>
            </a:r>
            <a:r>
              <a:rPr lang="fr-CA" sz="2400" dirty="0">
                <a:solidFill>
                  <a:schemeClr val="tx2">
                    <a:lumMod val="50000"/>
                  </a:schemeClr>
                </a:solidFill>
              </a:rPr>
              <a:t> </a:t>
            </a:r>
            <a:r>
              <a:rPr lang="fr-CA" sz="2400" dirty="0" err="1">
                <a:solidFill>
                  <a:schemeClr val="tx2">
                    <a:lumMod val="50000"/>
                  </a:schemeClr>
                </a:solidFill>
              </a:rPr>
              <a:t>cơ</a:t>
            </a:r>
            <a:r>
              <a:rPr lang="fr-CA" sz="2400" dirty="0">
                <a:solidFill>
                  <a:schemeClr val="tx2">
                    <a:lumMod val="50000"/>
                  </a:schemeClr>
                </a:solidFill>
              </a:rPr>
              <a:t> </a:t>
            </a:r>
            <a:r>
              <a:rPr lang="fr-CA" sz="2400" dirty="0" err="1">
                <a:solidFill>
                  <a:schemeClr val="tx2">
                    <a:lumMod val="50000"/>
                  </a:schemeClr>
                </a:solidFill>
              </a:rPr>
              <a:t>sở</a:t>
            </a:r>
            <a:r>
              <a:rPr lang="fr-CA" sz="2400" dirty="0">
                <a:solidFill>
                  <a:schemeClr val="tx2">
                    <a:lumMod val="50000"/>
                  </a:schemeClr>
                </a:solidFill>
              </a:rPr>
              <a:t> </a:t>
            </a:r>
            <a:r>
              <a:rPr lang="fr-CA" sz="2400" dirty="0" err="1">
                <a:solidFill>
                  <a:schemeClr val="tx2">
                    <a:lumMod val="50000"/>
                  </a:schemeClr>
                </a:solidFill>
              </a:rPr>
              <a:t>dữ</a:t>
            </a:r>
            <a:r>
              <a:rPr lang="fr-CA" sz="2400" dirty="0">
                <a:solidFill>
                  <a:schemeClr val="tx2">
                    <a:lumMod val="50000"/>
                  </a:schemeClr>
                </a:solidFill>
              </a:rPr>
              <a:t> </a:t>
            </a:r>
            <a:r>
              <a:rPr lang="fr-CA" sz="2400" dirty="0" err="1">
                <a:solidFill>
                  <a:schemeClr val="tx2">
                    <a:lumMod val="50000"/>
                  </a:schemeClr>
                </a:solidFill>
              </a:rPr>
              <a:t>liệu</a:t>
            </a:r>
            <a:r>
              <a:rPr lang="fr-CA" sz="2400" dirty="0">
                <a:solidFill>
                  <a:schemeClr val="tx2">
                    <a:lumMod val="50000"/>
                  </a:schemeClr>
                </a:solidFill>
              </a:rPr>
              <a:t> (DBMS – </a:t>
            </a:r>
            <a:r>
              <a:rPr lang="fr-CA" sz="2400" dirty="0" err="1">
                <a:solidFill>
                  <a:schemeClr val="tx2">
                    <a:lumMod val="50000"/>
                  </a:schemeClr>
                </a:solidFill>
              </a:rPr>
              <a:t>Database</a:t>
            </a:r>
            <a:r>
              <a:rPr lang="fr-CA" sz="2400" dirty="0">
                <a:solidFill>
                  <a:schemeClr val="tx2">
                    <a:lumMod val="50000"/>
                  </a:schemeClr>
                </a:solidFill>
              </a:rPr>
              <a:t> Management System) </a:t>
            </a:r>
            <a:r>
              <a:rPr lang="fr-CA" sz="2400" dirty="0" err="1">
                <a:solidFill>
                  <a:schemeClr val="tx2">
                    <a:lumMod val="50000"/>
                  </a:schemeClr>
                </a:solidFill>
              </a:rPr>
              <a:t>sẽ</a:t>
            </a:r>
            <a:r>
              <a:rPr lang="fr-CA" sz="2400" dirty="0">
                <a:solidFill>
                  <a:schemeClr val="tx2">
                    <a:lumMod val="50000"/>
                  </a:schemeClr>
                </a:solidFill>
              </a:rPr>
              <a:t> </a:t>
            </a:r>
            <a:r>
              <a:rPr lang="fr-CA" sz="2400" dirty="0" err="1">
                <a:solidFill>
                  <a:schemeClr val="tx2">
                    <a:lumMod val="50000"/>
                  </a:schemeClr>
                </a:solidFill>
              </a:rPr>
              <a:t>kiểm</a:t>
            </a:r>
            <a:r>
              <a:rPr lang="fr-CA" sz="2400" dirty="0">
                <a:solidFill>
                  <a:schemeClr val="tx2">
                    <a:lumMod val="50000"/>
                  </a:schemeClr>
                </a:solidFill>
              </a:rPr>
              <a:t> </a:t>
            </a:r>
            <a:r>
              <a:rPr lang="fr-CA" sz="2400" dirty="0" err="1">
                <a:solidFill>
                  <a:schemeClr val="tx2">
                    <a:lumMod val="50000"/>
                  </a:schemeClr>
                </a:solidFill>
              </a:rPr>
              <a:t>tra</a:t>
            </a:r>
            <a:r>
              <a:rPr lang="fr-CA" sz="2400" dirty="0">
                <a:solidFill>
                  <a:schemeClr val="tx2">
                    <a:lumMod val="50000"/>
                  </a:schemeClr>
                </a:solidFill>
              </a:rPr>
              <a:t> </a:t>
            </a:r>
            <a:r>
              <a:rPr lang="fr-CA" sz="2400" dirty="0" err="1">
                <a:solidFill>
                  <a:schemeClr val="tx2">
                    <a:lumMod val="50000"/>
                  </a:schemeClr>
                </a:solidFill>
              </a:rPr>
              <a:t>ngữ</a:t>
            </a:r>
            <a:r>
              <a:rPr lang="fr-CA" sz="2400" dirty="0">
                <a:solidFill>
                  <a:schemeClr val="tx2">
                    <a:lumMod val="50000"/>
                  </a:schemeClr>
                </a:solidFill>
              </a:rPr>
              <a:t> </a:t>
            </a:r>
            <a:r>
              <a:rPr lang="fr-CA" sz="2400" dirty="0" err="1">
                <a:solidFill>
                  <a:schemeClr val="tx2">
                    <a:lumMod val="50000"/>
                  </a:schemeClr>
                </a:solidFill>
              </a:rPr>
              <a:t>pháp</a:t>
            </a:r>
            <a:r>
              <a:rPr lang="fr-CA" sz="2400" dirty="0">
                <a:solidFill>
                  <a:schemeClr val="tx2">
                    <a:lumMod val="50000"/>
                  </a:schemeClr>
                </a:solidFill>
              </a:rPr>
              <a:t> </a:t>
            </a:r>
            <a:r>
              <a:rPr lang="fr-CA" sz="2400" dirty="0" err="1">
                <a:solidFill>
                  <a:schemeClr val="tx2">
                    <a:lumMod val="50000"/>
                  </a:schemeClr>
                </a:solidFill>
              </a:rPr>
              <a:t>của</a:t>
            </a:r>
            <a:r>
              <a:rPr lang="fr-CA" sz="2400" dirty="0">
                <a:solidFill>
                  <a:schemeClr val="tx2">
                    <a:lumMod val="50000"/>
                  </a:schemeClr>
                </a:solidFill>
              </a:rPr>
              <a:t> </a:t>
            </a:r>
            <a:r>
              <a:rPr lang="fr-CA" sz="2400" dirty="0" err="1">
                <a:solidFill>
                  <a:schemeClr val="tx2">
                    <a:lumMod val="50000"/>
                  </a:schemeClr>
                </a:solidFill>
              </a:rPr>
              <a:t>truy</a:t>
            </a:r>
            <a:r>
              <a:rPr lang="fr-CA" sz="2400" dirty="0">
                <a:solidFill>
                  <a:schemeClr val="tx2">
                    <a:lumMod val="50000"/>
                  </a:schemeClr>
                </a:solidFill>
              </a:rPr>
              <a:t> </a:t>
            </a:r>
            <a:r>
              <a:rPr lang="fr-CA" sz="2400" dirty="0" err="1">
                <a:solidFill>
                  <a:schemeClr val="tx2">
                    <a:lumMod val="50000"/>
                  </a:schemeClr>
                </a:solidFill>
              </a:rPr>
              <a:t>vấn</a:t>
            </a:r>
            <a:r>
              <a:rPr lang="fr-CA" sz="2400" dirty="0">
                <a:solidFill>
                  <a:schemeClr val="tx2">
                    <a:lumMod val="50000"/>
                  </a:schemeClr>
                </a:solidFill>
              </a:rPr>
              <a:t> ban </a:t>
            </a:r>
            <a:r>
              <a:rPr lang="fr-CA" sz="2400" dirty="0" err="1">
                <a:solidFill>
                  <a:schemeClr val="tx2">
                    <a:lumMod val="50000"/>
                  </a:schemeClr>
                </a:solidFill>
              </a:rPr>
              <a:t>đầu</a:t>
            </a:r>
            <a:r>
              <a:rPr lang="fr-CA" sz="2400" dirty="0">
                <a:solidFill>
                  <a:schemeClr val="tx2">
                    <a:lumMod val="50000"/>
                  </a:schemeClr>
                </a:solidFill>
              </a:rPr>
              <a:t> (1 </a:t>
            </a:r>
            <a:r>
              <a:rPr lang="fr-CA" sz="2400" dirty="0" err="1">
                <a:solidFill>
                  <a:schemeClr val="tx2">
                    <a:lumMod val="50000"/>
                  </a:schemeClr>
                </a:solidFill>
              </a:rPr>
              <a:t>câu</a:t>
            </a:r>
            <a:r>
              <a:rPr lang="fr-CA" sz="2400" dirty="0">
                <a:solidFill>
                  <a:schemeClr val="tx2">
                    <a:lumMod val="50000"/>
                  </a:schemeClr>
                </a:solidFill>
              </a:rPr>
              <a:t> </a:t>
            </a:r>
            <a:r>
              <a:rPr lang="fr-CA" sz="2400" dirty="0" err="1">
                <a:solidFill>
                  <a:schemeClr val="tx2">
                    <a:lumMod val="50000"/>
                  </a:schemeClr>
                </a:solidFill>
              </a:rPr>
              <a:t>truy</a:t>
            </a:r>
            <a:r>
              <a:rPr lang="fr-CA" sz="2400" dirty="0">
                <a:solidFill>
                  <a:schemeClr val="tx2">
                    <a:lumMod val="50000"/>
                  </a:schemeClr>
                </a:solidFill>
              </a:rPr>
              <a:t> </a:t>
            </a:r>
            <a:r>
              <a:rPr lang="fr-CA" sz="2400" dirty="0" err="1">
                <a:solidFill>
                  <a:schemeClr val="tx2">
                    <a:lumMod val="50000"/>
                  </a:schemeClr>
                </a:solidFill>
              </a:rPr>
              <a:t>vấn</a:t>
            </a:r>
            <a:r>
              <a:rPr lang="fr-CA" sz="2400" dirty="0">
                <a:solidFill>
                  <a:schemeClr val="tx2">
                    <a:lumMod val="50000"/>
                  </a:schemeClr>
                </a:solidFill>
              </a:rPr>
              <a:t> SQL). </a:t>
            </a:r>
            <a:r>
              <a:rPr lang="fr-CA" sz="2400" dirty="0" err="1">
                <a:solidFill>
                  <a:schemeClr val="tx2">
                    <a:lumMod val="50000"/>
                  </a:schemeClr>
                </a:solidFill>
              </a:rPr>
              <a:t>Nếu</a:t>
            </a:r>
            <a:r>
              <a:rPr lang="fr-CA" sz="2400" dirty="0">
                <a:solidFill>
                  <a:schemeClr val="tx2">
                    <a:lumMod val="50000"/>
                  </a:schemeClr>
                </a:solidFill>
              </a:rPr>
              <a:t> </a:t>
            </a:r>
            <a:r>
              <a:rPr lang="fr-CA" sz="2400" dirty="0" err="1">
                <a:solidFill>
                  <a:schemeClr val="tx2">
                    <a:lumMod val="50000"/>
                  </a:schemeClr>
                </a:solidFill>
              </a:rPr>
              <a:t>truy</a:t>
            </a:r>
            <a:r>
              <a:rPr lang="fr-CA" sz="2400" dirty="0">
                <a:solidFill>
                  <a:schemeClr val="tx2">
                    <a:lumMod val="50000"/>
                  </a:schemeClr>
                </a:solidFill>
              </a:rPr>
              <a:t> </a:t>
            </a:r>
            <a:r>
              <a:rPr lang="fr-CA" sz="2400" dirty="0" err="1">
                <a:solidFill>
                  <a:schemeClr val="tx2">
                    <a:lumMod val="50000"/>
                  </a:schemeClr>
                </a:solidFill>
              </a:rPr>
              <a:t>vấn</a:t>
            </a:r>
            <a:r>
              <a:rPr lang="fr-CA" sz="2400" dirty="0">
                <a:solidFill>
                  <a:schemeClr val="tx2">
                    <a:lumMod val="50000"/>
                  </a:schemeClr>
                </a:solidFill>
              </a:rPr>
              <a:t> </a:t>
            </a:r>
            <a:r>
              <a:rPr lang="fr-CA" sz="2400" dirty="0" err="1">
                <a:solidFill>
                  <a:schemeClr val="tx2">
                    <a:lumMod val="50000"/>
                  </a:schemeClr>
                </a:solidFill>
              </a:rPr>
              <a:t>bị</a:t>
            </a:r>
            <a:r>
              <a:rPr lang="fr-CA" sz="2400" dirty="0">
                <a:solidFill>
                  <a:schemeClr val="tx2">
                    <a:lumMod val="50000"/>
                  </a:schemeClr>
                </a:solidFill>
              </a:rPr>
              <a:t> </a:t>
            </a:r>
            <a:r>
              <a:rPr lang="fr-CA" sz="2400" dirty="0" err="1">
                <a:solidFill>
                  <a:schemeClr val="tx2">
                    <a:lumMod val="50000"/>
                  </a:schemeClr>
                </a:solidFill>
              </a:rPr>
              <a:t>sai</a:t>
            </a:r>
            <a:r>
              <a:rPr lang="fr-CA" sz="2400" dirty="0">
                <a:solidFill>
                  <a:schemeClr val="tx2">
                    <a:lumMod val="50000"/>
                  </a:schemeClr>
                </a:solidFill>
              </a:rPr>
              <a:t> </a:t>
            </a:r>
            <a:r>
              <a:rPr lang="fr-CA" sz="2400" dirty="0" err="1">
                <a:solidFill>
                  <a:schemeClr val="tx2">
                    <a:lumMod val="50000"/>
                  </a:schemeClr>
                </a:solidFill>
              </a:rPr>
              <a:t>ngữ</a:t>
            </a:r>
            <a:r>
              <a:rPr lang="fr-CA" sz="2400" dirty="0">
                <a:solidFill>
                  <a:schemeClr val="tx2">
                    <a:lumMod val="50000"/>
                  </a:schemeClr>
                </a:solidFill>
              </a:rPr>
              <a:t> </a:t>
            </a:r>
            <a:r>
              <a:rPr lang="fr-CA" sz="2400" dirty="0" err="1">
                <a:solidFill>
                  <a:schemeClr val="tx2">
                    <a:lumMod val="50000"/>
                  </a:schemeClr>
                </a:solidFill>
              </a:rPr>
              <a:t>pháp</a:t>
            </a:r>
            <a:r>
              <a:rPr lang="fr-CA" sz="2400" dirty="0">
                <a:solidFill>
                  <a:schemeClr val="tx2">
                    <a:lumMod val="50000"/>
                  </a:schemeClr>
                </a:solidFill>
              </a:rPr>
              <a:t> </a:t>
            </a:r>
            <a:r>
              <a:rPr lang="fr-CA" sz="2400" dirty="0" err="1">
                <a:solidFill>
                  <a:schemeClr val="tx2">
                    <a:lumMod val="50000"/>
                  </a:schemeClr>
                </a:solidFill>
              </a:rPr>
              <a:t>thì</a:t>
            </a:r>
            <a:r>
              <a:rPr lang="fr-CA" sz="2400" dirty="0">
                <a:solidFill>
                  <a:schemeClr val="tx2">
                    <a:lumMod val="50000"/>
                  </a:schemeClr>
                </a:solidFill>
              </a:rPr>
              <a:t> DBMS </a:t>
            </a:r>
            <a:r>
              <a:rPr lang="fr-CA" sz="2400" dirty="0" err="1">
                <a:solidFill>
                  <a:schemeClr val="tx2">
                    <a:lumMod val="50000"/>
                  </a:schemeClr>
                </a:solidFill>
              </a:rPr>
              <a:t>sẽ</a:t>
            </a:r>
            <a:r>
              <a:rPr lang="fr-CA" sz="2400" dirty="0">
                <a:solidFill>
                  <a:schemeClr val="tx2">
                    <a:lumMod val="50000"/>
                  </a:schemeClr>
                </a:solidFill>
              </a:rPr>
              <a:t> </a:t>
            </a:r>
            <a:r>
              <a:rPr lang="fr-CA" sz="2400" dirty="0" err="1">
                <a:solidFill>
                  <a:schemeClr val="tx2">
                    <a:lumMod val="50000"/>
                  </a:schemeClr>
                </a:solidFill>
              </a:rPr>
              <a:t>thông</a:t>
            </a:r>
            <a:r>
              <a:rPr lang="fr-CA" sz="2400" dirty="0">
                <a:solidFill>
                  <a:schemeClr val="tx2">
                    <a:lumMod val="50000"/>
                  </a:schemeClr>
                </a:solidFill>
              </a:rPr>
              <a:t> </a:t>
            </a:r>
            <a:r>
              <a:rPr lang="fr-CA" sz="2400" dirty="0" err="1">
                <a:solidFill>
                  <a:schemeClr val="tx2">
                    <a:lumMod val="50000"/>
                  </a:schemeClr>
                </a:solidFill>
              </a:rPr>
              <a:t>báo</a:t>
            </a:r>
            <a:r>
              <a:rPr lang="fr-CA" sz="2400" dirty="0">
                <a:solidFill>
                  <a:schemeClr val="tx2">
                    <a:lumMod val="50000"/>
                  </a:schemeClr>
                </a:solidFill>
              </a:rPr>
              <a:t> </a:t>
            </a:r>
            <a:r>
              <a:rPr lang="fr-CA" sz="2400" dirty="0" err="1">
                <a:solidFill>
                  <a:schemeClr val="tx2">
                    <a:lumMod val="50000"/>
                  </a:schemeClr>
                </a:solidFill>
              </a:rPr>
              <a:t>truy</a:t>
            </a:r>
            <a:r>
              <a:rPr lang="fr-CA" sz="2400" dirty="0">
                <a:solidFill>
                  <a:schemeClr val="tx2">
                    <a:lumMod val="50000"/>
                  </a:schemeClr>
                </a:solidFill>
              </a:rPr>
              <a:t> </a:t>
            </a:r>
            <a:r>
              <a:rPr lang="fr-CA" sz="2400" dirty="0" err="1">
                <a:solidFill>
                  <a:schemeClr val="tx2">
                    <a:lumMod val="50000"/>
                  </a:schemeClr>
                </a:solidFill>
              </a:rPr>
              <a:t>vấn</a:t>
            </a:r>
            <a:r>
              <a:rPr lang="fr-CA" sz="2400" dirty="0">
                <a:solidFill>
                  <a:schemeClr val="tx2">
                    <a:lumMod val="50000"/>
                  </a:schemeClr>
                </a:solidFill>
              </a:rPr>
              <a:t> </a:t>
            </a:r>
            <a:r>
              <a:rPr lang="fr-CA" sz="2400" dirty="0" err="1">
                <a:solidFill>
                  <a:schemeClr val="tx2">
                    <a:lumMod val="50000"/>
                  </a:schemeClr>
                </a:solidFill>
              </a:rPr>
              <a:t>sai</a:t>
            </a:r>
            <a:r>
              <a:rPr lang="fr-CA" sz="2400" dirty="0">
                <a:solidFill>
                  <a:schemeClr val="tx2">
                    <a:lumMod val="50000"/>
                  </a:schemeClr>
                </a:solidFill>
              </a:rPr>
              <a:t> </a:t>
            </a:r>
            <a:r>
              <a:rPr lang="fr-CA" sz="2400" dirty="0" err="1">
                <a:solidFill>
                  <a:schemeClr val="tx2">
                    <a:lumMod val="50000"/>
                  </a:schemeClr>
                </a:solidFill>
              </a:rPr>
              <a:t>và</a:t>
            </a:r>
            <a:r>
              <a:rPr lang="fr-CA" sz="2400" dirty="0">
                <a:solidFill>
                  <a:schemeClr val="tx2">
                    <a:lumMod val="50000"/>
                  </a:schemeClr>
                </a:solidFill>
              </a:rPr>
              <a:t> </a:t>
            </a:r>
            <a:r>
              <a:rPr lang="fr-CA" sz="2400" dirty="0" err="1">
                <a:solidFill>
                  <a:schemeClr val="tx2">
                    <a:lumMod val="50000"/>
                  </a:schemeClr>
                </a:solidFill>
              </a:rPr>
              <a:t>truy</a:t>
            </a:r>
            <a:r>
              <a:rPr lang="fr-CA" sz="2400" dirty="0">
                <a:solidFill>
                  <a:schemeClr val="tx2">
                    <a:lumMod val="50000"/>
                  </a:schemeClr>
                </a:solidFill>
              </a:rPr>
              <a:t> </a:t>
            </a:r>
            <a:r>
              <a:rPr lang="fr-CA" sz="2400" dirty="0" err="1">
                <a:solidFill>
                  <a:schemeClr val="tx2">
                    <a:lumMod val="50000"/>
                  </a:schemeClr>
                </a:solidFill>
              </a:rPr>
              <a:t>vấn</a:t>
            </a:r>
            <a:r>
              <a:rPr lang="fr-CA" sz="2400" dirty="0">
                <a:solidFill>
                  <a:schemeClr val="tx2">
                    <a:lumMod val="50000"/>
                  </a:schemeClr>
                </a:solidFill>
              </a:rPr>
              <a:t> </a:t>
            </a:r>
            <a:r>
              <a:rPr lang="fr-CA" sz="2400" dirty="0" err="1">
                <a:solidFill>
                  <a:schemeClr val="tx2">
                    <a:lumMod val="50000"/>
                  </a:schemeClr>
                </a:solidFill>
              </a:rPr>
              <a:t>này</a:t>
            </a:r>
            <a:r>
              <a:rPr lang="fr-CA" sz="2400" dirty="0">
                <a:solidFill>
                  <a:schemeClr val="tx2">
                    <a:lumMod val="50000"/>
                  </a:schemeClr>
                </a:solidFill>
              </a:rPr>
              <a:t> </a:t>
            </a:r>
            <a:r>
              <a:rPr lang="fr-CA" sz="2400" dirty="0" err="1">
                <a:solidFill>
                  <a:schemeClr val="tx2">
                    <a:lumMod val="50000"/>
                  </a:schemeClr>
                </a:solidFill>
              </a:rPr>
              <a:t>sẽ</a:t>
            </a:r>
            <a:r>
              <a:rPr lang="fr-CA" sz="2400" dirty="0">
                <a:solidFill>
                  <a:schemeClr val="tx2">
                    <a:lumMod val="50000"/>
                  </a:schemeClr>
                </a:solidFill>
              </a:rPr>
              <a:t> </a:t>
            </a:r>
            <a:r>
              <a:rPr lang="fr-CA" sz="2400" dirty="0" err="1">
                <a:solidFill>
                  <a:schemeClr val="tx2">
                    <a:lumMod val="50000"/>
                  </a:schemeClr>
                </a:solidFill>
              </a:rPr>
              <a:t>không</a:t>
            </a:r>
            <a:r>
              <a:rPr lang="fr-CA" sz="2400" dirty="0">
                <a:solidFill>
                  <a:schemeClr val="tx2">
                    <a:lumMod val="50000"/>
                  </a:schemeClr>
                </a:solidFill>
              </a:rPr>
              <a:t> </a:t>
            </a:r>
            <a:r>
              <a:rPr lang="fr-CA" sz="2400" dirty="0" err="1">
                <a:solidFill>
                  <a:schemeClr val="tx2">
                    <a:lumMod val="50000"/>
                  </a:schemeClr>
                </a:solidFill>
              </a:rPr>
              <a:t>được</a:t>
            </a:r>
            <a:r>
              <a:rPr lang="fr-CA" sz="2400" dirty="0">
                <a:solidFill>
                  <a:schemeClr val="tx2">
                    <a:lumMod val="50000"/>
                  </a:schemeClr>
                </a:solidFill>
              </a:rPr>
              <a:t> </a:t>
            </a:r>
            <a:r>
              <a:rPr lang="fr-CA" sz="2400" dirty="0" err="1">
                <a:solidFill>
                  <a:schemeClr val="tx2">
                    <a:lumMod val="50000"/>
                  </a:schemeClr>
                </a:solidFill>
              </a:rPr>
              <a:t>thực</a:t>
            </a:r>
            <a:r>
              <a:rPr lang="fr-CA" sz="2400" dirty="0">
                <a:solidFill>
                  <a:schemeClr val="tx2">
                    <a:lumMod val="50000"/>
                  </a:schemeClr>
                </a:solidFill>
              </a:rPr>
              <a:t> </a:t>
            </a:r>
            <a:r>
              <a:rPr lang="fr-CA" sz="2400" dirty="0" err="1">
                <a:solidFill>
                  <a:schemeClr val="tx2">
                    <a:lumMod val="50000"/>
                  </a:schemeClr>
                </a:solidFill>
              </a:rPr>
              <a:t>hiện</a:t>
            </a:r>
            <a:r>
              <a:rPr lang="fr-CA" sz="2400" dirty="0">
                <a:solidFill>
                  <a:schemeClr val="tx2">
                    <a:lumMod val="50000"/>
                  </a:schemeClr>
                </a:solidFill>
              </a:rPr>
              <a:t>. </a:t>
            </a:r>
            <a:r>
              <a:rPr lang="fr-CA" sz="2400" dirty="0" err="1">
                <a:solidFill>
                  <a:schemeClr val="tx2">
                    <a:lumMod val="50000"/>
                  </a:schemeClr>
                </a:solidFill>
              </a:rPr>
              <a:t>Nếu</a:t>
            </a:r>
            <a:r>
              <a:rPr lang="fr-CA" sz="2400" dirty="0">
                <a:solidFill>
                  <a:schemeClr val="tx2">
                    <a:lumMod val="50000"/>
                  </a:schemeClr>
                </a:solidFill>
              </a:rPr>
              <a:t> </a:t>
            </a:r>
            <a:r>
              <a:rPr lang="fr-CA" sz="2400" dirty="0" err="1">
                <a:solidFill>
                  <a:schemeClr val="tx2">
                    <a:lumMod val="50000"/>
                  </a:schemeClr>
                </a:solidFill>
              </a:rPr>
              <a:t>truy</a:t>
            </a:r>
            <a:r>
              <a:rPr lang="fr-CA" sz="2400" dirty="0">
                <a:solidFill>
                  <a:schemeClr val="tx2">
                    <a:lumMod val="50000"/>
                  </a:schemeClr>
                </a:solidFill>
              </a:rPr>
              <a:t> </a:t>
            </a:r>
            <a:r>
              <a:rPr lang="fr-CA" sz="2400" dirty="0" err="1">
                <a:solidFill>
                  <a:schemeClr val="tx2">
                    <a:lumMod val="50000"/>
                  </a:schemeClr>
                </a:solidFill>
              </a:rPr>
              <a:t>vấn</a:t>
            </a:r>
            <a:r>
              <a:rPr lang="fr-CA" sz="2400" dirty="0">
                <a:solidFill>
                  <a:schemeClr val="tx2">
                    <a:lumMod val="50000"/>
                  </a:schemeClr>
                </a:solidFill>
              </a:rPr>
              <a:t> </a:t>
            </a:r>
            <a:r>
              <a:rPr lang="fr-CA" sz="2400" dirty="0" err="1">
                <a:solidFill>
                  <a:schemeClr val="tx2">
                    <a:lumMod val="50000"/>
                  </a:schemeClr>
                </a:solidFill>
              </a:rPr>
              <a:t>đúng</a:t>
            </a:r>
            <a:r>
              <a:rPr lang="fr-CA" sz="2400" dirty="0">
                <a:solidFill>
                  <a:schemeClr val="tx2">
                    <a:lumMod val="50000"/>
                  </a:schemeClr>
                </a:solidFill>
              </a:rPr>
              <a:t> </a:t>
            </a:r>
            <a:r>
              <a:rPr lang="fr-CA" sz="2400" dirty="0" err="1">
                <a:solidFill>
                  <a:schemeClr val="tx2">
                    <a:lumMod val="50000"/>
                  </a:schemeClr>
                </a:solidFill>
              </a:rPr>
              <a:t>ngữ</a:t>
            </a:r>
            <a:r>
              <a:rPr lang="fr-CA" sz="2400" dirty="0">
                <a:solidFill>
                  <a:schemeClr val="tx2">
                    <a:lumMod val="50000"/>
                  </a:schemeClr>
                </a:solidFill>
              </a:rPr>
              <a:t> </a:t>
            </a:r>
            <a:r>
              <a:rPr lang="fr-CA" sz="2400" dirty="0" err="1">
                <a:solidFill>
                  <a:schemeClr val="tx2">
                    <a:lumMod val="50000"/>
                  </a:schemeClr>
                </a:solidFill>
              </a:rPr>
              <a:t>pháp</a:t>
            </a:r>
            <a:r>
              <a:rPr lang="fr-CA" sz="2400" dirty="0">
                <a:solidFill>
                  <a:schemeClr val="tx2">
                    <a:lumMod val="50000"/>
                  </a:schemeClr>
                </a:solidFill>
              </a:rPr>
              <a:t> (</a:t>
            </a:r>
            <a:r>
              <a:rPr lang="fr-CA" sz="2400" dirty="0" err="1">
                <a:solidFill>
                  <a:schemeClr val="tx2">
                    <a:lumMod val="50000"/>
                  </a:schemeClr>
                </a:solidFill>
              </a:rPr>
              <a:t>syntactically</a:t>
            </a:r>
            <a:r>
              <a:rPr lang="fr-CA" sz="2400" dirty="0">
                <a:solidFill>
                  <a:schemeClr val="tx2">
                    <a:lumMod val="50000"/>
                  </a:schemeClr>
                </a:solidFill>
              </a:rPr>
              <a:t> correct SQL </a:t>
            </a:r>
            <a:r>
              <a:rPr lang="fr-CA" sz="2400" dirty="0" err="1">
                <a:solidFill>
                  <a:schemeClr val="tx2">
                    <a:lumMod val="50000"/>
                  </a:schemeClr>
                </a:solidFill>
              </a:rPr>
              <a:t>query</a:t>
            </a:r>
            <a:r>
              <a:rPr lang="fr-CA" sz="2400" dirty="0">
                <a:solidFill>
                  <a:schemeClr val="tx2">
                    <a:lumMod val="50000"/>
                  </a:schemeClr>
                </a:solidFill>
              </a:rPr>
              <a:t>) </a:t>
            </a:r>
            <a:r>
              <a:rPr lang="fr-CA" sz="2400" dirty="0" err="1">
                <a:solidFill>
                  <a:schemeClr val="tx2">
                    <a:lumMod val="50000"/>
                  </a:schemeClr>
                </a:solidFill>
              </a:rPr>
              <a:t>thì</a:t>
            </a:r>
            <a:r>
              <a:rPr lang="fr-CA" sz="2400" dirty="0">
                <a:solidFill>
                  <a:schemeClr val="tx2">
                    <a:lumMod val="50000"/>
                  </a:schemeClr>
                </a:solidFill>
              </a:rPr>
              <a:t> DBMS </a:t>
            </a:r>
            <a:r>
              <a:rPr lang="fr-CA" sz="2400" dirty="0" err="1">
                <a:solidFill>
                  <a:schemeClr val="tx2">
                    <a:lumMod val="50000"/>
                  </a:schemeClr>
                </a:solidFill>
              </a:rPr>
              <a:t>sẽ</a:t>
            </a:r>
            <a:r>
              <a:rPr lang="fr-CA" sz="2400" dirty="0">
                <a:solidFill>
                  <a:schemeClr val="tx2">
                    <a:lumMod val="50000"/>
                  </a:schemeClr>
                </a:solidFill>
              </a:rPr>
              <a:t> </a:t>
            </a:r>
            <a:r>
              <a:rPr lang="fr-CA" sz="2400" dirty="0" err="1">
                <a:solidFill>
                  <a:schemeClr val="tx2">
                    <a:lumMod val="50000"/>
                  </a:schemeClr>
                </a:solidFill>
              </a:rPr>
              <a:t>tiếp</a:t>
            </a:r>
            <a:r>
              <a:rPr lang="fr-CA" sz="2400" dirty="0">
                <a:solidFill>
                  <a:schemeClr val="tx2">
                    <a:lumMod val="50000"/>
                  </a:schemeClr>
                </a:solidFill>
              </a:rPr>
              <a:t> </a:t>
            </a:r>
            <a:r>
              <a:rPr lang="fr-CA" sz="2400" dirty="0" err="1">
                <a:solidFill>
                  <a:schemeClr val="tx2">
                    <a:lumMod val="50000"/>
                  </a:schemeClr>
                </a:solidFill>
              </a:rPr>
              <a:t>tục</a:t>
            </a:r>
            <a:r>
              <a:rPr lang="fr-CA" sz="2400" dirty="0">
                <a:solidFill>
                  <a:schemeClr val="tx2">
                    <a:lumMod val="50000"/>
                  </a:schemeClr>
                </a:solidFill>
              </a:rPr>
              <a:t> </a:t>
            </a:r>
            <a:r>
              <a:rPr lang="fr-CA" sz="2400" dirty="0" err="1">
                <a:solidFill>
                  <a:schemeClr val="tx2">
                    <a:lumMod val="50000"/>
                  </a:schemeClr>
                </a:solidFill>
              </a:rPr>
              <a:t>thực</a:t>
            </a:r>
            <a:r>
              <a:rPr lang="fr-CA" sz="2400" dirty="0">
                <a:solidFill>
                  <a:schemeClr val="tx2">
                    <a:lumMod val="50000"/>
                  </a:schemeClr>
                </a:solidFill>
              </a:rPr>
              <a:t> </a:t>
            </a:r>
            <a:r>
              <a:rPr lang="fr-CA" sz="2400" dirty="0" err="1">
                <a:solidFill>
                  <a:schemeClr val="tx2">
                    <a:lumMod val="50000"/>
                  </a:schemeClr>
                </a:solidFill>
              </a:rPr>
              <a:t>hiện</a:t>
            </a:r>
            <a:r>
              <a:rPr lang="fr-CA" sz="2400" dirty="0">
                <a:solidFill>
                  <a:schemeClr val="tx2">
                    <a:lumMod val="50000"/>
                  </a:schemeClr>
                </a:solidFill>
              </a:rPr>
              <a:t> </a:t>
            </a:r>
            <a:r>
              <a:rPr lang="fr-CA" sz="2400" dirty="0" err="1">
                <a:solidFill>
                  <a:schemeClr val="tx2">
                    <a:lumMod val="50000"/>
                  </a:schemeClr>
                </a:solidFill>
              </a:rPr>
              <a:t>bước</a:t>
            </a:r>
            <a:r>
              <a:rPr lang="fr-CA" sz="2400" dirty="0">
                <a:solidFill>
                  <a:schemeClr val="tx2">
                    <a:lumMod val="50000"/>
                  </a:schemeClr>
                </a:solidFill>
              </a:rPr>
              <a:t> 2</a:t>
            </a:r>
            <a:r>
              <a:rPr lang="fr-CA" sz="2400" dirty="0" smtClean="0">
                <a:solidFill>
                  <a:schemeClr val="tx2">
                    <a:lumMod val="50000"/>
                  </a:schemeClr>
                </a:solidFill>
              </a:rPr>
              <a:t>.</a:t>
            </a:r>
            <a:endParaRPr lang="en-US" sz="2400" dirty="0">
              <a:solidFill>
                <a:schemeClr val="tx2">
                  <a:lumMod val="50000"/>
                </a:schemeClr>
              </a:solidFill>
            </a:endParaRPr>
          </a:p>
        </p:txBody>
      </p:sp>
    </p:spTree>
    <p:extLst>
      <p:ext uri="{BB962C8B-B14F-4D97-AF65-F5344CB8AC3E}">
        <p14:creationId xmlns:p14="http://schemas.microsoft.com/office/powerpoint/2010/main" val="4099526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a:solidFill>
                  <a:schemeClr val="accent1">
                    <a:lumMod val="75000"/>
                  </a:schemeClr>
                </a:solidFill>
              </a:rPr>
              <a:t>Kiểm</a:t>
            </a:r>
            <a:r>
              <a:rPr lang="en-US" dirty="0">
                <a:solidFill>
                  <a:schemeClr val="accent1">
                    <a:lumMod val="75000"/>
                  </a:schemeClr>
                </a:solidFill>
              </a:rPr>
              <a:t> </a:t>
            </a:r>
            <a:r>
              <a:rPr lang="en-US" dirty="0" err="1">
                <a:solidFill>
                  <a:schemeClr val="accent1">
                    <a:lumMod val="75000"/>
                  </a:schemeClr>
                </a:solidFill>
              </a:rPr>
              <a:t>tra</a:t>
            </a:r>
            <a:r>
              <a:rPr lang="en-US" dirty="0">
                <a:solidFill>
                  <a:schemeClr val="accent1">
                    <a:lumMod val="75000"/>
                  </a:schemeClr>
                </a:solidFill>
              </a:rPr>
              <a:t> </a:t>
            </a:r>
            <a:r>
              <a:rPr lang="en-US" dirty="0" err="1">
                <a:solidFill>
                  <a:schemeClr val="accent1">
                    <a:lumMod val="75000"/>
                  </a:schemeClr>
                </a:solidFill>
              </a:rPr>
              <a:t>tính</a:t>
            </a:r>
            <a:r>
              <a:rPr lang="en-US" dirty="0">
                <a:solidFill>
                  <a:schemeClr val="accent1">
                    <a:lumMod val="75000"/>
                  </a:schemeClr>
                </a:solidFill>
              </a:rPr>
              <a:t> </a:t>
            </a:r>
            <a:r>
              <a:rPr lang="en-US" dirty="0" err="1">
                <a:solidFill>
                  <a:schemeClr val="accent1">
                    <a:lumMod val="75000"/>
                  </a:schemeClr>
                </a:solidFill>
              </a:rPr>
              <a:t>hợp</a:t>
            </a:r>
            <a:r>
              <a:rPr lang="en-US" dirty="0">
                <a:solidFill>
                  <a:schemeClr val="accent1">
                    <a:lumMod val="75000"/>
                  </a:schemeClr>
                </a:solidFill>
              </a:rPr>
              <a:t> </a:t>
            </a:r>
            <a:r>
              <a:rPr lang="en-US" dirty="0" err="1">
                <a:solidFill>
                  <a:schemeClr val="accent1">
                    <a:lumMod val="75000"/>
                  </a:schemeClr>
                </a:solidFill>
              </a:rPr>
              <a:t>lệ</a:t>
            </a:r>
            <a:r>
              <a:rPr lang="en-US" dirty="0">
                <a:solidFill>
                  <a:schemeClr val="accent1">
                    <a:lumMod val="75000"/>
                  </a:schemeClr>
                </a:solidFill>
              </a:rPr>
              <a:t> (Validation)</a:t>
            </a:r>
            <a:endParaRPr lang="en-US" dirty="0">
              <a:solidFill>
                <a:schemeClr val="accent1">
                  <a:lumMod val="75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3" name="TextBox 2"/>
          <p:cNvSpPr txBox="1"/>
          <p:nvPr/>
        </p:nvSpPr>
        <p:spPr>
          <a:xfrm>
            <a:off x="376905" y="2136338"/>
            <a:ext cx="7816600" cy="3046988"/>
          </a:xfrm>
          <a:prstGeom prst="rect">
            <a:avLst/>
          </a:prstGeom>
          <a:solidFill>
            <a:schemeClr val="accent3">
              <a:lumMod val="60000"/>
              <a:lumOff val="40000"/>
            </a:schemeClr>
          </a:solidFill>
        </p:spPr>
        <p:txBody>
          <a:bodyPr wrap="square" rtlCol="0">
            <a:spAutoFit/>
          </a:bodyPr>
          <a:lstStyle/>
          <a:p>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bước</a:t>
            </a:r>
            <a:r>
              <a:rPr lang="en-US" sz="2400" dirty="0">
                <a:solidFill>
                  <a:schemeClr val="tx2">
                    <a:lumMod val="50000"/>
                  </a:schemeClr>
                </a:solidFill>
              </a:rPr>
              <a:t> </a:t>
            </a:r>
            <a:r>
              <a:rPr lang="en-US" sz="2400" dirty="0" err="1">
                <a:solidFill>
                  <a:schemeClr val="tx2">
                    <a:lumMod val="50000"/>
                  </a:schemeClr>
                </a:solidFill>
              </a:rPr>
              <a:t>này</a:t>
            </a:r>
            <a:r>
              <a:rPr lang="en-US" sz="2400" dirty="0">
                <a:solidFill>
                  <a:schemeClr val="tx2">
                    <a:lumMod val="50000"/>
                  </a:schemeClr>
                </a:solidFill>
              </a:rPr>
              <a:t>, DBMS </a:t>
            </a:r>
            <a:r>
              <a:rPr lang="en-US" sz="2400" dirty="0" err="1">
                <a:solidFill>
                  <a:schemeClr val="tx2">
                    <a:lumMod val="50000"/>
                  </a:schemeClr>
                </a:solidFill>
              </a:rPr>
              <a:t>sẽ</a:t>
            </a:r>
            <a:r>
              <a:rPr lang="en-US" sz="2400" dirty="0">
                <a:solidFill>
                  <a:schemeClr val="tx2">
                    <a:lumMod val="50000"/>
                  </a:schemeClr>
                </a:solidFill>
              </a:rPr>
              <a:t> </a:t>
            </a:r>
            <a:r>
              <a:rPr lang="en-US" sz="2400" dirty="0" err="1">
                <a:solidFill>
                  <a:schemeClr val="tx2">
                    <a:lumMod val="50000"/>
                  </a:schemeClr>
                </a:solidFill>
              </a:rPr>
              <a:t>thực</a:t>
            </a:r>
            <a:r>
              <a:rPr lang="en-US" sz="2400" dirty="0">
                <a:solidFill>
                  <a:schemeClr val="tx2">
                    <a:lumMod val="50000"/>
                  </a:schemeClr>
                </a:solidFill>
              </a:rPr>
              <a:t> </a:t>
            </a:r>
            <a:r>
              <a:rPr lang="en-US" sz="2400" dirty="0" err="1">
                <a:solidFill>
                  <a:schemeClr val="tx2">
                    <a:lumMod val="50000"/>
                  </a:schemeClr>
                </a:solidFill>
              </a:rPr>
              <a:t>hiện</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công</a:t>
            </a:r>
            <a:r>
              <a:rPr lang="en-US" sz="2400" dirty="0">
                <a:solidFill>
                  <a:schemeClr val="tx2">
                    <a:lumMod val="50000"/>
                  </a:schemeClr>
                </a:solidFill>
              </a:rPr>
              <a:t> </a:t>
            </a:r>
            <a:r>
              <a:rPr lang="en-US" sz="2400" dirty="0" err="1">
                <a:solidFill>
                  <a:schemeClr val="tx2">
                    <a:lumMod val="50000"/>
                  </a:schemeClr>
                </a:solidFill>
              </a:rPr>
              <a:t>việc</a:t>
            </a:r>
            <a:r>
              <a:rPr lang="en-US" sz="2400" dirty="0">
                <a:solidFill>
                  <a:schemeClr val="tx2">
                    <a:lumMod val="50000"/>
                  </a:schemeClr>
                </a:solidFill>
              </a:rPr>
              <a:t>:</a:t>
            </a:r>
          </a:p>
          <a:p>
            <a:r>
              <a:rPr lang="en-US" sz="2400" dirty="0">
                <a:solidFill>
                  <a:schemeClr val="tx2">
                    <a:lumMod val="50000"/>
                  </a:schemeClr>
                </a:solidFill>
              </a:rPr>
              <a:t>         - </a:t>
            </a:r>
            <a:r>
              <a:rPr lang="en-US" sz="2400" dirty="0" err="1">
                <a:solidFill>
                  <a:schemeClr val="tx2">
                    <a:lumMod val="50000"/>
                  </a:schemeClr>
                </a:solidFill>
              </a:rPr>
              <a:t>Kiểm</a:t>
            </a:r>
            <a:r>
              <a:rPr lang="en-US" sz="2400" dirty="0">
                <a:solidFill>
                  <a:schemeClr val="tx2">
                    <a:lumMod val="50000"/>
                  </a:schemeClr>
                </a:solidFill>
              </a:rPr>
              <a:t> </a:t>
            </a:r>
            <a:r>
              <a:rPr lang="en-US" sz="2400" dirty="0" err="1">
                <a:solidFill>
                  <a:schemeClr val="tx2">
                    <a:lumMod val="50000"/>
                  </a:schemeClr>
                </a:solidFill>
              </a:rPr>
              <a:t>tra</a:t>
            </a:r>
            <a:r>
              <a:rPr lang="en-US" sz="2400" dirty="0">
                <a:solidFill>
                  <a:schemeClr val="tx2">
                    <a:lumMod val="50000"/>
                  </a:schemeClr>
                </a:solidFill>
              </a:rPr>
              <a:t> </a:t>
            </a:r>
            <a:r>
              <a:rPr lang="en-US" sz="2400" dirty="0" err="1">
                <a:solidFill>
                  <a:schemeClr val="tx2">
                    <a:lumMod val="50000"/>
                  </a:schemeClr>
                </a:solidFill>
              </a:rPr>
              <a:t>sự</a:t>
            </a:r>
            <a:r>
              <a:rPr lang="en-US" sz="2400" dirty="0">
                <a:solidFill>
                  <a:schemeClr val="tx2">
                    <a:lumMod val="50000"/>
                  </a:schemeClr>
                </a:solidFill>
              </a:rPr>
              <a:t> </a:t>
            </a:r>
            <a:r>
              <a:rPr lang="en-US" sz="2400" dirty="0" err="1">
                <a:solidFill>
                  <a:schemeClr val="tx2">
                    <a:lumMod val="50000"/>
                  </a:schemeClr>
                </a:solidFill>
              </a:rPr>
              <a:t>tồn</a:t>
            </a:r>
            <a:r>
              <a:rPr lang="en-US" sz="2400" dirty="0">
                <a:solidFill>
                  <a:schemeClr val="tx2">
                    <a:lumMod val="50000"/>
                  </a:schemeClr>
                </a:solidFill>
              </a:rPr>
              <a:t> </a:t>
            </a:r>
            <a:r>
              <a:rPr lang="en-US" sz="2400" dirty="0" err="1">
                <a:solidFill>
                  <a:schemeClr val="tx2">
                    <a:lumMod val="50000"/>
                  </a:schemeClr>
                </a:solidFill>
              </a:rPr>
              <a:t>tại</a:t>
            </a:r>
            <a:r>
              <a:rPr lang="en-US" sz="2400" dirty="0">
                <a:solidFill>
                  <a:schemeClr val="tx2">
                    <a:lumMod val="50000"/>
                  </a:schemeClr>
                </a:solidFill>
              </a:rPr>
              <a:t> </a:t>
            </a:r>
            <a:r>
              <a:rPr lang="en-US" sz="2400" dirty="0" err="1">
                <a:solidFill>
                  <a:schemeClr val="tx2">
                    <a:lumMod val="50000"/>
                  </a:schemeClr>
                </a:solidFill>
              </a:rPr>
              <a:t>của</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đối</a:t>
            </a:r>
            <a:r>
              <a:rPr lang="en-US" sz="2400" dirty="0">
                <a:solidFill>
                  <a:schemeClr val="tx2">
                    <a:lumMod val="50000"/>
                  </a:schemeClr>
                </a:solidFill>
              </a:rPr>
              <a:t> </a:t>
            </a:r>
            <a:r>
              <a:rPr lang="en-US" sz="2400" dirty="0" err="1">
                <a:solidFill>
                  <a:schemeClr val="tx2">
                    <a:lumMod val="50000"/>
                  </a:schemeClr>
                </a:solidFill>
              </a:rPr>
              <a:t>tượng</a:t>
            </a:r>
            <a:r>
              <a:rPr lang="en-US" sz="2400" dirty="0">
                <a:solidFill>
                  <a:schemeClr val="tx2">
                    <a:lumMod val="50000"/>
                  </a:schemeClr>
                </a:solidFill>
              </a:rPr>
              <a:t> </a:t>
            </a:r>
            <a:r>
              <a:rPr lang="en-US" sz="2400" dirty="0" err="1">
                <a:solidFill>
                  <a:schemeClr val="tx2">
                    <a:lumMod val="50000"/>
                  </a:schemeClr>
                </a:solidFill>
              </a:rPr>
              <a:t>dữ</a:t>
            </a:r>
            <a:r>
              <a:rPr lang="en-US" sz="2400" dirty="0">
                <a:solidFill>
                  <a:schemeClr val="tx2">
                    <a:lumMod val="50000"/>
                  </a:schemeClr>
                </a:solidFill>
              </a:rPr>
              <a:t> </a:t>
            </a:r>
            <a:r>
              <a:rPr lang="en-US" sz="2400" dirty="0" err="1">
                <a:solidFill>
                  <a:schemeClr val="tx2">
                    <a:lumMod val="50000"/>
                  </a:schemeClr>
                </a:solidFill>
              </a:rPr>
              <a:t>liệu</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cột</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biến</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bảng</a:t>
            </a:r>
            <a:r>
              <a:rPr lang="en-US" sz="2400" dirty="0">
                <a:solidFill>
                  <a:schemeClr val="tx2">
                    <a:lumMod val="50000"/>
                  </a:schemeClr>
                </a:solidFill>
              </a:rPr>
              <a:t>, …) </a:t>
            </a:r>
            <a:r>
              <a:rPr lang="en-US" sz="2400" dirty="0" err="1">
                <a:solidFill>
                  <a:schemeClr val="tx2">
                    <a:lumMod val="50000"/>
                  </a:schemeClr>
                </a:solidFill>
              </a:rPr>
              <a:t>của</a:t>
            </a:r>
            <a:r>
              <a:rPr lang="en-US" sz="2400" dirty="0">
                <a:solidFill>
                  <a:schemeClr val="tx2">
                    <a:lumMod val="50000"/>
                  </a:schemeClr>
                </a:solidFill>
              </a:rPr>
              <a:t> </a:t>
            </a:r>
            <a:r>
              <a:rPr lang="en-US" sz="2400" dirty="0" err="1">
                <a:solidFill>
                  <a:schemeClr val="tx2">
                    <a:lumMod val="50000"/>
                  </a:schemeClr>
                </a:solidFill>
              </a:rPr>
              <a:t>truy</a:t>
            </a:r>
            <a:r>
              <a:rPr lang="en-US" sz="2400" dirty="0">
                <a:solidFill>
                  <a:schemeClr val="tx2">
                    <a:lumMod val="50000"/>
                  </a:schemeClr>
                </a:solidFill>
              </a:rPr>
              <a:t> </a:t>
            </a:r>
            <a:r>
              <a:rPr lang="en-US" sz="2400" dirty="0" err="1">
                <a:solidFill>
                  <a:schemeClr val="tx2">
                    <a:lumMod val="50000"/>
                  </a:schemeClr>
                </a:solidFill>
              </a:rPr>
              <a:t>vấn</a:t>
            </a:r>
            <a:r>
              <a:rPr lang="en-US" sz="2400" dirty="0">
                <a:solidFill>
                  <a:schemeClr val="tx2">
                    <a:lumMod val="50000"/>
                  </a:schemeClr>
                </a:solidFill>
              </a:rPr>
              <a:t> </a:t>
            </a:r>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cơ</a:t>
            </a:r>
            <a:r>
              <a:rPr lang="en-US" sz="2400" dirty="0">
                <a:solidFill>
                  <a:schemeClr val="tx2">
                    <a:lumMod val="50000"/>
                  </a:schemeClr>
                </a:solidFill>
              </a:rPr>
              <a:t> </a:t>
            </a:r>
            <a:r>
              <a:rPr lang="en-US" sz="2400" dirty="0" err="1">
                <a:solidFill>
                  <a:schemeClr val="tx2">
                    <a:lumMod val="50000"/>
                  </a:schemeClr>
                </a:solidFill>
              </a:rPr>
              <a:t>sở</a:t>
            </a:r>
            <a:r>
              <a:rPr lang="en-US" sz="2400" dirty="0">
                <a:solidFill>
                  <a:schemeClr val="tx2">
                    <a:lumMod val="50000"/>
                  </a:schemeClr>
                </a:solidFill>
              </a:rPr>
              <a:t> </a:t>
            </a:r>
            <a:r>
              <a:rPr lang="en-US" sz="2400" dirty="0" err="1">
                <a:solidFill>
                  <a:schemeClr val="tx2">
                    <a:lumMod val="50000"/>
                  </a:schemeClr>
                </a:solidFill>
              </a:rPr>
              <a:t>dữ</a:t>
            </a:r>
            <a:r>
              <a:rPr lang="en-US" sz="2400" dirty="0">
                <a:solidFill>
                  <a:schemeClr val="tx2">
                    <a:lumMod val="50000"/>
                  </a:schemeClr>
                </a:solidFill>
              </a:rPr>
              <a:t> </a:t>
            </a:r>
            <a:r>
              <a:rPr lang="en-US" sz="2400" dirty="0" err="1">
                <a:solidFill>
                  <a:schemeClr val="tx2">
                    <a:lumMod val="50000"/>
                  </a:schemeClr>
                </a:solidFill>
              </a:rPr>
              <a:t>liệu</a:t>
            </a:r>
            <a:r>
              <a:rPr lang="en-US" sz="2400" dirty="0">
                <a:solidFill>
                  <a:schemeClr val="tx2">
                    <a:lumMod val="50000"/>
                  </a:schemeClr>
                </a:solidFill>
              </a:rPr>
              <a:t>.</a:t>
            </a:r>
          </a:p>
          <a:p>
            <a:r>
              <a:rPr lang="en-US" sz="2400" dirty="0">
                <a:solidFill>
                  <a:schemeClr val="tx2">
                    <a:lumMod val="50000"/>
                  </a:schemeClr>
                </a:solidFill>
              </a:rPr>
              <a:t>         - </a:t>
            </a:r>
            <a:r>
              <a:rPr lang="en-US" sz="2400" dirty="0" err="1">
                <a:solidFill>
                  <a:schemeClr val="tx2">
                    <a:lumMod val="50000"/>
                  </a:schemeClr>
                </a:solidFill>
              </a:rPr>
              <a:t>Kiểm</a:t>
            </a:r>
            <a:r>
              <a:rPr lang="en-US" sz="2400" dirty="0">
                <a:solidFill>
                  <a:schemeClr val="tx2">
                    <a:lumMod val="50000"/>
                  </a:schemeClr>
                </a:solidFill>
              </a:rPr>
              <a:t> </a:t>
            </a:r>
            <a:r>
              <a:rPr lang="en-US" sz="2400" dirty="0" err="1">
                <a:solidFill>
                  <a:schemeClr val="tx2">
                    <a:lumMod val="50000"/>
                  </a:schemeClr>
                </a:solidFill>
              </a:rPr>
              <a:t>tra</a:t>
            </a:r>
            <a:r>
              <a:rPr lang="en-US" sz="2400" dirty="0">
                <a:solidFill>
                  <a:schemeClr val="tx2">
                    <a:lumMod val="50000"/>
                  </a:schemeClr>
                </a:solidFill>
              </a:rPr>
              <a:t> </a:t>
            </a:r>
            <a:r>
              <a:rPr lang="en-US" sz="2400" dirty="0" err="1">
                <a:solidFill>
                  <a:schemeClr val="tx2">
                    <a:lumMod val="50000"/>
                  </a:schemeClr>
                </a:solidFill>
              </a:rPr>
              <a:t>sự</a:t>
            </a:r>
            <a:r>
              <a:rPr lang="en-US" sz="2400" dirty="0">
                <a:solidFill>
                  <a:schemeClr val="tx2">
                    <a:lumMod val="50000"/>
                  </a:schemeClr>
                </a:solidFill>
              </a:rPr>
              <a:t> </a:t>
            </a:r>
            <a:r>
              <a:rPr lang="en-US" sz="2400" dirty="0" err="1">
                <a:solidFill>
                  <a:schemeClr val="tx2">
                    <a:lumMod val="50000"/>
                  </a:schemeClr>
                </a:solidFill>
              </a:rPr>
              <a:t>hợp</a:t>
            </a:r>
            <a:r>
              <a:rPr lang="en-US" sz="2400" dirty="0">
                <a:solidFill>
                  <a:schemeClr val="tx2">
                    <a:lumMod val="50000"/>
                  </a:schemeClr>
                </a:solidFill>
              </a:rPr>
              <a:t> </a:t>
            </a:r>
            <a:r>
              <a:rPr lang="en-US" sz="2400" dirty="0" err="1">
                <a:solidFill>
                  <a:schemeClr val="tx2">
                    <a:lumMod val="50000"/>
                  </a:schemeClr>
                </a:solidFill>
              </a:rPr>
              <a:t>lệ</a:t>
            </a:r>
            <a:r>
              <a:rPr lang="en-US" sz="2400" dirty="0">
                <a:solidFill>
                  <a:schemeClr val="tx2">
                    <a:lumMod val="50000"/>
                  </a:schemeClr>
                </a:solidFill>
              </a:rPr>
              <a:t> </a:t>
            </a:r>
            <a:r>
              <a:rPr lang="en-US" sz="2400" dirty="0" err="1">
                <a:solidFill>
                  <a:schemeClr val="tx2">
                    <a:lumMod val="50000"/>
                  </a:schemeClr>
                </a:solidFill>
              </a:rPr>
              <a:t>về</a:t>
            </a:r>
            <a:r>
              <a:rPr lang="en-US" sz="2400" dirty="0">
                <a:solidFill>
                  <a:schemeClr val="tx2">
                    <a:lumMod val="50000"/>
                  </a:schemeClr>
                </a:solidFill>
              </a:rPr>
              <a:t> </a:t>
            </a:r>
            <a:r>
              <a:rPr lang="en-US" sz="2400" dirty="0" err="1">
                <a:solidFill>
                  <a:schemeClr val="tx2">
                    <a:lumMod val="50000"/>
                  </a:schemeClr>
                </a:solidFill>
              </a:rPr>
              <a:t>kiểu</a:t>
            </a:r>
            <a:r>
              <a:rPr lang="en-US" sz="2400" dirty="0">
                <a:solidFill>
                  <a:schemeClr val="tx2">
                    <a:lumMod val="50000"/>
                  </a:schemeClr>
                </a:solidFill>
              </a:rPr>
              <a:t> </a:t>
            </a:r>
            <a:r>
              <a:rPr lang="en-US" sz="2400" dirty="0" err="1">
                <a:solidFill>
                  <a:schemeClr val="tx2">
                    <a:lumMod val="50000"/>
                  </a:schemeClr>
                </a:solidFill>
              </a:rPr>
              <a:t>dữ</a:t>
            </a:r>
            <a:r>
              <a:rPr lang="en-US" sz="2400" dirty="0">
                <a:solidFill>
                  <a:schemeClr val="tx2">
                    <a:lumMod val="50000"/>
                  </a:schemeClr>
                </a:solidFill>
              </a:rPr>
              <a:t> </a:t>
            </a:r>
            <a:r>
              <a:rPr lang="en-US" sz="2400" dirty="0" err="1">
                <a:solidFill>
                  <a:schemeClr val="tx2">
                    <a:lumMod val="50000"/>
                  </a:schemeClr>
                </a:solidFill>
              </a:rPr>
              <a:t>liệu</a:t>
            </a:r>
            <a:r>
              <a:rPr lang="en-US" sz="2400" dirty="0">
                <a:solidFill>
                  <a:schemeClr val="tx2">
                    <a:lumMod val="50000"/>
                  </a:schemeClr>
                </a:solidFill>
              </a:rPr>
              <a:t> </a:t>
            </a:r>
            <a:r>
              <a:rPr lang="en-US" sz="2400" dirty="0" err="1">
                <a:solidFill>
                  <a:schemeClr val="tx2">
                    <a:lumMod val="50000"/>
                  </a:schemeClr>
                </a:solidFill>
              </a:rPr>
              <a:t>của</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đối</a:t>
            </a:r>
            <a:r>
              <a:rPr lang="en-US" sz="2400" dirty="0">
                <a:solidFill>
                  <a:schemeClr val="tx2">
                    <a:lumMod val="50000"/>
                  </a:schemeClr>
                </a:solidFill>
              </a:rPr>
              <a:t> </a:t>
            </a:r>
            <a:r>
              <a:rPr lang="en-US" sz="2400" dirty="0" err="1">
                <a:solidFill>
                  <a:schemeClr val="tx2">
                    <a:lumMod val="50000"/>
                  </a:schemeClr>
                </a:solidFill>
              </a:rPr>
              <a:t>tượng</a:t>
            </a:r>
            <a:r>
              <a:rPr lang="en-US" sz="2400" dirty="0">
                <a:solidFill>
                  <a:schemeClr val="tx2">
                    <a:lumMod val="50000"/>
                  </a:schemeClr>
                </a:solidFill>
              </a:rPr>
              <a:t> </a:t>
            </a:r>
            <a:r>
              <a:rPr lang="en-US" sz="2400" dirty="0" err="1">
                <a:solidFill>
                  <a:schemeClr val="tx2">
                    <a:lumMod val="50000"/>
                  </a:schemeClr>
                </a:solidFill>
              </a:rPr>
              <a:t>dữ</a:t>
            </a:r>
            <a:r>
              <a:rPr lang="en-US" sz="2400" dirty="0">
                <a:solidFill>
                  <a:schemeClr val="tx2">
                    <a:lumMod val="50000"/>
                  </a:schemeClr>
                </a:solidFill>
              </a:rPr>
              <a:t> </a:t>
            </a:r>
            <a:r>
              <a:rPr lang="en-US" sz="2400" dirty="0" err="1">
                <a:solidFill>
                  <a:schemeClr val="tx2">
                    <a:lumMod val="50000"/>
                  </a:schemeClr>
                </a:solidFill>
              </a:rPr>
              <a:t>liệu</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cột</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biến</a:t>
            </a:r>
            <a:r>
              <a:rPr lang="en-US" sz="2400" dirty="0">
                <a:solidFill>
                  <a:schemeClr val="tx2">
                    <a:lumMod val="50000"/>
                  </a:schemeClr>
                </a:solidFill>
              </a:rPr>
              <a:t>, …) </a:t>
            </a:r>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truy</a:t>
            </a:r>
            <a:r>
              <a:rPr lang="en-US" sz="2400" dirty="0">
                <a:solidFill>
                  <a:schemeClr val="tx2">
                    <a:lumMod val="50000"/>
                  </a:schemeClr>
                </a:solidFill>
              </a:rPr>
              <a:t> </a:t>
            </a:r>
            <a:r>
              <a:rPr lang="en-US" sz="2400" dirty="0" err="1">
                <a:solidFill>
                  <a:schemeClr val="tx2">
                    <a:lumMod val="50000"/>
                  </a:schemeClr>
                </a:solidFill>
              </a:rPr>
              <a:t>vấn</a:t>
            </a:r>
            <a:r>
              <a:rPr lang="en-US" sz="2400" dirty="0">
                <a:solidFill>
                  <a:schemeClr val="tx2">
                    <a:lumMod val="50000"/>
                  </a:schemeClr>
                </a:solidFill>
              </a:rPr>
              <a:t>.</a:t>
            </a:r>
          </a:p>
          <a:p>
            <a:r>
              <a:rPr lang="en-US" sz="2400" dirty="0" err="1">
                <a:solidFill>
                  <a:schemeClr val="tx2">
                    <a:lumMod val="50000"/>
                  </a:schemeClr>
                </a:solidFill>
              </a:rPr>
              <a:t>Nếu</a:t>
            </a:r>
            <a:r>
              <a:rPr lang="en-US" sz="2400" dirty="0">
                <a:solidFill>
                  <a:schemeClr val="tx2">
                    <a:lumMod val="50000"/>
                  </a:schemeClr>
                </a:solidFill>
              </a:rPr>
              <a:t> </a:t>
            </a:r>
            <a:r>
              <a:rPr lang="en-US" sz="2400" dirty="0" err="1">
                <a:solidFill>
                  <a:schemeClr val="tx2">
                    <a:lumMod val="50000"/>
                  </a:schemeClr>
                </a:solidFill>
              </a:rPr>
              <a:t>truy</a:t>
            </a:r>
            <a:r>
              <a:rPr lang="en-US" sz="2400" dirty="0">
                <a:solidFill>
                  <a:schemeClr val="tx2">
                    <a:lumMod val="50000"/>
                  </a:schemeClr>
                </a:solidFill>
              </a:rPr>
              <a:t> </a:t>
            </a:r>
            <a:r>
              <a:rPr lang="en-US" sz="2400" dirty="0" err="1">
                <a:solidFill>
                  <a:schemeClr val="tx2">
                    <a:lumMod val="50000"/>
                  </a:schemeClr>
                </a:solidFill>
              </a:rPr>
              <a:t>vấn</a:t>
            </a:r>
            <a:r>
              <a:rPr lang="en-US" sz="2400" dirty="0">
                <a:solidFill>
                  <a:schemeClr val="tx2">
                    <a:lumMod val="50000"/>
                  </a:schemeClr>
                </a:solidFill>
              </a:rPr>
              <a:t> </a:t>
            </a:r>
            <a:r>
              <a:rPr lang="en-US" sz="2400" dirty="0" err="1">
                <a:solidFill>
                  <a:schemeClr val="tx2">
                    <a:lumMod val="50000"/>
                  </a:schemeClr>
                </a:solidFill>
              </a:rPr>
              <a:t>chứa</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đối</a:t>
            </a:r>
            <a:r>
              <a:rPr lang="en-US" sz="2400" dirty="0">
                <a:solidFill>
                  <a:schemeClr val="tx2">
                    <a:lumMod val="50000"/>
                  </a:schemeClr>
                </a:solidFill>
              </a:rPr>
              <a:t> </a:t>
            </a:r>
            <a:r>
              <a:rPr lang="en-US" sz="2400" dirty="0" err="1">
                <a:solidFill>
                  <a:schemeClr val="tx2">
                    <a:lumMod val="50000"/>
                  </a:schemeClr>
                </a:solidFill>
              </a:rPr>
              <a:t>tượng</a:t>
            </a:r>
            <a:r>
              <a:rPr lang="en-US" sz="2400" dirty="0">
                <a:solidFill>
                  <a:schemeClr val="tx2">
                    <a:lumMod val="50000"/>
                  </a:schemeClr>
                </a:solidFill>
              </a:rPr>
              <a:t> </a:t>
            </a:r>
            <a:r>
              <a:rPr lang="en-US" sz="2400" dirty="0" err="1">
                <a:solidFill>
                  <a:schemeClr val="tx2">
                    <a:lumMod val="50000"/>
                  </a:schemeClr>
                </a:solidFill>
              </a:rPr>
              <a:t>dữ</a:t>
            </a:r>
            <a:r>
              <a:rPr lang="en-US" sz="2400" dirty="0">
                <a:solidFill>
                  <a:schemeClr val="tx2">
                    <a:lumMod val="50000"/>
                  </a:schemeClr>
                </a:solidFill>
              </a:rPr>
              <a:t> </a:t>
            </a:r>
            <a:r>
              <a:rPr lang="en-US" sz="2400" dirty="0" err="1">
                <a:solidFill>
                  <a:schemeClr val="tx2">
                    <a:lumMod val="50000"/>
                  </a:schemeClr>
                </a:solidFill>
              </a:rPr>
              <a:t>liệu</a:t>
            </a:r>
            <a:r>
              <a:rPr lang="en-US" sz="2400" dirty="0">
                <a:solidFill>
                  <a:schemeClr val="tx2">
                    <a:lumMod val="50000"/>
                  </a:schemeClr>
                </a:solidFill>
              </a:rPr>
              <a:t> </a:t>
            </a:r>
            <a:r>
              <a:rPr lang="en-US" sz="2400" dirty="0" err="1">
                <a:solidFill>
                  <a:schemeClr val="tx2">
                    <a:lumMod val="50000"/>
                  </a:schemeClr>
                </a:solidFill>
              </a:rPr>
              <a:t>tồn</a:t>
            </a:r>
            <a:r>
              <a:rPr lang="en-US" sz="2400" dirty="0">
                <a:solidFill>
                  <a:schemeClr val="tx2">
                    <a:lumMod val="50000"/>
                  </a:schemeClr>
                </a:solidFill>
              </a:rPr>
              <a:t> </a:t>
            </a:r>
            <a:r>
              <a:rPr lang="en-US" sz="2400" dirty="0" err="1">
                <a:solidFill>
                  <a:schemeClr val="tx2">
                    <a:lumMod val="50000"/>
                  </a:schemeClr>
                </a:solidFill>
              </a:rPr>
              <a:t>tại</a:t>
            </a:r>
            <a:r>
              <a:rPr lang="en-US" sz="2400" dirty="0">
                <a:solidFill>
                  <a:schemeClr val="tx2">
                    <a:lumMod val="50000"/>
                  </a:schemeClr>
                </a:solidFill>
              </a:rPr>
              <a:t> </a:t>
            </a:r>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cơ</a:t>
            </a:r>
            <a:r>
              <a:rPr lang="en-US" sz="2400" dirty="0">
                <a:solidFill>
                  <a:schemeClr val="tx2">
                    <a:lumMod val="50000"/>
                  </a:schemeClr>
                </a:solidFill>
              </a:rPr>
              <a:t> </a:t>
            </a:r>
            <a:r>
              <a:rPr lang="en-US" sz="2400" dirty="0" err="1">
                <a:solidFill>
                  <a:schemeClr val="tx2">
                    <a:lumMod val="50000"/>
                  </a:schemeClr>
                </a:solidFill>
              </a:rPr>
              <a:t>sở</a:t>
            </a:r>
            <a:r>
              <a:rPr lang="en-US" sz="2400" dirty="0">
                <a:solidFill>
                  <a:schemeClr val="tx2">
                    <a:lumMod val="50000"/>
                  </a:schemeClr>
                </a:solidFill>
              </a:rPr>
              <a:t> </a:t>
            </a:r>
            <a:r>
              <a:rPr lang="en-US" sz="2400" dirty="0" err="1">
                <a:solidFill>
                  <a:schemeClr val="tx2">
                    <a:lumMod val="50000"/>
                  </a:schemeClr>
                </a:solidFill>
              </a:rPr>
              <a:t>dữ</a:t>
            </a:r>
            <a:r>
              <a:rPr lang="en-US" sz="2400" dirty="0">
                <a:solidFill>
                  <a:schemeClr val="tx2">
                    <a:lumMod val="50000"/>
                  </a:schemeClr>
                </a:solidFill>
              </a:rPr>
              <a:t> </a:t>
            </a:r>
            <a:r>
              <a:rPr lang="en-US" sz="2400" dirty="0" err="1">
                <a:solidFill>
                  <a:schemeClr val="tx2">
                    <a:lumMod val="50000"/>
                  </a:schemeClr>
                </a:solidFill>
              </a:rPr>
              <a:t>liệu</a:t>
            </a:r>
            <a:r>
              <a:rPr lang="en-US" sz="2400" dirty="0">
                <a:solidFill>
                  <a:schemeClr val="tx2">
                    <a:lumMod val="50000"/>
                  </a:schemeClr>
                </a:solidFill>
              </a:rPr>
              <a:t> </a:t>
            </a:r>
            <a:r>
              <a:rPr lang="en-US" sz="2400" dirty="0" err="1">
                <a:solidFill>
                  <a:schemeClr val="tx2">
                    <a:lumMod val="50000"/>
                  </a:schemeClr>
                </a:solidFill>
              </a:rPr>
              <a:t>hoặc</a:t>
            </a:r>
            <a:r>
              <a:rPr lang="en-US" sz="2400" dirty="0">
                <a:solidFill>
                  <a:schemeClr val="tx2">
                    <a:lumMod val="50000"/>
                  </a:schemeClr>
                </a:solidFill>
              </a:rPr>
              <a:t> </a:t>
            </a:r>
            <a:r>
              <a:rPr lang="en-US" sz="2400" dirty="0" err="1">
                <a:solidFill>
                  <a:schemeClr val="tx2">
                    <a:lumMod val="50000"/>
                  </a:schemeClr>
                </a:solidFill>
              </a:rPr>
              <a:t>đối</a:t>
            </a:r>
            <a:r>
              <a:rPr lang="en-US" sz="2400" dirty="0">
                <a:solidFill>
                  <a:schemeClr val="tx2">
                    <a:lumMod val="50000"/>
                  </a:schemeClr>
                </a:solidFill>
              </a:rPr>
              <a:t> </a:t>
            </a:r>
            <a:r>
              <a:rPr lang="en-US" sz="2400" dirty="0" err="1">
                <a:solidFill>
                  <a:schemeClr val="tx2">
                    <a:lumMod val="50000"/>
                  </a:schemeClr>
                </a:solidFill>
              </a:rPr>
              <a:t>tượng</a:t>
            </a:r>
            <a:r>
              <a:rPr lang="en-US" sz="2400" dirty="0">
                <a:solidFill>
                  <a:schemeClr val="tx2">
                    <a:lumMod val="50000"/>
                  </a:schemeClr>
                </a:solidFill>
              </a:rPr>
              <a:t> </a:t>
            </a:r>
            <a:r>
              <a:rPr lang="en-US" sz="2400" dirty="0" err="1">
                <a:solidFill>
                  <a:schemeClr val="tx2">
                    <a:lumMod val="50000"/>
                  </a:schemeClr>
                </a:solidFill>
              </a:rPr>
              <a:t>có</a:t>
            </a:r>
            <a:r>
              <a:rPr lang="en-US" sz="2400" dirty="0">
                <a:solidFill>
                  <a:schemeClr val="tx2">
                    <a:lumMod val="50000"/>
                  </a:schemeClr>
                </a:solidFill>
              </a:rPr>
              <a:t> </a:t>
            </a:r>
            <a:r>
              <a:rPr lang="en-US" sz="2400" dirty="0" err="1">
                <a:solidFill>
                  <a:schemeClr val="tx2">
                    <a:lumMod val="50000"/>
                  </a:schemeClr>
                </a:solidFill>
              </a:rPr>
              <a:t>kiểu</a:t>
            </a:r>
            <a:r>
              <a:rPr lang="en-US" sz="2400" dirty="0">
                <a:solidFill>
                  <a:schemeClr val="tx2">
                    <a:lumMod val="50000"/>
                  </a:schemeClr>
                </a:solidFill>
              </a:rPr>
              <a:t> </a:t>
            </a:r>
            <a:r>
              <a:rPr lang="en-US" sz="2400" dirty="0" err="1">
                <a:solidFill>
                  <a:schemeClr val="tx2">
                    <a:lumMod val="50000"/>
                  </a:schemeClr>
                </a:solidFill>
              </a:rPr>
              <a:t>dữ</a:t>
            </a:r>
            <a:r>
              <a:rPr lang="en-US" sz="2400" dirty="0">
                <a:solidFill>
                  <a:schemeClr val="tx2">
                    <a:lumMod val="50000"/>
                  </a:schemeClr>
                </a:solidFill>
              </a:rPr>
              <a:t> </a:t>
            </a:r>
            <a:r>
              <a:rPr lang="en-US" sz="2400" dirty="0" err="1">
                <a:solidFill>
                  <a:schemeClr val="tx2">
                    <a:lumMod val="50000"/>
                  </a:schemeClr>
                </a:solidFill>
              </a:rPr>
              <a:t>liệu</a:t>
            </a:r>
            <a:r>
              <a:rPr lang="en-US" sz="2400" dirty="0">
                <a:solidFill>
                  <a:schemeClr val="tx2">
                    <a:lumMod val="50000"/>
                  </a:schemeClr>
                </a:solidFill>
              </a:rPr>
              <a:t> </a:t>
            </a:r>
            <a:r>
              <a:rPr lang="en-US" sz="2400" dirty="0" err="1">
                <a:solidFill>
                  <a:schemeClr val="tx2">
                    <a:lumMod val="50000"/>
                  </a:schemeClr>
                </a:solidFill>
              </a:rPr>
              <a:t>phù</a:t>
            </a:r>
            <a:r>
              <a:rPr lang="en-US" sz="2400" dirty="0">
                <a:solidFill>
                  <a:schemeClr val="tx2">
                    <a:lumMod val="50000"/>
                  </a:schemeClr>
                </a:solidFill>
              </a:rPr>
              <a:t> </a:t>
            </a:r>
            <a:r>
              <a:rPr lang="en-US" sz="2400" dirty="0" err="1">
                <a:solidFill>
                  <a:schemeClr val="tx2">
                    <a:lumMod val="50000"/>
                  </a:schemeClr>
                </a:solidFill>
              </a:rPr>
              <a:t>hợp</a:t>
            </a:r>
            <a:r>
              <a:rPr lang="en-US" sz="2400" dirty="0">
                <a:solidFill>
                  <a:schemeClr val="tx2">
                    <a:lumMod val="50000"/>
                  </a:schemeClr>
                </a:solidFill>
              </a:rPr>
              <a:t> (</a:t>
            </a:r>
            <a:r>
              <a:rPr lang="en-US" sz="2400" dirty="0" err="1">
                <a:solidFill>
                  <a:schemeClr val="tx2">
                    <a:lumMod val="50000"/>
                  </a:schemeClr>
                </a:solidFill>
              </a:rPr>
              <a:t>truy</a:t>
            </a:r>
            <a:r>
              <a:rPr lang="en-US" sz="2400" dirty="0">
                <a:solidFill>
                  <a:schemeClr val="tx2">
                    <a:lumMod val="50000"/>
                  </a:schemeClr>
                </a:solidFill>
              </a:rPr>
              <a:t> </a:t>
            </a:r>
            <a:r>
              <a:rPr lang="en-US" sz="2400" dirty="0" err="1">
                <a:solidFill>
                  <a:schemeClr val="tx2">
                    <a:lumMod val="50000"/>
                  </a:schemeClr>
                </a:solidFill>
              </a:rPr>
              <a:t>vấn</a:t>
            </a:r>
            <a:r>
              <a:rPr lang="en-US" sz="2400" dirty="0">
                <a:solidFill>
                  <a:schemeClr val="tx2">
                    <a:lumMod val="50000"/>
                  </a:schemeClr>
                </a:solidFill>
              </a:rPr>
              <a:t> </a:t>
            </a:r>
            <a:r>
              <a:rPr lang="en-US" sz="2400" dirty="0" err="1">
                <a:solidFill>
                  <a:schemeClr val="tx2">
                    <a:lumMod val="50000"/>
                  </a:schemeClr>
                </a:solidFill>
              </a:rPr>
              <a:t>hợp</a:t>
            </a:r>
            <a:r>
              <a:rPr lang="en-US" sz="2400" dirty="0">
                <a:solidFill>
                  <a:schemeClr val="tx2">
                    <a:lumMod val="50000"/>
                  </a:schemeClr>
                </a:solidFill>
              </a:rPr>
              <a:t> </a:t>
            </a:r>
            <a:r>
              <a:rPr lang="en-US" sz="2400" dirty="0" err="1">
                <a:solidFill>
                  <a:schemeClr val="tx2">
                    <a:lumMod val="50000"/>
                  </a:schemeClr>
                </a:solidFill>
              </a:rPr>
              <a:t>lệ</a:t>
            </a:r>
            <a:r>
              <a:rPr lang="en-US" sz="2400" dirty="0">
                <a:solidFill>
                  <a:schemeClr val="tx2">
                    <a:lumMod val="50000"/>
                  </a:schemeClr>
                </a:solidFill>
              </a:rPr>
              <a:t> - valid SQL query) </a:t>
            </a:r>
            <a:r>
              <a:rPr lang="en-US" sz="2400" dirty="0" err="1">
                <a:solidFill>
                  <a:schemeClr val="tx2">
                    <a:lumMod val="50000"/>
                  </a:schemeClr>
                </a:solidFill>
              </a:rPr>
              <a:t>thì</a:t>
            </a:r>
            <a:r>
              <a:rPr lang="en-US" sz="2400" dirty="0">
                <a:solidFill>
                  <a:schemeClr val="tx2">
                    <a:lumMod val="50000"/>
                  </a:schemeClr>
                </a:solidFill>
              </a:rPr>
              <a:t> DBMS </a:t>
            </a:r>
            <a:r>
              <a:rPr lang="en-US" sz="2400" dirty="0" err="1">
                <a:solidFill>
                  <a:schemeClr val="tx2">
                    <a:lumMod val="50000"/>
                  </a:schemeClr>
                </a:solidFill>
              </a:rPr>
              <a:t>sẽ</a:t>
            </a:r>
            <a:r>
              <a:rPr lang="en-US" sz="2400" dirty="0">
                <a:solidFill>
                  <a:schemeClr val="tx2">
                    <a:lumMod val="50000"/>
                  </a:schemeClr>
                </a:solidFill>
              </a:rPr>
              <a:t> </a:t>
            </a:r>
            <a:r>
              <a:rPr lang="en-US" sz="2400" dirty="0" err="1">
                <a:solidFill>
                  <a:schemeClr val="tx2">
                    <a:lumMod val="50000"/>
                  </a:schemeClr>
                </a:solidFill>
              </a:rPr>
              <a:t>tiếp</a:t>
            </a:r>
            <a:r>
              <a:rPr lang="en-US" sz="2400" dirty="0">
                <a:solidFill>
                  <a:schemeClr val="tx2">
                    <a:lumMod val="50000"/>
                  </a:schemeClr>
                </a:solidFill>
              </a:rPr>
              <a:t> </a:t>
            </a:r>
            <a:r>
              <a:rPr lang="en-US" sz="2400" dirty="0" err="1">
                <a:solidFill>
                  <a:schemeClr val="tx2">
                    <a:lumMod val="50000"/>
                  </a:schemeClr>
                </a:solidFill>
              </a:rPr>
              <a:t>tục</a:t>
            </a:r>
            <a:r>
              <a:rPr lang="en-US" sz="2400" dirty="0">
                <a:solidFill>
                  <a:schemeClr val="tx2">
                    <a:lumMod val="50000"/>
                  </a:schemeClr>
                </a:solidFill>
              </a:rPr>
              <a:t> </a:t>
            </a:r>
            <a:r>
              <a:rPr lang="en-US" sz="2400" dirty="0" err="1">
                <a:solidFill>
                  <a:schemeClr val="tx2">
                    <a:lumMod val="50000"/>
                  </a:schemeClr>
                </a:solidFill>
              </a:rPr>
              <a:t>thực</a:t>
            </a:r>
            <a:r>
              <a:rPr lang="en-US" sz="2400" dirty="0">
                <a:solidFill>
                  <a:schemeClr val="tx2">
                    <a:lumMod val="50000"/>
                  </a:schemeClr>
                </a:solidFill>
              </a:rPr>
              <a:t> </a:t>
            </a:r>
            <a:r>
              <a:rPr lang="en-US" sz="2400" dirty="0" err="1">
                <a:solidFill>
                  <a:schemeClr val="tx2">
                    <a:lumMod val="50000"/>
                  </a:schemeClr>
                </a:solidFill>
              </a:rPr>
              <a:t>hiện</a:t>
            </a:r>
            <a:r>
              <a:rPr lang="en-US" sz="2400" dirty="0">
                <a:solidFill>
                  <a:schemeClr val="tx2">
                    <a:lumMod val="50000"/>
                  </a:schemeClr>
                </a:solidFill>
              </a:rPr>
              <a:t> </a:t>
            </a:r>
            <a:r>
              <a:rPr lang="en-US" sz="2400" dirty="0" err="1">
                <a:solidFill>
                  <a:schemeClr val="tx2">
                    <a:lumMod val="50000"/>
                  </a:schemeClr>
                </a:solidFill>
              </a:rPr>
              <a:t>bước</a:t>
            </a:r>
            <a:r>
              <a:rPr lang="en-US" sz="2400" dirty="0">
                <a:solidFill>
                  <a:schemeClr val="tx2">
                    <a:lumMod val="50000"/>
                  </a:schemeClr>
                </a:solidFill>
              </a:rPr>
              <a:t> 3. </a:t>
            </a:r>
          </a:p>
        </p:txBody>
      </p:sp>
    </p:spTree>
    <p:extLst>
      <p:ext uri="{BB962C8B-B14F-4D97-AF65-F5344CB8AC3E}">
        <p14:creationId xmlns:p14="http://schemas.microsoft.com/office/powerpoint/2010/main" val="226583382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a:solidFill>
                  <a:schemeClr val="tx2">
                    <a:lumMod val="75000"/>
                  </a:schemeClr>
                </a:solidFill>
              </a:rPr>
              <a:t>Dịch</a:t>
            </a:r>
            <a:r>
              <a:rPr lang="en-US" dirty="0">
                <a:solidFill>
                  <a:schemeClr val="tx2">
                    <a:lumMod val="75000"/>
                  </a:schemeClr>
                </a:solidFill>
              </a:rPr>
              <a:t> </a:t>
            </a:r>
            <a:r>
              <a:rPr lang="en-US" dirty="0" err="1">
                <a:solidFill>
                  <a:schemeClr val="tx2">
                    <a:lumMod val="75000"/>
                  </a:schemeClr>
                </a:solidFill>
              </a:rPr>
              <a:t>truy</a:t>
            </a:r>
            <a:r>
              <a:rPr lang="en-US" dirty="0">
                <a:solidFill>
                  <a:schemeClr val="tx2">
                    <a:lumMod val="75000"/>
                  </a:schemeClr>
                </a:solidFill>
              </a:rPr>
              <a:t> </a:t>
            </a:r>
            <a:r>
              <a:rPr lang="en-US" dirty="0" err="1">
                <a:solidFill>
                  <a:schemeClr val="tx2">
                    <a:lumMod val="75000"/>
                  </a:schemeClr>
                </a:solidFill>
              </a:rPr>
              <a:t>vấn</a:t>
            </a:r>
            <a:r>
              <a:rPr lang="en-US" dirty="0">
                <a:solidFill>
                  <a:schemeClr val="tx2">
                    <a:lumMod val="75000"/>
                  </a:schemeClr>
                </a:solidFill>
              </a:rPr>
              <a:t> (Translation)</a:t>
            </a:r>
            <a:endParaRPr lang="en-US" dirty="0">
              <a:solidFill>
                <a:schemeClr val="tx2">
                  <a:lumMod val="75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44" name="TextBox 43"/>
          <p:cNvSpPr txBox="1"/>
          <p:nvPr/>
        </p:nvSpPr>
        <p:spPr>
          <a:xfrm>
            <a:off x="521284" y="2413337"/>
            <a:ext cx="7575969" cy="3046988"/>
          </a:xfrm>
          <a:prstGeom prst="rect">
            <a:avLst/>
          </a:prstGeom>
          <a:solidFill>
            <a:schemeClr val="accent1">
              <a:lumMod val="60000"/>
              <a:lumOff val="40000"/>
            </a:schemeClr>
          </a:solidFill>
        </p:spPr>
        <p:txBody>
          <a:bodyPr wrap="square" rtlCol="0">
            <a:spAutoFit/>
          </a:bodyPr>
          <a:lstStyle/>
          <a:p>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bước</a:t>
            </a:r>
            <a:r>
              <a:rPr lang="en-US" sz="2400" dirty="0">
                <a:solidFill>
                  <a:schemeClr val="tx2">
                    <a:lumMod val="50000"/>
                  </a:schemeClr>
                </a:solidFill>
              </a:rPr>
              <a:t> </a:t>
            </a:r>
            <a:r>
              <a:rPr lang="en-US" sz="2400" dirty="0" err="1">
                <a:solidFill>
                  <a:schemeClr val="tx2">
                    <a:lumMod val="50000"/>
                  </a:schemeClr>
                </a:solidFill>
              </a:rPr>
              <a:t>này</a:t>
            </a:r>
            <a:r>
              <a:rPr lang="en-US" sz="2400" dirty="0">
                <a:solidFill>
                  <a:schemeClr val="tx2">
                    <a:lumMod val="50000"/>
                  </a:schemeClr>
                </a:solidFill>
              </a:rPr>
              <a:t>, DBMS </a:t>
            </a:r>
            <a:r>
              <a:rPr lang="en-US" sz="2400" dirty="0" err="1">
                <a:solidFill>
                  <a:schemeClr val="tx2">
                    <a:lumMod val="50000"/>
                  </a:schemeClr>
                </a:solidFill>
              </a:rPr>
              <a:t>sẽ</a:t>
            </a:r>
            <a:r>
              <a:rPr lang="en-US" sz="2400" dirty="0">
                <a:solidFill>
                  <a:schemeClr val="tx2">
                    <a:lumMod val="50000"/>
                  </a:schemeClr>
                </a:solidFill>
              </a:rPr>
              <a:t> </a:t>
            </a:r>
            <a:r>
              <a:rPr lang="en-US" sz="2400" dirty="0" err="1">
                <a:solidFill>
                  <a:schemeClr val="tx2">
                    <a:lumMod val="50000"/>
                  </a:schemeClr>
                </a:solidFill>
              </a:rPr>
              <a:t>biến</a:t>
            </a:r>
            <a:r>
              <a:rPr lang="en-US" sz="2400" dirty="0">
                <a:solidFill>
                  <a:schemeClr val="tx2">
                    <a:lumMod val="50000"/>
                  </a:schemeClr>
                </a:solidFill>
              </a:rPr>
              <a:t> </a:t>
            </a:r>
            <a:r>
              <a:rPr lang="en-US" sz="2400" dirty="0" err="1">
                <a:solidFill>
                  <a:schemeClr val="tx2">
                    <a:lumMod val="50000"/>
                  </a:schemeClr>
                </a:solidFill>
              </a:rPr>
              <a:t>đổi</a:t>
            </a:r>
            <a:r>
              <a:rPr lang="en-US" sz="2400" dirty="0">
                <a:solidFill>
                  <a:schemeClr val="tx2">
                    <a:lumMod val="50000"/>
                  </a:schemeClr>
                </a:solidFill>
              </a:rPr>
              <a:t> </a:t>
            </a:r>
            <a:r>
              <a:rPr lang="en-US" sz="2400" dirty="0" err="1">
                <a:solidFill>
                  <a:schemeClr val="tx2">
                    <a:lumMod val="50000"/>
                  </a:schemeClr>
                </a:solidFill>
              </a:rPr>
              <a:t>truy</a:t>
            </a:r>
            <a:r>
              <a:rPr lang="en-US" sz="2400" dirty="0">
                <a:solidFill>
                  <a:schemeClr val="tx2">
                    <a:lumMod val="50000"/>
                  </a:schemeClr>
                </a:solidFill>
              </a:rPr>
              <a:t> </a:t>
            </a:r>
            <a:r>
              <a:rPr lang="en-US" sz="2400" dirty="0" err="1">
                <a:solidFill>
                  <a:schemeClr val="tx2">
                    <a:lumMod val="50000"/>
                  </a:schemeClr>
                </a:solidFill>
              </a:rPr>
              <a:t>vấn</a:t>
            </a:r>
            <a:r>
              <a:rPr lang="en-US" sz="2400" dirty="0">
                <a:solidFill>
                  <a:schemeClr val="tx2">
                    <a:lumMod val="50000"/>
                  </a:schemeClr>
                </a:solidFill>
              </a:rPr>
              <a:t> </a:t>
            </a:r>
            <a:r>
              <a:rPr lang="en-US" sz="2400" dirty="0" err="1">
                <a:solidFill>
                  <a:schemeClr val="tx2">
                    <a:lumMod val="50000"/>
                  </a:schemeClr>
                </a:solidFill>
              </a:rPr>
              <a:t>hợp</a:t>
            </a:r>
            <a:r>
              <a:rPr lang="en-US" sz="2400" dirty="0">
                <a:solidFill>
                  <a:schemeClr val="tx2">
                    <a:lumMod val="50000"/>
                  </a:schemeClr>
                </a:solidFill>
              </a:rPr>
              <a:t> </a:t>
            </a:r>
            <a:r>
              <a:rPr lang="en-US" sz="2400" dirty="0" err="1">
                <a:solidFill>
                  <a:schemeClr val="tx2">
                    <a:lumMod val="50000"/>
                  </a:schemeClr>
                </a:solidFill>
              </a:rPr>
              <a:t>lệ</a:t>
            </a:r>
            <a:r>
              <a:rPr lang="en-US" sz="2400" dirty="0">
                <a:solidFill>
                  <a:schemeClr val="tx2">
                    <a:lumMod val="50000"/>
                  </a:schemeClr>
                </a:solidFill>
              </a:rPr>
              <a:t> </a:t>
            </a:r>
            <a:r>
              <a:rPr lang="en-US" sz="2400" dirty="0" err="1">
                <a:solidFill>
                  <a:schemeClr val="tx2">
                    <a:lumMod val="50000"/>
                  </a:schemeClr>
                </a:solidFill>
              </a:rPr>
              <a:t>thành</a:t>
            </a:r>
            <a:r>
              <a:rPr lang="en-US" sz="2400" dirty="0">
                <a:solidFill>
                  <a:schemeClr val="tx2">
                    <a:lumMod val="50000"/>
                  </a:schemeClr>
                </a:solidFill>
              </a:rPr>
              <a:t> </a:t>
            </a:r>
            <a:r>
              <a:rPr lang="en-US" sz="2400" dirty="0" err="1">
                <a:solidFill>
                  <a:schemeClr val="tx2">
                    <a:lumMod val="50000"/>
                  </a:schemeClr>
                </a:solidFill>
              </a:rPr>
              <a:t>một</a:t>
            </a:r>
            <a:r>
              <a:rPr lang="en-US" sz="2400" dirty="0">
                <a:solidFill>
                  <a:schemeClr val="tx2">
                    <a:lumMod val="50000"/>
                  </a:schemeClr>
                </a:solidFill>
              </a:rPr>
              <a:t> </a:t>
            </a:r>
            <a:r>
              <a:rPr lang="en-US" sz="2400" dirty="0" err="1">
                <a:solidFill>
                  <a:schemeClr val="tx2">
                    <a:lumMod val="50000"/>
                  </a:schemeClr>
                </a:solidFill>
              </a:rPr>
              <a:t>dạng</a:t>
            </a:r>
            <a:r>
              <a:rPr lang="en-US" sz="2400" dirty="0">
                <a:solidFill>
                  <a:schemeClr val="tx2">
                    <a:lumMod val="50000"/>
                  </a:schemeClr>
                </a:solidFill>
              </a:rPr>
              <a:t> </a:t>
            </a:r>
            <a:r>
              <a:rPr lang="en-US" sz="2400" dirty="0" err="1">
                <a:solidFill>
                  <a:schemeClr val="tx2">
                    <a:lumMod val="50000"/>
                  </a:schemeClr>
                </a:solidFill>
              </a:rPr>
              <a:t>biểu</a:t>
            </a:r>
            <a:r>
              <a:rPr lang="en-US" sz="2400" dirty="0">
                <a:solidFill>
                  <a:schemeClr val="tx2">
                    <a:lumMod val="50000"/>
                  </a:schemeClr>
                </a:solidFill>
              </a:rPr>
              <a:t> </a:t>
            </a:r>
            <a:r>
              <a:rPr lang="en-US" sz="2400" dirty="0" err="1">
                <a:solidFill>
                  <a:schemeClr val="tx2">
                    <a:lumMod val="50000"/>
                  </a:schemeClr>
                </a:solidFill>
              </a:rPr>
              <a:t>diễn</a:t>
            </a:r>
            <a:r>
              <a:rPr lang="en-US" sz="2400" dirty="0">
                <a:solidFill>
                  <a:schemeClr val="tx2">
                    <a:lumMod val="50000"/>
                  </a:schemeClr>
                </a:solidFill>
              </a:rPr>
              <a:t> </a:t>
            </a:r>
            <a:r>
              <a:rPr lang="en-US" sz="2400" dirty="0" err="1">
                <a:solidFill>
                  <a:schemeClr val="tx2">
                    <a:lumMod val="50000"/>
                  </a:schemeClr>
                </a:solidFill>
              </a:rPr>
              <a:t>bên</a:t>
            </a:r>
            <a:r>
              <a:rPr lang="en-US" sz="2400" dirty="0">
                <a:solidFill>
                  <a:schemeClr val="tx2">
                    <a:lumMod val="50000"/>
                  </a:schemeClr>
                </a:solidFill>
              </a:rPr>
              <a:t> </a:t>
            </a:r>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hệ</a:t>
            </a:r>
            <a:r>
              <a:rPr lang="en-US" sz="2400" dirty="0">
                <a:solidFill>
                  <a:schemeClr val="tx2">
                    <a:lumMod val="50000"/>
                  </a:schemeClr>
                </a:solidFill>
              </a:rPr>
              <a:t> </a:t>
            </a:r>
            <a:r>
              <a:rPr lang="en-US" sz="2400" dirty="0" err="1">
                <a:solidFill>
                  <a:schemeClr val="tx2">
                    <a:lumMod val="50000"/>
                  </a:schemeClr>
                </a:solidFill>
              </a:rPr>
              <a:t>thống</a:t>
            </a:r>
            <a:r>
              <a:rPr lang="en-US" sz="2400" dirty="0">
                <a:solidFill>
                  <a:schemeClr val="tx2">
                    <a:lumMod val="50000"/>
                  </a:schemeClr>
                </a:solidFill>
              </a:rPr>
              <a:t> ở </a:t>
            </a:r>
            <a:r>
              <a:rPr lang="en-US" sz="2400" dirty="0" err="1">
                <a:solidFill>
                  <a:schemeClr val="tx2">
                    <a:lumMod val="50000"/>
                  </a:schemeClr>
                </a:solidFill>
              </a:rPr>
              <a:t>mức</a:t>
            </a:r>
            <a:r>
              <a:rPr lang="en-US" sz="2400" dirty="0">
                <a:solidFill>
                  <a:schemeClr val="tx2">
                    <a:lumMod val="50000"/>
                  </a:schemeClr>
                </a:solidFill>
              </a:rPr>
              <a:t> </a:t>
            </a:r>
            <a:r>
              <a:rPr lang="en-US" sz="2400" dirty="0" err="1">
                <a:solidFill>
                  <a:schemeClr val="tx2">
                    <a:lumMod val="50000"/>
                  </a:schemeClr>
                </a:solidFill>
              </a:rPr>
              <a:t>thấp</a:t>
            </a:r>
            <a:r>
              <a:rPr lang="en-US" sz="2400" dirty="0">
                <a:solidFill>
                  <a:schemeClr val="tx2">
                    <a:lumMod val="50000"/>
                  </a:schemeClr>
                </a:solidFill>
              </a:rPr>
              <a:t> </a:t>
            </a:r>
            <a:r>
              <a:rPr lang="en-US" sz="2400" dirty="0" err="1">
                <a:solidFill>
                  <a:schemeClr val="tx2">
                    <a:lumMod val="50000"/>
                  </a:schemeClr>
                </a:solidFill>
              </a:rPr>
              <a:t>hơn</a:t>
            </a:r>
            <a:r>
              <a:rPr lang="en-US" sz="2400" dirty="0">
                <a:solidFill>
                  <a:schemeClr val="tx2">
                    <a:lumMod val="50000"/>
                  </a:schemeClr>
                </a:solidFill>
              </a:rPr>
              <a:t> </a:t>
            </a:r>
            <a:r>
              <a:rPr lang="en-US" sz="2400" dirty="0" err="1">
                <a:solidFill>
                  <a:schemeClr val="tx2">
                    <a:lumMod val="50000"/>
                  </a:schemeClr>
                </a:solidFill>
              </a:rPr>
              <a:t>mà</a:t>
            </a:r>
            <a:r>
              <a:rPr lang="en-US" sz="2400" dirty="0">
                <a:solidFill>
                  <a:schemeClr val="tx2">
                    <a:lumMod val="50000"/>
                  </a:schemeClr>
                </a:solidFill>
              </a:rPr>
              <a:t> DBMS </a:t>
            </a:r>
            <a:r>
              <a:rPr lang="en-US" sz="2400" dirty="0" err="1">
                <a:solidFill>
                  <a:schemeClr val="tx2">
                    <a:lumMod val="50000"/>
                  </a:schemeClr>
                </a:solidFill>
              </a:rPr>
              <a:t>có</a:t>
            </a:r>
            <a:r>
              <a:rPr lang="en-US" sz="2400" dirty="0">
                <a:solidFill>
                  <a:schemeClr val="tx2">
                    <a:lumMod val="50000"/>
                  </a:schemeClr>
                </a:solidFill>
              </a:rPr>
              <a:t> </a:t>
            </a:r>
            <a:r>
              <a:rPr lang="en-US" sz="2400" dirty="0" err="1">
                <a:solidFill>
                  <a:schemeClr val="tx2">
                    <a:lumMod val="50000"/>
                  </a:schemeClr>
                </a:solidFill>
              </a:rPr>
              <a:t>thể</a:t>
            </a:r>
            <a:r>
              <a:rPr lang="en-US" sz="2400" dirty="0">
                <a:solidFill>
                  <a:schemeClr val="tx2">
                    <a:lumMod val="50000"/>
                  </a:schemeClr>
                </a:solidFill>
              </a:rPr>
              <a:t> </a:t>
            </a:r>
            <a:r>
              <a:rPr lang="en-US" sz="2400" dirty="0" err="1">
                <a:solidFill>
                  <a:schemeClr val="tx2">
                    <a:lumMod val="50000"/>
                  </a:schemeClr>
                </a:solidFill>
              </a:rPr>
              <a:t>sử</a:t>
            </a:r>
            <a:r>
              <a:rPr lang="en-US" sz="2400" dirty="0">
                <a:solidFill>
                  <a:schemeClr val="tx2">
                    <a:lumMod val="50000"/>
                  </a:schemeClr>
                </a:solidFill>
              </a:rPr>
              <a:t> </a:t>
            </a:r>
            <a:r>
              <a:rPr lang="en-US" sz="2400" dirty="0" err="1">
                <a:solidFill>
                  <a:schemeClr val="tx2">
                    <a:lumMod val="50000"/>
                  </a:schemeClr>
                </a:solidFill>
              </a:rPr>
              <a:t>dụng</a:t>
            </a:r>
            <a:r>
              <a:rPr lang="en-US" sz="2400" dirty="0">
                <a:solidFill>
                  <a:schemeClr val="tx2">
                    <a:lumMod val="50000"/>
                  </a:schemeClr>
                </a:solidFill>
              </a:rPr>
              <a:t> </a:t>
            </a:r>
            <a:r>
              <a:rPr lang="en-US" sz="2400" dirty="0" err="1">
                <a:solidFill>
                  <a:schemeClr val="tx2">
                    <a:lumMod val="50000"/>
                  </a:schemeClr>
                </a:solidFill>
              </a:rPr>
              <a:t>được</a:t>
            </a:r>
            <a:r>
              <a:rPr lang="en-US" sz="2400" dirty="0">
                <a:solidFill>
                  <a:schemeClr val="tx2">
                    <a:lumMod val="50000"/>
                  </a:schemeClr>
                </a:solidFill>
              </a:rPr>
              <a:t>. </a:t>
            </a:r>
            <a:r>
              <a:rPr lang="en-US" sz="2400" dirty="0" err="1">
                <a:solidFill>
                  <a:schemeClr val="tx2">
                    <a:lumMod val="50000"/>
                  </a:schemeClr>
                </a:solidFill>
              </a:rPr>
              <a:t>Một</a:t>
            </a:r>
            <a:r>
              <a:rPr lang="en-US" sz="2400" dirty="0">
                <a:solidFill>
                  <a:schemeClr val="tx2">
                    <a:lumMod val="50000"/>
                  </a:schemeClr>
                </a:solidFill>
              </a:rPr>
              <a:t> </a:t>
            </a:r>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dạng</a:t>
            </a:r>
            <a:r>
              <a:rPr lang="en-US" sz="2400" dirty="0">
                <a:solidFill>
                  <a:schemeClr val="tx2">
                    <a:lumMod val="50000"/>
                  </a:schemeClr>
                </a:solidFill>
              </a:rPr>
              <a:t> </a:t>
            </a:r>
            <a:r>
              <a:rPr lang="en-US" sz="2400" dirty="0" err="1">
                <a:solidFill>
                  <a:schemeClr val="tx2">
                    <a:lumMod val="50000"/>
                  </a:schemeClr>
                </a:solidFill>
              </a:rPr>
              <a:t>biểu</a:t>
            </a:r>
            <a:r>
              <a:rPr lang="en-US" sz="2400" dirty="0">
                <a:solidFill>
                  <a:schemeClr val="tx2">
                    <a:lumMod val="50000"/>
                  </a:schemeClr>
                </a:solidFill>
              </a:rPr>
              <a:t> </a:t>
            </a:r>
            <a:r>
              <a:rPr lang="en-US" sz="2400" dirty="0" err="1">
                <a:solidFill>
                  <a:schemeClr val="tx2">
                    <a:lumMod val="50000"/>
                  </a:schemeClr>
                </a:solidFill>
              </a:rPr>
              <a:t>diễn</a:t>
            </a:r>
            <a:r>
              <a:rPr lang="en-US" sz="2400" dirty="0">
                <a:solidFill>
                  <a:schemeClr val="tx2">
                    <a:lumMod val="50000"/>
                  </a:schemeClr>
                </a:solidFill>
              </a:rPr>
              <a:t> </a:t>
            </a:r>
            <a:r>
              <a:rPr lang="en-US" sz="2400" dirty="0" err="1">
                <a:solidFill>
                  <a:schemeClr val="tx2">
                    <a:lumMod val="50000"/>
                  </a:schemeClr>
                </a:solidFill>
              </a:rPr>
              <a:t>bên</a:t>
            </a:r>
            <a:r>
              <a:rPr lang="en-US" sz="2400" dirty="0">
                <a:solidFill>
                  <a:schemeClr val="tx2">
                    <a:lumMod val="50000"/>
                  </a:schemeClr>
                </a:solidFill>
              </a:rPr>
              <a:t> </a:t>
            </a:r>
            <a:r>
              <a:rPr lang="en-US" sz="2400" dirty="0" err="1">
                <a:solidFill>
                  <a:schemeClr val="tx2">
                    <a:lumMod val="50000"/>
                  </a:schemeClr>
                </a:solidFill>
              </a:rPr>
              <a:t>trong</a:t>
            </a:r>
            <a:r>
              <a:rPr lang="en-US" sz="2400" dirty="0">
                <a:solidFill>
                  <a:schemeClr val="tx2">
                    <a:lumMod val="50000"/>
                  </a:schemeClr>
                </a:solidFill>
              </a:rPr>
              <a:t> </a:t>
            </a:r>
            <a:r>
              <a:rPr lang="en-US" sz="2400" dirty="0" err="1">
                <a:solidFill>
                  <a:schemeClr val="tx2">
                    <a:lumMod val="50000"/>
                  </a:schemeClr>
                </a:solidFill>
              </a:rPr>
              <a:t>này</a:t>
            </a:r>
            <a:r>
              <a:rPr lang="en-US" sz="2400" dirty="0">
                <a:solidFill>
                  <a:schemeClr val="tx2">
                    <a:lumMod val="50000"/>
                  </a:schemeClr>
                </a:solidFill>
              </a:rPr>
              <a:t> </a:t>
            </a:r>
            <a:r>
              <a:rPr lang="en-US" sz="2400" dirty="0" err="1">
                <a:solidFill>
                  <a:schemeClr val="tx2">
                    <a:lumMod val="50000"/>
                  </a:schemeClr>
                </a:solidFill>
              </a:rPr>
              <a:t>là</a:t>
            </a:r>
            <a:r>
              <a:rPr lang="en-US" sz="2400" dirty="0">
                <a:solidFill>
                  <a:schemeClr val="tx2">
                    <a:lumMod val="50000"/>
                  </a:schemeClr>
                </a:solidFill>
              </a:rPr>
              <a:t> </a:t>
            </a:r>
            <a:r>
              <a:rPr lang="en-US" sz="2400" dirty="0" err="1">
                <a:solidFill>
                  <a:schemeClr val="tx2">
                    <a:lumMod val="50000"/>
                  </a:schemeClr>
                </a:solidFill>
              </a:rPr>
              <a:t>sử</a:t>
            </a:r>
            <a:r>
              <a:rPr lang="en-US" sz="2400" dirty="0">
                <a:solidFill>
                  <a:schemeClr val="tx2">
                    <a:lumMod val="50000"/>
                  </a:schemeClr>
                </a:solidFill>
              </a:rPr>
              <a:t> </a:t>
            </a:r>
            <a:r>
              <a:rPr lang="en-US" sz="2400" dirty="0" err="1">
                <a:solidFill>
                  <a:schemeClr val="tx2">
                    <a:lumMod val="50000"/>
                  </a:schemeClr>
                </a:solidFill>
              </a:rPr>
              <a:t>dụng</a:t>
            </a:r>
            <a:r>
              <a:rPr lang="en-US" sz="2400" dirty="0">
                <a:solidFill>
                  <a:schemeClr val="tx2">
                    <a:lumMod val="50000"/>
                  </a:schemeClr>
                </a:solidFill>
              </a:rPr>
              <a:t> </a:t>
            </a:r>
            <a:r>
              <a:rPr lang="en-US" sz="2400" dirty="0" err="1">
                <a:solidFill>
                  <a:schemeClr val="tx2">
                    <a:lumMod val="50000"/>
                  </a:schemeClr>
                </a:solidFill>
              </a:rPr>
              <a:t>đại</a:t>
            </a:r>
            <a:r>
              <a:rPr lang="en-US" sz="2400" dirty="0">
                <a:solidFill>
                  <a:schemeClr val="tx2">
                    <a:lumMod val="50000"/>
                  </a:schemeClr>
                </a:solidFill>
              </a:rPr>
              <a:t> </a:t>
            </a:r>
            <a:r>
              <a:rPr lang="en-US" sz="2400" dirty="0" err="1">
                <a:solidFill>
                  <a:schemeClr val="tx2">
                    <a:lumMod val="50000"/>
                  </a:schemeClr>
                </a:solidFill>
              </a:rPr>
              <a:t>số</a:t>
            </a:r>
            <a:r>
              <a:rPr lang="en-US" sz="2400" dirty="0">
                <a:solidFill>
                  <a:schemeClr val="tx2">
                    <a:lumMod val="50000"/>
                  </a:schemeClr>
                </a:solidFill>
              </a:rPr>
              <a:t> </a:t>
            </a:r>
            <a:r>
              <a:rPr lang="en-US" sz="2400" dirty="0" err="1">
                <a:solidFill>
                  <a:schemeClr val="tx2">
                    <a:lumMod val="50000"/>
                  </a:schemeClr>
                </a:solidFill>
              </a:rPr>
              <a:t>quan</a:t>
            </a:r>
            <a:r>
              <a:rPr lang="en-US" sz="2400" dirty="0">
                <a:solidFill>
                  <a:schemeClr val="tx2">
                    <a:lumMod val="50000"/>
                  </a:schemeClr>
                </a:solidFill>
              </a:rPr>
              <a:t> </a:t>
            </a:r>
            <a:r>
              <a:rPr lang="en-US" sz="2400" dirty="0" err="1">
                <a:solidFill>
                  <a:schemeClr val="tx2">
                    <a:lumMod val="50000"/>
                  </a:schemeClr>
                </a:solidFill>
              </a:rPr>
              <a:t>hệ</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phép</a:t>
            </a:r>
            <a:r>
              <a:rPr lang="en-US" sz="2400" dirty="0">
                <a:solidFill>
                  <a:schemeClr val="tx2">
                    <a:lumMod val="50000"/>
                  </a:schemeClr>
                </a:solidFill>
              </a:rPr>
              <a:t> </a:t>
            </a:r>
            <a:r>
              <a:rPr lang="en-US" sz="2400" dirty="0" err="1">
                <a:solidFill>
                  <a:schemeClr val="tx2">
                    <a:lumMod val="50000"/>
                  </a:schemeClr>
                </a:solidFill>
              </a:rPr>
              <a:t>toán</a:t>
            </a:r>
            <a:r>
              <a:rPr lang="en-US" sz="2400" dirty="0">
                <a:solidFill>
                  <a:schemeClr val="tx2">
                    <a:lumMod val="50000"/>
                  </a:schemeClr>
                </a:solidFill>
              </a:rPr>
              <a:t> </a:t>
            </a:r>
            <a:r>
              <a:rPr lang="en-US" sz="2400" dirty="0" err="1">
                <a:solidFill>
                  <a:schemeClr val="tx2">
                    <a:lumMod val="50000"/>
                  </a:schemeClr>
                </a:solidFill>
              </a:rPr>
              <a:t>đại</a:t>
            </a:r>
            <a:r>
              <a:rPr lang="en-US" sz="2400" dirty="0">
                <a:solidFill>
                  <a:schemeClr val="tx2">
                    <a:lumMod val="50000"/>
                  </a:schemeClr>
                </a:solidFill>
              </a:rPr>
              <a:t> </a:t>
            </a:r>
            <a:r>
              <a:rPr lang="en-US" sz="2400" dirty="0" err="1">
                <a:solidFill>
                  <a:schemeClr val="tx2">
                    <a:lumMod val="50000"/>
                  </a:schemeClr>
                </a:solidFill>
              </a:rPr>
              <a:t>số</a:t>
            </a:r>
            <a:r>
              <a:rPr lang="en-US" sz="2400" dirty="0">
                <a:solidFill>
                  <a:schemeClr val="tx2">
                    <a:lumMod val="50000"/>
                  </a:schemeClr>
                </a:solidFill>
              </a:rPr>
              <a:t> </a:t>
            </a:r>
            <a:r>
              <a:rPr lang="en-US" sz="2400" dirty="0" err="1">
                <a:solidFill>
                  <a:schemeClr val="tx2">
                    <a:lumMod val="50000"/>
                  </a:schemeClr>
                </a:solidFill>
              </a:rPr>
              <a:t>quan</a:t>
            </a:r>
            <a:r>
              <a:rPr lang="en-US" sz="2400" dirty="0">
                <a:solidFill>
                  <a:schemeClr val="tx2">
                    <a:lumMod val="50000"/>
                  </a:schemeClr>
                </a:solidFill>
              </a:rPr>
              <a:t> </a:t>
            </a:r>
            <a:r>
              <a:rPr lang="en-US" sz="2400" dirty="0" err="1">
                <a:solidFill>
                  <a:schemeClr val="tx2">
                    <a:lumMod val="50000"/>
                  </a:schemeClr>
                </a:solidFill>
              </a:rPr>
              <a:t>hệ</a:t>
            </a:r>
            <a:r>
              <a:rPr lang="en-US" sz="2400" dirty="0">
                <a:solidFill>
                  <a:schemeClr val="tx2">
                    <a:lumMod val="50000"/>
                  </a:schemeClr>
                </a:solidFill>
              </a:rPr>
              <a:t> </a:t>
            </a:r>
            <a:r>
              <a:rPr lang="en-US" sz="2400" dirty="0" err="1">
                <a:solidFill>
                  <a:schemeClr val="tx2">
                    <a:lumMod val="50000"/>
                  </a:schemeClr>
                </a:solidFill>
              </a:rPr>
              <a:t>được</a:t>
            </a:r>
            <a:r>
              <a:rPr lang="en-US" sz="2400" dirty="0">
                <a:solidFill>
                  <a:schemeClr val="tx2">
                    <a:lumMod val="50000"/>
                  </a:schemeClr>
                </a:solidFill>
              </a:rPr>
              <a:t> </a:t>
            </a:r>
            <a:r>
              <a:rPr lang="en-US" sz="2400" dirty="0" err="1">
                <a:solidFill>
                  <a:schemeClr val="tx2">
                    <a:lumMod val="50000"/>
                  </a:schemeClr>
                </a:solidFill>
              </a:rPr>
              <a:t>biến</a:t>
            </a:r>
            <a:r>
              <a:rPr lang="en-US" sz="2400" dirty="0">
                <a:solidFill>
                  <a:schemeClr val="tx2">
                    <a:lumMod val="50000"/>
                  </a:schemeClr>
                </a:solidFill>
              </a:rPr>
              <a:t> </a:t>
            </a:r>
            <a:r>
              <a:rPr lang="en-US" sz="2400" dirty="0" err="1">
                <a:solidFill>
                  <a:schemeClr val="tx2">
                    <a:lumMod val="50000"/>
                  </a:schemeClr>
                </a:solidFill>
              </a:rPr>
              <a:t>đổi</a:t>
            </a:r>
            <a:r>
              <a:rPr lang="en-US" sz="2400" dirty="0">
                <a:solidFill>
                  <a:schemeClr val="tx2">
                    <a:lumMod val="50000"/>
                  </a:schemeClr>
                </a:solidFill>
              </a:rPr>
              <a:t> </a:t>
            </a:r>
            <a:r>
              <a:rPr lang="en-US" sz="2400" dirty="0" err="1">
                <a:solidFill>
                  <a:schemeClr val="tx2">
                    <a:lumMod val="50000"/>
                  </a:schemeClr>
                </a:solidFill>
              </a:rPr>
              <a:t>dễ</a:t>
            </a:r>
            <a:r>
              <a:rPr lang="en-US" sz="2400" dirty="0">
                <a:solidFill>
                  <a:schemeClr val="tx2">
                    <a:lumMod val="50000"/>
                  </a:schemeClr>
                </a:solidFill>
              </a:rPr>
              <a:t> </a:t>
            </a:r>
            <a:r>
              <a:rPr lang="en-US" sz="2400" dirty="0" err="1">
                <a:solidFill>
                  <a:schemeClr val="tx2">
                    <a:lumMod val="50000"/>
                  </a:schemeClr>
                </a:solidFill>
              </a:rPr>
              <a:t>dàng</a:t>
            </a:r>
            <a:r>
              <a:rPr lang="en-US" sz="2400" dirty="0">
                <a:solidFill>
                  <a:schemeClr val="tx2">
                    <a:lumMod val="50000"/>
                  </a:schemeClr>
                </a:solidFill>
              </a:rPr>
              <a:t> </a:t>
            </a:r>
            <a:r>
              <a:rPr lang="en-US" sz="2400" dirty="0" err="1">
                <a:solidFill>
                  <a:schemeClr val="tx2">
                    <a:lumMod val="50000"/>
                  </a:schemeClr>
                </a:solidFill>
              </a:rPr>
              <a:t>thành</a:t>
            </a:r>
            <a:r>
              <a:rPr lang="en-US" sz="2400" dirty="0">
                <a:solidFill>
                  <a:schemeClr val="tx2">
                    <a:lumMod val="50000"/>
                  </a:schemeClr>
                </a:solidFill>
              </a:rPr>
              <a:t> </a:t>
            </a:r>
            <a:r>
              <a:rPr lang="en-US" sz="2400" dirty="0" err="1">
                <a:solidFill>
                  <a:schemeClr val="tx2">
                    <a:lumMod val="50000"/>
                  </a:schemeClr>
                </a:solidFill>
              </a:rPr>
              <a:t>các</a:t>
            </a:r>
            <a:r>
              <a:rPr lang="en-US" sz="2400" dirty="0">
                <a:solidFill>
                  <a:schemeClr val="tx2">
                    <a:lumMod val="50000"/>
                  </a:schemeClr>
                </a:solidFill>
              </a:rPr>
              <a:t> </a:t>
            </a:r>
            <a:r>
              <a:rPr lang="en-US" sz="2400" dirty="0" err="1">
                <a:solidFill>
                  <a:schemeClr val="tx2">
                    <a:lumMod val="50000"/>
                  </a:schemeClr>
                </a:solidFill>
              </a:rPr>
              <a:t>tác</a:t>
            </a:r>
            <a:r>
              <a:rPr lang="en-US" sz="2400" dirty="0">
                <a:solidFill>
                  <a:schemeClr val="tx2">
                    <a:lumMod val="50000"/>
                  </a:schemeClr>
                </a:solidFill>
              </a:rPr>
              <a:t> </a:t>
            </a:r>
            <a:r>
              <a:rPr lang="en-US" sz="2400" dirty="0" err="1">
                <a:solidFill>
                  <a:schemeClr val="tx2">
                    <a:lumMod val="50000"/>
                  </a:schemeClr>
                </a:solidFill>
              </a:rPr>
              <a:t>vụ</a:t>
            </a:r>
            <a:r>
              <a:rPr lang="en-US" sz="2400" dirty="0">
                <a:solidFill>
                  <a:schemeClr val="tx2">
                    <a:lumMod val="50000"/>
                  </a:schemeClr>
                </a:solidFill>
              </a:rPr>
              <a:t> </a:t>
            </a:r>
            <a:r>
              <a:rPr lang="en-US" sz="2400" dirty="0" err="1">
                <a:solidFill>
                  <a:schemeClr val="tx2">
                    <a:lumMod val="50000"/>
                  </a:schemeClr>
                </a:solidFill>
              </a:rPr>
              <a:t>của</a:t>
            </a:r>
            <a:r>
              <a:rPr lang="en-US" sz="2400" dirty="0">
                <a:solidFill>
                  <a:schemeClr val="tx2">
                    <a:lumMod val="50000"/>
                  </a:schemeClr>
                </a:solidFill>
              </a:rPr>
              <a:t> </a:t>
            </a:r>
            <a:r>
              <a:rPr lang="en-US" sz="2400" dirty="0" err="1">
                <a:solidFill>
                  <a:schemeClr val="tx2">
                    <a:lumMod val="50000"/>
                  </a:schemeClr>
                </a:solidFill>
              </a:rPr>
              <a:t>hệ</a:t>
            </a:r>
            <a:r>
              <a:rPr lang="en-US" sz="2400" dirty="0">
                <a:solidFill>
                  <a:schemeClr val="tx2">
                    <a:lumMod val="50000"/>
                  </a:schemeClr>
                </a:solidFill>
              </a:rPr>
              <a:t> </a:t>
            </a:r>
            <a:r>
              <a:rPr lang="en-US" sz="2400" dirty="0" err="1">
                <a:solidFill>
                  <a:schemeClr val="tx2">
                    <a:lumMod val="50000"/>
                  </a:schemeClr>
                </a:solidFill>
              </a:rPr>
              <a:t>thống</a:t>
            </a:r>
            <a:r>
              <a:rPr lang="en-US" sz="2400" dirty="0">
                <a:solidFill>
                  <a:schemeClr val="tx2">
                    <a:lumMod val="50000"/>
                  </a:schemeClr>
                </a:solidFill>
              </a:rPr>
              <a:t>. </a:t>
            </a:r>
            <a:r>
              <a:rPr lang="en-US" sz="2400" dirty="0" err="1">
                <a:solidFill>
                  <a:schemeClr val="tx2">
                    <a:lumMod val="50000"/>
                  </a:schemeClr>
                </a:solidFill>
              </a:rPr>
              <a:t>Truy</a:t>
            </a:r>
            <a:r>
              <a:rPr lang="en-US" sz="2400" dirty="0">
                <a:solidFill>
                  <a:schemeClr val="tx2">
                    <a:lumMod val="50000"/>
                  </a:schemeClr>
                </a:solidFill>
              </a:rPr>
              <a:t> </a:t>
            </a:r>
            <a:r>
              <a:rPr lang="en-US" sz="2400" dirty="0" err="1">
                <a:solidFill>
                  <a:schemeClr val="tx2">
                    <a:lumMod val="50000"/>
                  </a:schemeClr>
                </a:solidFill>
              </a:rPr>
              <a:t>vấn</a:t>
            </a:r>
            <a:r>
              <a:rPr lang="en-US" sz="2400" dirty="0">
                <a:solidFill>
                  <a:schemeClr val="tx2">
                    <a:lumMod val="50000"/>
                  </a:schemeClr>
                </a:solidFill>
              </a:rPr>
              <a:t> ban </a:t>
            </a:r>
            <a:r>
              <a:rPr lang="en-US" sz="2400" dirty="0" err="1">
                <a:solidFill>
                  <a:schemeClr val="tx2">
                    <a:lumMod val="50000"/>
                  </a:schemeClr>
                </a:solidFill>
              </a:rPr>
              <a:t>đầu</a:t>
            </a:r>
            <a:r>
              <a:rPr lang="en-US" sz="2400" dirty="0">
                <a:solidFill>
                  <a:schemeClr val="tx2">
                    <a:lumMod val="50000"/>
                  </a:schemeClr>
                </a:solidFill>
              </a:rPr>
              <a:t> </a:t>
            </a:r>
            <a:r>
              <a:rPr lang="en-US" sz="2400" dirty="0" err="1">
                <a:solidFill>
                  <a:schemeClr val="tx2">
                    <a:lumMod val="50000"/>
                  </a:schemeClr>
                </a:solidFill>
              </a:rPr>
              <a:t>được</a:t>
            </a:r>
            <a:r>
              <a:rPr lang="en-US" sz="2400" dirty="0">
                <a:solidFill>
                  <a:schemeClr val="tx2">
                    <a:lumMod val="50000"/>
                  </a:schemeClr>
                </a:solidFill>
              </a:rPr>
              <a:t> </a:t>
            </a:r>
            <a:r>
              <a:rPr lang="en-US" sz="2400" dirty="0" err="1">
                <a:solidFill>
                  <a:schemeClr val="tx2">
                    <a:lumMod val="50000"/>
                  </a:schemeClr>
                </a:solidFill>
              </a:rPr>
              <a:t>biến</a:t>
            </a:r>
            <a:r>
              <a:rPr lang="en-US" sz="2400" dirty="0">
                <a:solidFill>
                  <a:schemeClr val="tx2">
                    <a:lumMod val="50000"/>
                  </a:schemeClr>
                </a:solidFill>
              </a:rPr>
              <a:t> </a:t>
            </a:r>
            <a:r>
              <a:rPr lang="en-US" sz="2400" dirty="0" err="1">
                <a:solidFill>
                  <a:schemeClr val="tx2">
                    <a:lumMod val="50000"/>
                  </a:schemeClr>
                </a:solidFill>
              </a:rPr>
              <a:t>đổi</a:t>
            </a:r>
            <a:r>
              <a:rPr lang="en-US" sz="2400" dirty="0">
                <a:solidFill>
                  <a:schemeClr val="tx2">
                    <a:lumMod val="50000"/>
                  </a:schemeClr>
                </a:solidFill>
              </a:rPr>
              <a:t> </a:t>
            </a:r>
            <a:r>
              <a:rPr lang="en-US" sz="2400" dirty="0" err="1">
                <a:solidFill>
                  <a:schemeClr val="tx2">
                    <a:lumMod val="50000"/>
                  </a:schemeClr>
                </a:solidFill>
              </a:rPr>
              <a:t>thành</a:t>
            </a:r>
            <a:r>
              <a:rPr lang="en-US" sz="2400" dirty="0">
                <a:solidFill>
                  <a:schemeClr val="tx2">
                    <a:lumMod val="50000"/>
                  </a:schemeClr>
                </a:solidFill>
              </a:rPr>
              <a:t> </a:t>
            </a:r>
            <a:r>
              <a:rPr lang="en-US" sz="2400" dirty="0" err="1">
                <a:solidFill>
                  <a:schemeClr val="tx2">
                    <a:lumMod val="50000"/>
                  </a:schemeClr>
                </a:solidFill>
              </a:rPr>
              <a:t>một</a:t>
            </a:r>
            <a:r>
              <a:rPr lang="en-US" sz="2400" dirty="0">
                <a:solidFill>
                  <a:schemeClr val="tx2">
                    <a:lumMod val="50000"/>
                  </a:schemeClr>
                </a:solidFill>
              </a:rPr>
              <a:t> </a:t>
            </a:r>
            <a:r>
              <a:rPr lang="en-US" sz="2400" dirty="0" err="1">
                <a:solidFill>
                  <a:schemeClr val="tx2">
                    <a:lumMod val="50000"/>
                  </a:schemeClr>
                </a:solidFill>
              </a:rPr>
              <a:t>biểu</a:t>
            </a:r>
            <a:r>
              <a:rPr lang="en-US" sz="2400" dirty="0">
                <a:solidFill>
                  <a:schemeClr val="tx2">
                    <a:lumMod val="50000"/>
                  </a:schemeClr>
                </a:solidFill>
              </a:rPr>
              <a:t> </a:t>
            </a:r>
            <a:r>
              <a:rPr lang="en-US" sz="2400" dirty="0" err="1">
                <a:solidFill>
                  <a:schemeClr val="tx2">
                    <a:lumMod val="50000"/>
                  </a:schemeClr>
                </a:solidFill>
              </a:rPr>
              <a:t>thức</a:t>
            </a:r>
            <a:r>
              <a:rPr lang="en-US" sz="2400" dirty="0">
                <a:solidFill>
                  <a:schemeClr val="tx2">
                    <a:lumMod val="50000"/>
                  </a:schemeClr>
                </a:solidFill>
              </a:rPr>
              <a:t> </a:t>
            </a:r>
            <a:r>
              <a:rPr lang="en-US" sz="2400" dirty="0" err="1">
                <a:solidFill>
                  <a:schemeClr val="tx2">
                    <a:lumMod val="50000"/>
                  </a:schemeClr>
                </a:solidFill>
              </a:rPr>
              <a:t>đại</a:t>
            </a:r>
            <a:r>
              <a:rPr lang="en-US" sz="2400" dirty="0">
                <a:solidFill>
                  <a:schemeClr val="tx2">
                    <a:lumMod val="50000"/>
                  </a:schemeClr>
                </a:solidFill>
              </a:rPr>
              <a:t> </a:t>
            </a:r>
            <a:r>
              <a:rPr lang="en-US" sz="2400" dirty="0" err="1">
                <a:solidFill>
                  <a:schemeClr val="tx2">
                    <a:lumMod val="50000"/>
                  </a:schemeClr>
                </a:solidFill>
              </a:rPr>
              <a:t>số</a:t>
            </a:r>
            <a:r>
              <a:rPr lang="en-US" sz="2400" dirty="0">
                <a:solidFill>
                  <a:schemeClr val="tx2">
                    <a:lumMod val="50000"/>
                  </a:schemeClr>
                </a:solidFill>
              </a:rPr>
              <a:t> </a:t>
            </a:r>
            <a:r>
              <a:rPr lang="en-US" sz="2400" dirty="0" err="1">
                <a:solidFill>
                  <a:schemeClr val="tx2">
                    <a:lumMod val="50000"/>
                  </a:schemeClr>
                </a:solidFill>
              </a:rPr>
              <a:t>quan</a:t>
            </a:r>
            <a:r>
              <a:rPr lang="en-US" sz="2400" dirty="0">
                <a:solidFill>
                  <a:schemeClr val="tx2">
                    <a:lumMod val="50000"/>
                  </a:schemeClr>
                </a:solidFill>
              </a:rPr>
              <a:t> </a:t>
            </a:r>
            <a:r>
              <a:rPr lang="en-US" sz="2400" dirty="0" err="1">
                <a:solidFill>
                  <a:schemeClr val="tx2">
                    <a:lumMod val="50000"/>
                  </a:schemeClr>
                </a:solidFill>
              </a:rPr>
              <a:t>hệ</a:t>
            </a:r>
            <a:r>
              <a:rPr lang="en-US" sz="2400" dirty="0">
                <a:solidFill>
                  <a:schemeClr val="tx2">
                    <a:lumMod val="50000"/>
                  </a:schemeClr>
                </a:solidFill>
              </a:rPr>
              <a:t> hay </a:t>
            </a:r>
            <a:r>
              <a:rPr lang="en-US" sz="2400" dirty="0" err="1">
                <a:solidFill>
                  <a:schemeClr val="tx2">
                    <a:lumMod val="50000"/>
                  </a:schemeClr>
                </a:solidFill>
              </a:rPr>
              <a:t>còn</a:t>
            </a:r>
            <a:r>
              <a:rPr lang="en-US" sz="2400" dirty="0">
                <a:solidFill>
                  <a:schemeClr val="tx2">
                    <a:lumMod val="50000"/>
                  </a:schemeClr>
                </a:solidFill>
              </a:rPr>
              <a:t> </a:t>
            </a:r>
            <a:r>
              <a:rPr lang="en-US" sz="2400" dirty="0" err="1">
                <a:solidFill>
                  <a:schemeClr val="tx2">
                    <a:lumMod val="50000"/>
                  </a:schemeClr>
                </a:solidFill>
              </a:rPr>
              <a:t>gọi</a:t>
            </a:r>
            <a:r>
              <a:rPr lang="en-US" sz="2400" dirty="0">
                <a:solidFill>
                  <a:schemeClr val="tx2">
                    <a:lumMod val="50000"/>
                  </a:schemeClr>
                </a:solidFill>
              </a:rPr>
              <a:t> </a:t>
            </a:r>
            <a:r>
              <a:rPr lang="en-US" sz="2400" dirty="0" err="1">
                <a:solidFill>
                  <a:schemeClr val="tx2">
                    <a:lumMod val="50000"/>
                  </a:schemeClr>
                </a:solidFill>
              </a:rPr>
              <a:t>là</a:t>
            </a:r>
            <a:r>
              <a:rPr lang="en-US" sz="2400" dirty="0">
                <a:solidFill>
                  <a:schemeClr val="tx2">
                    <a:lumMod val="50000"/>
                  </a:schemeClr>
                </a:solidFill>
              </a:rPr>
              <a:t> </a:t>
            </a:r>
            <a:r>
              <a:rPr lang="en-US" sz="2400" dirty="0" err="1">
                <a:solidFill>
                  <a:schemeClr val="tx2">
                    <a:lumMod val="50000"/>
                  </a:schemeClr>
                </a:solidFill>
              </a:rPr>
              <a:t>truy</a:t>
            </a:r>
            <a:r>
              <a:rPr lang="en-US" sz="2400" dirty="0">
                <a:solidFill>
                  <a:schemeClr val="tx2">
                    <a:lumMod val="50000"/>
                  </a:schemeClr>
                </a:solidFill>
              </a:rPr>
              <a:t> </a:t>
            </a:r>
            <a:r>
              <a:rPr lang="en-US" sz="2400" dirty="0" err="1">
                <a:solidFill>
                  <a:schemeClr val="tx2">
                    <a:lumMod val="50000"/>
                  </a:schemeClr>
                </a:solidFill>
              </a:rPr>
              <a:t>vấn</a:t>
            </a:r>
            <a:r>
              <a:rPr lang="en-US" sz="2400" dirty="0">
                <a:solidFill>
                  <a:schemeClr val="tx2">
                    <a:lumMod val="50000"/>
                  </a:schemeClr>
                </a:solidFill>
              </a:rPr>
              <a:t> </a:t>
            </a:r>
            <a:r>
              <a:rPr lang="en-US" sz="2400" dirty="0" err="1">
                <a:solidFill>
                  <a:schemeClr val="tx2">
                    <a:lumMod val="50000"/>
                  </a:schemeClr>
                </a:solidFill>
              </a:rPr>
              <a:t>đại</a:t>
            </a:r>
            <a:r>
              <a:rPr lang="en-US" sz="2400" dirty="0">
                <a:solidFill>
                  <a:schemeClr val="tx2">
                    <a:lumMod val="50000"/>
                  </a:schemeClr>
                </a:solidFill>
              </a:rPr>
              <a:t> </a:t>
            </a:r>
            <a:r>
              <a:rPr lang="en-US" sz="2400" dirty="0" err="1">
                <a:solidFill>
                  <a:schemeClr val="tx2">
                    <a:lumMod val="50000"/>
                  </a:schemeClr>
                </a:solidFill>
              </a:rPr>
              <a:t>số</a:t>
            </a:r>
            <a:r>
              <a:rPr lang="en-US" sz="2400" dirty="0">
                <a:solidFill>
                  <a:schemeClr val="tx2">
                    <a:lumMod val="50000"/>
                  </a:schemeClr>
                </a:solidFill>
              </a:rPr>
              <a:t> </a:t>
            </a:r>
            <a:r>
              <a:rPr lang="en-US" sz="2400" dirty="0" err="1">
                <a:solidFill>
                  <a:schemeClr val="tx2">
                    <a:lumMod val="50000"/>
                  </a:schemeClr>
                </a:solidFill>
              </a:rPr>
              <a:t>quan</a:t>
            </a:r>
            <a:r>
              <a:rPr lang="en-US" sz="2400" dirty="0">
                <a:solidFill>
                  <a:schemeClr val="tx2">
                    <a:lumMod val="50000"/>
                  </a:schemeClr>
                </a:solidFill>
              </a:rPr>
              <a:t> </a:t>
            </a:r>
            <a:r>
              <a:rPr lang="en-US" sz="2400" dirty="0" err="1">
                <a:solidFill>
                  <a:schemeClr val="tx2">
                    <a:lumMod val="50000"/>
                  </a:schemeClr>
                </a:solidFill>
              </a:rPr>
              <a:t>hệ</a:t>
            </a:r>
            <a:r>
              <a:rPr lang="en-US" sz="2400" dirty="0">
                <a:solidFill>
                  <a:schemeClr val="tx2">
                    <a:lumMod val="50000"/>
                  </a:schemeClr>
                </a:solidFill>
              </a:rPr>
              <a:t> (relational algebra query</a:t>
            </a:r>
            <a:r>
              <a:rPr lang="en-US" sz="2400" dirty="0" smtClean="0">
                <a:solidFill>
                  <a:schemeClr val="tx2">
                    <a:lumMod val="50000"/>
                  </a:schemeClr>
                </a:solidFill>
              </a:rPr>
              <a:t>).</a:t>
            </a:r>
            <a:endParaRPr lang="en-US" sz="2400" dirty="0">
              <a:solidFill>
                <a:schemeClr val="tx2">
                  <a:lumMod val="50000"/>
                </a:schemeClr>
              </a:solidFill>
            </a:endParaRPr>
          </a:p>
        </p:txBody>
      </p:sp>
    </p:spTree>
    <p:extLst>
      <p:ext uri="{BB962C8B-B14F-4D97-AF65-F5344CB8AC3E}">
        <p14:creationId xmlns:p14="http://schemas.microsoft.com/office/powerpoint/2010/main" val="2018877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tx2">
                    <a:lumMod val="75000"/>
                  </a:schemeClr>
                </a:solidFill>
              </a:rPr>
              <a:t>Nguyên</a:t>
            </a:r>
            <a:r>
              <a:rPr lang="en-US" dirty="0" smtClean="0">
                <a:solidFill>
                  <a:schemeClr val="tx2">
                    <a:lumMod val="75000"/>
                  </a:schemeClr>
                </a:solidFill>
              </a:rPr>
              <a:t> </a:t>
            </a:r>
            <a:r>
              <a:rPr lang="en-US" dirty="0" err="1" smtClean="0">
                <a:solidFill>
                  <a:schemeClr val="tx2">
                    <a:lumMod val="75000"/>
                  </a:schemeClr>
                </a:solidFill>
              </a:rPr>
              <a:t>nhân</a:t>
            </a:r>
            <a:r>
              <a:rPr lang="en-US" dirty="0" smtClean="0">
                <a:solidFill>
                  <a:schemeClr val="tx2">
                    <a:lumMod val="75000"/>
                  </a:schemeClr>
                </a:solidFill>
              </a:rPr>
              <a:t> </a:t>
            </a:r>
            <a:r>
              <a:rPr lang="en-US" dirty="0" err="1" smtClean="0">
                <a:solidFill>
                  <a:schemeClr val="tx2">
                    <a:lumMod val="75000"/>
                  </a:schemeClr>
                </a:solidFill>
              </a:rPr>
              <a:t>truy</a:t>
            </a:r>
            <a:r>
              <a:rPr lang="en-US" dirty="0" smtClean="0">
                <a:solidFill>
                  <a:schemeClr val="tx2">
                    <a:lumMod val="75000"/>
                  </a:schemeClr>
                </a:solidFill>
              </a:rPr>
              <a:t> </a:t>
            </a:r>
            <a:r>
              <a:rPr lang="en-US" dirty="0" err="1" smtClean="0">
                <a:solidFill>
                  <a:schemeClr val="tx2">
                    <a:lumMod val="75000"/>
                  </a:schemeClr>
                </a:solidFill>
              </a:rPr>
              <a:t>vấn</a:t>
            </a:r>
            <a:r>
              <a:rPr lang="en-US" dirty="0" smtClean="0">
                <a:solidFill>
                  <a:schemeClr val="tx2">
                    <a:lumMod val="75000"/>
                  </a:schemeClr>
                </a:solidFill>
              </a:rPr>
              <a:t> </a:t>
            </a:r>
            <a:r>
              <a:rPr lang="en-US" dirty="0" err="1" smtClean="0">
                <a:solidFill>
                  <a:schemeClr val="tx2">
                    <a:lumMod val="75000"/>
                  </a:schemeClr>
                </a:solidFill>
              </a:rPr>
              <a:t>chậm</a:t>
            </a:r>
            <a:endParaRPr lang="en-US" dirty="0">
              <a:solidFill>
                <a:schemeClr val="tx2">
                  <a:lumMod val="75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1041651" y="1705140"/>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6">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err="1" smtClean="0">
                <a:solidFill>
                  <a:schemeClr val="tx2">
                    <a:lumMod val="75000"/>
                  </a:schemeClr>
                </a:solidFill>
              </a:rPr>
              <a:t>Không</a:t>
            </a:r>
            <a:r>
              <a:rPr lang="en-US" sz="2700" kern="1200" dirty="0" smtClean="0">
                <a:solidFill>
                  <a:schemeClr val="tx2">
                    <a:lumMod val="75000"/>
                  </a:schemeClr>
                </a:solidFill>
              </a:rPr>
              <a:t>/</a:t>
            </a:r>
            <a:r>
              <a:rPr lang="en-US" sz="2700" kern="1200" dirty="0" err="1" smtClean="0">
                <a:solidFill>
                  <a:schemeClr val="tx2">
                    <a:lumMod val="75000"/>
                  </a:schemeClr>
                </a:solidFill>
              </a:rPr>
              <a:t>thiếu</a:t>
            </a:r>
            <a:r>
              <a:rPr lang="en-US" sz="2700" kern="1200" dirty="0" smtClean="0">
                <a:solidFill>
                  <a:schemeClr val="tx2">
                    <a:lumMod val="75000"/>
                  </a:schemeClr>
                </a:solidFill>
              </a:rPr>
              <a:t> </a:t>
            </a:r>
            <a:r>
              <a:rPr lang="en-US" sz="2700" kern="1200" dirty="0" err="1" smtClean="0">
                <a:solidFill>
                  <a:schemeClr val="tx2">
                    <a:lumMod val="75000"/>
                  </a:schemeClr>
                </a:solidFill>
              </a:rPr>
              <a:t>sử</a:t>
            </a:r>
            <a:r>
              <a:rPr lang="en-US" sz="2700" kern="1200" dirty="0" smtClean="0">
                <a:solidFill>
                  <a:schemeClr val="tx2">
                    <a:lumMod val="75000"/>
                  </a:schemeClr>
                </a:solidFill>
              </a:rPr>
              <a:t> </a:t>
            </a:r>
            <a:r>
              <a:rPr lang="en-US" sz="2700" kern="1200" dirty="0" err="1" smtClean="0">
                <a:solidFill>
                  <a:schemeClr val="tx2">
                    <a:lumMod val="75000"/>
                  </a:schemeClr>
                </a:solidFill>
              </a:rPr>
              <a:t>dụng</a:t>
            </a:r>
            <a:r>
              <a:rPr lang="en-US" sz="2700" kern="1200" dirty="0" smtClean="0">
                <a:solidFill>
                  <a:schemeClr val="tx2">
                    <a:lumMod val="75000"/>
                  </a:schemeClr>
                </a:solidFill>
              </a:rPr>
              <a:t> </a:t>
            </a:r>
            <a:r>
              <a:rPr lang="en-US" sz="2700" kern="1200" dirty="0" err="1" smtClean="0">
                <a:solidFill>
                  <a:schemeClr val="tx2">
                    <a:lumMod val="75000"/>
                  </a:schemeClr>
                </a:solidFill>
              </a:rPr>
              <a:t>các</a:t>
            </a:r>
            <a:r>
              <a:rPr lang="en-US" sz="2700" kern="1200" dirty="0" smtClean="0">
                <a:solidFill>
                  <a:schemeClr val="tx2">
                    <a:lumMod val="75000"/>
                  </a:schemeClr>
                </a:solidFill>
              </a:rPr>
              <a:t> </a:t>
            </a:r>
            <a:r>
              <a:rPr lang="en-US" sz="2700" kern="1200" dirty="0" err="1" smtClean="0">
                <a:solidFill>
                  <a:schemeClr val="tx2">
                    <a:lumMod val="75000"/>
                  </a:schemeClr>
                </a:solidFill>
              </a:rPr>
              <a:t>lợi</a:t>
            </a:r>
            <a:r>
              <a:rPr lang="en-US" sz="2700" kern="1200" dirty="0" smtClean="0">
                <a:solidFill>
                  <a:schemeClr val="tx2">
                    <a:lumMod val="75000"/>
                  </a:schemeClr>
                </a:solidFill>
              </a:rPr>
              <a:t> </a:t>
            </a:r>
            <a:r>
              <a:rPr lang="en-US" sz="2700" kern="1200" dirty="0" err="1" smtClean="0">
                <a:solidFill>
                  <a:schemeClr val="tx2">
                    <a:lumMod val="75000"/>
                  </a:schemeClr>
                </a:solidFill>
              </a:rPr>
              <a:t>ích</a:t>
            </a:r>
            <a:r>
              <a:rPr lang="en-US" sz="2700" kern="1200" dirty="0" smtClean="0">
                <a:solidFill>
                  <a:schemeClr val="tx2">
                    <a:lumMod val="75000"/>
                  </a:schemeClr>
                </a:solidFill>
              </a:rPr>
              <a:t> </a:t>
            </a:r>
            <a:r>
              <a:rPr lang="en-US" sz="2700" kern="1200" dirty="0" err="1" smtClean="0">
                <a:solidFill>
                  <a:schemeClr val="tx2">
                    <a:lumMod val="75000"/>
                  </a:schemeClr>
                </a:solidFill>
              </a:rPr>
              <a:t>của</a:t>
            </a:r>
            <a:r>
              <a:rPr lang="en-US" sz="2700" kern="1200" dirty="0" smtClean="0">
                <a:solidFill>
                  <a:schemeClr val="tx2">
                    <a:lumMod val="75000"/>
                  </a:schemeClr>
                </a:solidFill>
              </a:rPr>
              <a:t> Indexes</a:t>
            </a:r>
            <a:endParaRPr lang="en-US" sz="2700" kern="1200" dirty="0">
              <a:solidFill>
                <a:schemeClr val="tx2">
                  <a:lumMod val="75000"/>
                </a:schemeClr>
              </a:solidFill>
            </a:endParaRPr>
          </a:p>
        </p:txBody>
      </p:sp>
      <p:sp>
        <p:nvSpPr>
          <p:cNvPr id="14" name="Freeform 13"/>
          <p:cNvSpPr/>
          <p:nvPr/>
        </p:nvSpPr>
        <p:spPr>
          <a:xfrm>
            <a:off x="1041651" y="2855479"/>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err="1" smtClean="0">
                <a:solidFill>
                  <a:schemeClr val="tx2">
                    <a:lumMod val="75000"/>
                  </a:schemeClr>
                </a:solidFill>
              </a:rPr>
              <a:t>Không</a:t>
            </a:r>
            <a:r>
              <a:rPr lang="en-US" sz="2700" kern="1200" dirty="0" smtClean="0">
                <a:solidFill>
                  <a:schemeClr val="tx2">
                    <a:lumMod val="75000"/>
                  </a:schemeClr>
                </a:solidFill>
              </a:rPr>
              <a:t>/</a:t>
            </a:r>
            <a:r>
              <a:rPr lang="en-US" sz="2700" kern="1200" dirty="0" err="1" smtClean="0">
                <a:solidFill>
                  <a:schemeClr val="tx2">
                    <a:lumMod val="75000"/>
                  </a:schemeClr>
                </a:solidFill>
              </a:rPr>
              <a:t>thiếu</a:t>
            </a:r>
            <a:r>
              <a:rPr lang="en-US" sz="2700" kern="1200" dirty="0" smtClean="0">
                <a:solidFill>
                  <a:schemeClr val="tx2">
                    <a:lumMod val="75000"/>
                  </a:schemeClr>
                </a:solidFill>
              </a:rPr>
              <a:t> </a:t>
            </a:r>
            <a:r>
              <a:rPr lang="en-US" sz="2700" kern="1200" dirty="0" err="1" smtClean="0">
                <a:solidFill>
                  <a:schemeClr val="tx2">
                    <a:lumMod val="75000"/>
                  </a:schemeClr>
                </a:solidFill>
              </a:rPr>
              <a:t>tận</a:t>
            </a:r>
            <a:r>
              <a:rPr lang="en-US" sz="2700" kern="1200" dirty="0" smtClean="0">
                <a:solidFill>
                  <a:schemeClr val="tx2">
                    <a:lumMod val="75000"/>
                  </a:schemeClr>
                </a:solidFill>
              </a:rPr>
              <a:t> </a:t>
            </a:r>
            <a:r>
              <a:rPr lang="en-US" sz="2700" kern="1200" dirty="0" err="1" smtClean="0">
                <a:solidFill>
                  <a:schemeClr val="tx2">
                    <a:lumMod val="75000"/>
                  </a:schemeClr>
                </a:solidFill>
              </a:rPr>
              <a:t>dụng</a:t>
            </a:r>
            <a:r>
              <a:rPr lang="en-US" sz="2700" kern="1200" dirty="0" smtClean="0">
                <a:solidFill>
                  <a:schemeClr val="tx2">
                    <a:lumMod val="75000"/>
                  </a:schemeClr>
                </a:solidFill>
              </a:rPr>
              <a:t> </a:t>
            </a:r>
            <a:r>
              <a:rPr lang="en-US" sz="2700" kern="1200" dirty="0" err="1" smtClean="0">
                <a:solidFill>
                  <a:schemeClr val="tx2">
                    <a:lumMod val="75000"/>
                  </a:schemeClr>
                </a:solidFill>
              </a:rPr>
              <a:t>được</a:t>
            </a:r>
            <a:r>
              <a:rPr lang="en-US" sz="2700" kern="1200" dirty="0" smtClean="0">
                <a:solidFill>
                  <a:schemeClr val="tx2">
                    <a:lumMod val="75000"/>
                  </a:schemeClr>
                </a:solidFill>
              </a:rPr>
              <a:t> I/O striping</a:t>
            </a:r>
            <a:endParaRPr lang="en-US" sz="2700" kern="1200" dirty="0">
              <a:solidFill>
                <a:schemeClr val="tx2">
                  <a:lumMod val="75000"/>
                </a:schemeClr>
              </a:solidFill>
            </a:endParaRPr>
          </a:p>
        </p:txBody>
      </p:sp>
      <p:sp>
        <p:nvSpPr>
          <p:cNvPr id="15" name="Freeform 14"/>
          <p:cNvSpPr/>
          <p:nvPr/>
        </p:nvSpPr>
        <p:spPr>
          <a:xfrm>
            <a:off x="1041651" y="4005819"/>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err="1" smtClean="0">
                <a:solidFill>
                  <a:schemeClr val="tx2">
                    <a:lumMod val="75000"/>
                  </a:schemeClr>
                </a:solidFill>
              </a:rPr>
              <a:t>Các</a:t>
            </a:r>
            <a:r>
              <a:rPr lang="en-US" sz="2700" kern="1200" dirty="0" smtClean="0">
                <a:solidFill>
                  <a:schemeClr val="tx2">
                    <a:lumMod val="75000"/>
                  </a:schemeClr>
                </a:solidFill>
              </a:rPr>
              <a:t> </a:t>
            </a:r>
            <a:r>
              <a:rPr lang="en-US" sz="2700" kern="1200" dirty="0" err="1" smtClean="0">
                <a:solidFill>
                  <a:schemeClr val="tx2">
                    <a:lumMod val="75000"/>
                  </a:schemeClr>
                </a:solidFill>
              </a:rPr>
              <a:t>thống</a:t>
            </a:r>
            <a:r>
              <a:rPr lang="en-US" sz="2700" kern="1200" dirty="0" smtClean="0">
                <a:solidFill>
                  <a:schemeClr val="tx2">
                    <a:lumMod val="75000"/>
                  </a:schemeClr>
                </a:solidFill>
              </a:rPr>
              <a:t> </a:t>
            </a:r>
            <a:r>
              <a:rPr lang="en-US" sz="2700" kern="1200" dirty="0" err="1" smtClean="0">
                <a:solidFill>
                  <a:schemeClr val="tx2">
                    <a:lumMod val="75000"/>
                  </a:schemeClr>
                </a:solidFill>
              </a:rPr>
              <a:t>kê</a:t>
            </a:r>
            <a:r>
              <a:rPr lang="en-US" sz="2700" kern="1200" dirty="0" smtClean="0">
                <a:solidFill>
                  <a:schemeClr val="tx2">
                    <a:lumMod val="75000"/>
                  </a:schemeClr>
                </a:solidFill>
              </a:rPr>
              <a:t> </a:t>
            </a:r>
            <a:r>
              <a:rPr lang="en-US" sz="2700" kern="1200" dirty="0" err="1" smtClean="0">
                <a:solidFill>
                  <a:schemeClr val="tx2">
                    <a:lumMod val="75000"/>
                  </a:schemeClr>
                </a:solidFill>
              </a:rPr>
              <a:t>lỗi</a:t>
            </a:r>
            <a:r>
              <a:rPr lang="en-US" sz="2700" kern="1200" dirty="0" smtClean="0">
                <a:solidFill>
                  <a:schemeClr val="tx2">
                    <a:lumMod val="75000"/>
                  </a:schemeClr>
                </a:solidFill>
              </a:rPr>
              <a:t> </a:t>
            </a:r>
            <a:r>
              <a:rPr lang="en-US" sz="2700" kern="1200" dirty="0" err="1" smtClean="0">
                <a:solidFill>
                  <a:schemeClr val="tx2">
                    <a:lumMod val="75000"/>
                  </a:schemeClr>
                </a:solidFill>
              </a:rPr>
              <a:t>thời</a:t>
            </a:r>
            <a:r>
              <a:rPr lang="en-US" sz="2700" kern="1200" dirty="0" smtClean="0">
                <a:solidFill>
                  <a:schemeClr val="tx2">
                    <a:lumMod val="75000"/>
                  </a:schemeClr>
                </a:solidFill>
              </a:rPr>
              <a:t> </a:t>
            </a:r>
            <a:r>
              <a:rPr lang="en-US" sz="2700" kern="1200" dirty="0" err="1" smtClean="0">
                <a:solidFill>
                  <a:schemeClr val="tx2">
                    <a:lumMod val="75000"/>
                  </a:schemeClr>
                </a:solidFill>
              </a:rPr>
              <a:t>hoặc</a:t>
            </a:r>
            <a:r>
              <a:rPr lang="en-US" sz="2700" kern="1200" dirty="0" smtClean="0">
                <a:solidFill>
                  <a:schemeClr val="tx2">
                    <a:lumMod val="75000"/>
                  </a:schemeClr>
                </a:solidFill>
              </a:rPr>
              <a:t> </a:t>
            </a:r>
            <a:r>
              <a:rPr lang="en-US" sz="2700" kern="1200" dirty="0" err="1" smtClean="0">
                <a:solidFill>
                  <a:schemeClr val="tx2">
                    <a:lumMod val="75000"/>
                  </a:schemeClr>
                </a:solidFill>
              </a:rPr>
              <a:t>thiếu</a:t>
            </a:r>
            <a:r>
              <a:rPr lang="en-US" sz="2700" kern="1200" dirty="0" smtClean="0">
                <a:solidFill>
                  <a:schemeClr val="tx2">
                    <a:lumMod val="75000"/>
                  </a:schemeClr>
                </a:solidFill>
              </a:rPr>
              <a:t> </a:t>
            </a:r>
            <a:r>
              <a:rPr lang="en-US" sz="2700" kern="1200" dirty="0" err="1" smtClean="0">
                <a:solidFill>
                  <a:schemeClr val="tx2">
                    <a:lumMod val="75000"/>
                  </a:schemeClr>
                </a:solidFill>
              </a:rPr>
              <a:t>các</a:t>
            </a:r>
            <a:r>
              <a:rPr lang="en-US" sz="2700" kern="1200" dirty="0" smtClean="0">
                <a:solidFill>
                  <a:schemeClr val="tx2">
                    <a:lumMod val="75000"/>
                  </a:schemeClr>
                </a:solidFill>
              </a:rPr>
              <a:t> </a:t>
            </a:r>
            <a:r>
              <a:rPr lang="en-US" sz="2700" kern="1200" dirty="0" err="1" smtClean="0">
                <a:solidFill>
                  <a:schemeClr val="tx2">
                    <a:lumMod val="75000"/>
                  </a:schemeClr>
                </a:solidFill>
              </a:rPr>
              <a:t>thống</a:t>
            </a:r>
            <a:r>
              <a:rPr lang="en-US" sz="2700" kern="1200" dirty="0" smtClean="0">
                <a:solidFill>
                  <a:schemeClr val="tx2">
                    <a:lumMod val="75000"/>
                  </a:schemeClr>
                </a:solidFill>
              </a:rPr>
              <a:t> </a:t>
            </a:r>
            <a:r>
              <a:rPr lang="en-US" sz="2700" kern="1200" dirty="0" err="1" smtClean="0">
                <a:solidFill>
                  <a:schemeClr val="tx2">
                    <a:lumMod val="75000"/>
                  </a:schemeClr>
                </a:solidFill>
              </a:rPr>
              <a:t>kê</a:t>
            </a:r>
            <a:r>
              <a:rPr lang="en-US" sz="2700" kern="1200" dirty="0" smtClean="0">
                <a:solidFill>
                  <a:schemeClr val="tx2">
                    <a:lumMod val="75000"/>
                  </a:schemeClr>
                </a:solidFill>
              </a:rPr>
              <a:t> </a:t>
            </a:r>
            <a:r>
              <a:rPr lang="en-US" sz="2700" kern="1200" dirty="0" err="1" smtClean="0">
                <a:solidFill>
                  <a:schemeClr val="tx2">
                    <a:lumMod val="75000"/>
                  </a:schemeClr>
                </a:solidFill>
              </a:rPr>
              <a:t>hữu</a:t>
            </a:r>
            <a:r>
              <a:rPr lang="en-US" sz="2700" kern="1200" dirty="0" smtClean="0">
                <a:solidFill>
                  <a:schemeClr val="tx2">
                    <a:lumMod val="75000"/>
                  </a:schemeClr>
                </a:solidFill>
              </a:rPr>
              <a:t> </a:t>
            </a:r>
            <a:r>
              <a:rPr lang="en-US" sz="2700" kern="1200" dirty="0" err="1" smtClean="0">
                <a:solidFill>
                  <a:schemeClr val="tx2">
                    <a:lumMod val="75000"/>
                  </a:schemeClr>
                </a:solidFill>
              </a:rPr>
              <a:t>ích</a:t>
            </a:r>
            <a:r>
              <a:rPr lang="en-US" sz="2700" kern="1200" dirty="0" smtClean="0">
                <a:solidFill>
                  <a:schemeClr val="tx2">
                    <a:lumMod val="75000"/>
                  </a:schemeClr>
                </a:solidFill>
              </a:rPr>
              <a:t>.</a:t>
            </a:r>
            <a:endParaRPr lang="en-US" sz="2700" kern="1200" dirty="0">
              <a:solidFill>
                <a:schemeClr val="tx2">
                  <a:lumMod val="75000"/>
                </a:schemeClr>
              </a:solidFill>
            </a:endParaRPr>
          </a:p>
        </p:txBody>
      </p:sp>
      <p:sp>
        <p:nvSpPr>
          <p:cNvPr id="16" name="Freeform 15"/>
          <p:cNvSpPr/>
          <p:nvPr/>
        </p:nvSpPr>
        <p:spPr>
          <a:xfrm>
            <a:off x="1041651" y="5156158"/>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err="1" smtClean="0">
                <a:solidFill>
                  <a:schemeClr val="tx2">
                    <a:lumMod val="75000"/>
                  </a:schemeClr>
                </a:solidFill>
              </a:rPr>
              <a:t>Thiếu</a:t>
            </a:r>
            <a:r>
              <a:rPr lang="en-US" sz="2700" kern="1200" dirty="0" smtClean="0">
                <a:solidFill>
                  <a:schemeClr val="tx2">
                    <a:lumMod val="75000"/>
                  </a:schemeClr>
                </a:solidFill>
              </a:rPr>
              <a:t> </a:t>
            </a:r>
            <a:r>
              <a:rPr lang="en-US" sz="2700" kern="1200" dirty="0" err="1" smtClean="0">
                <a:solidFill>
                  <a:schemeClr val="tx2">
                    <a:lumMod val="75000"/>
                  </a:schemeClr>
                </a:solidFill>
              </a:rPr>
              <a:t>bộ</a:t>
            </a:r>
            <a:r>
              <a:rPr lang="en-US" sz="2700" kern="1200" dirty="0" smtClean="0">
                <a:solidFill>
                  <a:schemeClr val="tx2">
                    <a:lumMod val="75000"/>
                  </a:schemeClr>
                </a:solidFill>
              </a:rPr>
              <a:t> </a:t>
            </a:r>
            <a:r>
              <a:rPr lang="en-US" sz="2700" kern="1200" dirty="0" err="1" smtClean="0">
                <a:solidFill>
                  <a:schemeClr val="tx2">
                    <a:lumMod val="75000"/>
                  </a:schemeClr>
                </a:solidFill>
              </a:rPr>
              <a:t>nhớ</a:t>
            </a:r>
            <a:r>
              <a:rPr lang="en-US" sz="2700" kern="1200" dirty="0" smtClean="0">
                <a:solidFill>
                  <a:schemeClr val="tx2">
                    <a:lumMod val="75000"/>
                  </a:schemeClr>
                </a:solidFill>
              </a:rPr>
              <a:t> </a:t>
            </a:r>
            <a:r>
              <a:rPr lang="en-US" sz="2700" kern="1200" dirty="0" err="1" smtClean="0">
                <a:solidFill>
                  <a:schemeClr val="tx2">
                    <a:lumMod val="75000"/>
                  </a:schemeClr>
                </a:solidFill>
              </a:rPr>
              <a:t>vật</a:t>
            </a:r>
            <a:r>
              <a:rPr lang="en-US" sz="2700" kern="1200" dirty="0" smtClean="0">
                <a:solidFill>
                  <a:schemeClr val="tx2">
                    <a:lumMod val="75000"/>
                  </a:schemeClr>
                </a:solidFill>
              </a:rPr>
              <a:t> </a:t>
            </a:r>
            <a:r>
              <a:rPr lang="en-US" sz="2700" kern="1200" dirty="0" err="1" smtClean="0">
                <a:solidFill>
                  <a:schemeClr val="tx2">
                    <a:lumMod val="75000"/>
                  </a:schemeClr>
                </a:solidFill>
              </a:rPr>
              <a:t>lý</a:t>
            </a:r>
            <a:r>
              <a:rPr lang="en-US" sz="2700" kern="1200" dirty="0" smtClean="0">
                <a:solidFill>
                  <a:schemeClr val="tx2">
                    <a:lumMod val="75000"/>
                  </a:schemeClr>
                </a:solidFill>
              </a:rPr>
              <a:t>.</a:t>
            </a:r>
            <a:endParaRPr lang="en-US" sz="2700" kern="1200" dirty="0">
              <a:solidFill>
                <a:schemeClr val="tx2">
                  <a:lumMod val="75000"/>
                </a:schemeClr>
              </a:solidFill>
            </a:endParaRPr>
          </a:p>
        </p:txBody>
      </p:sp>
    </p:spTree>
    <p:extLst>
      <p:ext uri="{BB962C8B-B14F-4D97-AF65-F5344CB8AC3E}">
        <p14:creationId xmlns:p14="http://schemas.microsoft.com/office/powerpoint/2010/main" val="42582850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1">
                    <a:lumMod val="75000"/>
                  </a:schemeClr>
                </a:solidFill>
              </a:rPr>
              <a:t>Nguyên</a:t>
            </a:r>
            <a:r>
              <a:rPr lang="en-US" dirty="0" smtClean="0">
                <a:solidFill>
                  <a:schemeClr val="accent1">
                    <a:lumMod val="75000"/>
                  </a:schemeClr>
                </a:solidFill>
              </a:rPr>
              <a:t> </a:t>
            </a:r>
            <a:r>
              <a:rPr lang="en-US" dirty="0" err="1" smtClean="0">
                <a:solidFill>
                  <a:schemeClr val="accent1">
                    <a:lumMod val="75000"/>
                  </a:schemeClr>
                </a:solidFill>
              </a:rPr>
              <a:t>nhân</a:t>
            </a:r>
            <a:r>
              <a:rPr lang="en-US" dirty="0" smtClean="0">
                <a:solidFill>
                  <a:schemeClr val="accent1">
                    <a:lumMod val="75000"/>
                  </a:schemeClr>
                </a:solidFill>
              </a:rPr>
              <a:t> </a:t>
            </a:r>
            <a:r>
              <a:rPr lang="en-US" dirty="0" err="1" smtClean="0">
                <a:solidFill>
                  <a:schemeClr val="accent1">
                    <a:lumMod val="75000"/>
                  </a:schemeClr>
                </a:solidFill>
              </a:rPr>
              <a:t>truy</a:t>
            </a:r>
            <a:r>
              <a:rPr lang="en-US" dirty="0" smtClean="0">
                <a:solidFill>
                  <a:schemeClr val="accent1">
                    <a:lumMod val="75000"/>
                  </a:schemeClr>
                </a:solidFill>
              </a:rPr>
              <a:t> </a:t>
            </a:r>
            <a:r>
              <a:rPr lang="en-US" dirty="0" err="1" smtClean="0">
                <a:solidFill>
                  <a:schemeClr val="accent1">
                    <a:lumMod val="75000"/>
                  </a:schemeClr>
                </a:solidFill>
              </a:rPr>
              <a:t>vấn</a:t>
            </a:r>
            <a:r>
              <a:rPr lang="en-US" dirty="0" smtClean="0">
                <a:solidFill>
                  <a:schemeClr val="accent1">
                    <a:lumMod val="75000"/>
                  </a:schemeClr>
                </a:solidFill>
              </a:rPr>
              <a:t> </a:t>
            </a:r>
            <a:r>
              <a:rPr lang="en-US" dirty="0" err="1" smtClean="0">
                <a:solidFill>
                  <a:schemeClr val="accent1">
                    <a:lumMod val="75000"/>
                  </a:schemeClr>
                </a:solidFill>
              </a:rPr>
              <a:t>chậm</a:t>
            </a:r>
            <a:endParaRPr lang="en-US" dirty="0">
              <a:solidFill>
                <a:schemeClr val="accent1">
                  <a:lumMod val="75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1041651" y="1705140"/>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6">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err="1" smtClean="0">
                <a:solidFill>
                  <a:schemeClr val="accent1">
                    <a:lumMod val="50000"/>
                  </a:schemeClr>
                </a:solidFill>
              </a:rPr>
              <a:t>Kết</a:t>
            </a:r>
            <a:r>
              <a:rPr lang="en-US" sz="2700" kern="1200" dirty="0" smtClean="0">
                <a:solidFill>
                  <a:schemeClr val="accent1">
                    <a:lumMod val="50000"/>
                  </a:schemeClr>
                </a:solidFill>
              </a:rPr>
              <a:t> </a:t>
            </a:r>
            <a:r>
              <a:rPr lang="en-US" sz="2700" kern="1200" dirty="0" err="1" smtClean="0">
                <a:solidFill>
                  <a:schemeClr val="accent1">
                    <a:lumMod val="50000"/>
                  </a:schemeClr>
                </a:solidFill>
              </a:rPr>
              <a:t>nối</a:t>
            </a:r>
            <a:r>
              <a:rPr lang="en-US" sz="2700" kern="1200" dirty="0" smtClean="0">
                <a:solidFill>
                  <a:schemeClr val="accent1">
                    <a:lumMod val="50000"/>
                  </a:schemeClr>
                </a:solidFill>
              </a:rPr>
              <a:t> </a:t>
            </a:r>
            <a:r>
              <a:rPr lang="en-US" sz="2700" kern="1200" dirty="0" err="1" smtClean="0">
                <a:solidFill>
                  <a:schemeClr val="accent1">
                    <a:lumMod val="50000"/>
                  </a:schemeClr>
                </a:solidFill>
              </a:rPr>
              <a:t>mạng</a:t>
            </a:r>
            <a:r>
              <a:rPr lang="en-US" sz="2700" kern="1200" dirty="0" smtClean="0">
                <a:solidFill>
                  <a:schemeClr val="accent1">
                    <a:lumMod val="50000"/>
                  </a:schemeClr>
                </a:solidFill>
              </a:rPr>
              <a:t> </a:t>
            </a:r>
            <a:r>
              <a:rPr lang="en-US" sz="2700" kern="1200" dirty="0" err="1" smtClean="0">
                <a:solidFill>
                  <a:schemeClr val="accent1">
                    <a:lumMod val="50000"/>
                  </a:schemeClr>
                </a:solidFill>
              </a:rPr>
              <a:t>chậm</a:t>
            </a:r>
            <a:endParaRPr lang="en-US" sz="2700" kern="1200" dirty="0">
              <a:solidFill>
                <a:schemeClr val="accent1">
                  <a:lumMod val="50000"/>
                </a:schemeClr>
              </a:solidFill>
            </a:endParaRPr>
          </a:p>
        </p:txBody>
      </p:sp>
      <p:sp>
        <p:nvSpPr>
          <p:cNvPr id="14" name="Freeform 13"/>
          <p:cNvSpPr/>
          <p:nvPr/>
        </p:nvSpPr>
        <p:spPr>
          <a:xfrm>
            <a:off x="1041651" y="2855479"/>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err="1" smtClean="0">
                <a:solidFill>
                  <a:schemeClr val="accent1">
                    <a:lumMod val="50000"/>
                  </a:schemeClr>
                </a:solidFill>
              </a:rPr>
              <a:t>Các</a:t>
            </a:r>
            <a:r>
              <a:rPr lang="en-US" sz="2700" kern="1200" dirty="0" smtClean="0">
                <a:solidFill>
                  <a:schemeClr val="accent1">
                    <a:lumMod val="50000"/>
                  </a:schemeClr>
                </a:solidFill>
              </a:rPr>
              <a:t> </a:t>
            </a:r>
            <a:r>
              <a:rPr lang="en-US" sz="2700" kern="1200" dirty="0" err="1" smtClean="0">
                <a:solidFill>
                  <a:schemeClr val="accent1">
                    <a:lumMod val="50000"/>
                  </a:schemeClr>
                </a:solidFill>
              </a:rPr>
              <a:t>câu</a:t>
            </a:r>
            <a:r>
              <a:rPr lang="en-US" sz="2700" kern="1200" dirty="0" smtClean="0">
                <a:solidFill>
                  <a:schemeClr val="accent1">
                    <a:lumMod val="50000"/>
                  </a:schemeClr>
                </a:solidFill>
              </a:rPr>
              <a:t> </a:t>
            </a:r>
            <a:r>
              <a:rPr lang="en-US" sz="2700" kern="1200" dirty="0" err="1" smtClean="0">
                <a:solidFill>
                  <a:schemeClr val="accent1">
                    <a:lumMod val="50000"/>
                  </a:schemeClr>
                </a:solidFill>
              </a:rPr>
              <a:t>truy</a:t>
            </a:r>
            <a:r>
              <a:rPr lang="en-US" sz="2700" kern="1200" dirty="0" smtClean="0">
                <a:solidFill>
                  <a:schemeClr val="accent1">
                    <a:lumMod val="50000"/>
                  </a:schemeClr>
                </a:solidFill>
              </a:rPr>
              <a:t> </a:t>
            </a:r>
            <a:r>
              <a:rPr lang="en-US" sz="2700" kern="1200" dirty="0" err="1" smtClean="0">
                <a:solidFill>
                  <a:schemeClr val="accent1">
                    <a:lumMod val="50000"/>
                  </a:schemeClr>
                </a:solidFill>
              </a:rPr>
              <a:t>vấn</a:t>
            </a:r>
            <a:r>
              <a:rPr lang="en-US" sz="2700" kern="1200" dirty="0" smtClean="0">
                <a:solidFill>
                  <a:schemeClr val="accent1">
                    <a:lumMod val="50000"/>
                  </a:schemeClr>
                </a:solidFill>
              </a:rPr>
              <a:t> Transact-SQL </a:t>
            </a:r>
            <a:r>
              <a:rPr lang="en-US" sz="2700" kern="1200" dirty="0" err="1" smtClean="0">
                <a:solidFill>
                  <a:schemeClr val="accent1">
                    <a:lumMod val="50000"/>
                  </a:schemeClr>
                </a:solidFill>
              </a:rPr>
              <a:t>chuyển</a:t>
            </a:r>
            <a:r>
              <a:rPr lang="en-US" sz="2700" kern="1200" dirty="0" smtClean="0">
                <a:solidFill>
                  <a:schemeClr val="accent1">
                    <a:lumMod val="50000"/>
                  </a:schemeClr>
                </a:solidFill>
              </a:rPr>
              <a:t> </a:t>
            </a:r>
            <a:r>
              <a:rPr lang="en-US" sz="2700" kern="1200" dirty="0" err="1" smtClean="0">
                <a:solidFill>
                  <a:schemeClr val="accent1">
                    <a:lumMod val="50000"/>
                  </a:schemeClr>
                </a:solidFill>
              </a:rPr>
              <a:t>số</a:t>
            </a:r>
            <a:r>
              <a:rPr lang="en-US" sz="2700" kern="1200" dirty="0" smtClean="0">
                <a:solidFill>
                  <a:schemeClr val="accent1">
                    <a:lumMod val="50000"/>
                  </a:schemeClr>
                </a:solidFill>
              </a:rPr>
              <a:t> </a:t>
            </a:r>
            <a:r>
              <a:rPr lang="en-US" sz="2700" kern="1200" dirty="0" err="1" smtClean="0">
                <a:solidFill>
                  <a:schemeClr val="accent1">
                    <a:lumMod val="50000"/>
                  </a:schemeClr>
                </a:solidFill>
              </a:rPr>
              <a:t>lượng</a:t>
            </a:r>
            <a:r>
              <a:rPr lang="en-US" sz="2700" kern="1200" dirty="0" smtClean="0">
                <a:solidFill>
                  <a:schemeClr val="accent1">
                    <a:lumMod val="50000"/>
                  </a:schemeClr>
                </a:solidFill>
              </a:rPr>
              <a:t> </a:t>
            </a:r>
            <a:r>
              <a:rPr lang="en-US" sz="2700" kern="1200" dirty="0" err="1" smtClean="0">
                <a:solidFill>
                  <a:schemeClr val="accent1">
                    <a:lumMod val="50000"/>
                  </a:schemeClr>
                </a:solidFill>
              </a:rPr>
              <a:t>dữ</a:t>
            </a:r>
            <a:r>
              <a:rPr lang="en-US" sz="2700" kern="1200" dirty="0" smtClean="0">
                <a:solidFill>
                  <a:schemeClr val="accent1">
                    <a:lumMod val="50000"/>
                  </a:schemeClr>
                </a:solidFill>
              </a:rPr>
              <a:t> </a:t>
            </a:r>
            <a:r>
              <a:rPr lang="en-US" sz="2700" kern="1200" dirty="0" err="1" smtClean="0">
                <a:solidFill>
                  <a:schemeClr val="accent1">
                    <a:lumMod val="50000"/>
                  </a:schemeClr>
                </a:solidFill>
              </a:rPr>
              <a:t>liệu</a:t>
            </a:r>
            <a:r>
              <a:rPr lang="en-US" sz="2700" kern="1200" dirty="0" smtClean="0">
                <a:solidFill>
                  <a:schemeClr val="accent1">
                    <a:lumMod val="50000"/>
                  </a:schemeClr>
                </a:solidFill>
              </a:rPr>
              <a:t> </a:t>
            </a:r>
            <a:r>
              <a:rPr lang="en-US" sz="2700" kern="1200" dirty="0" err="1" smtClean="0">
                <a:solidFill>
                  <a:schemeClr val="accent1">
                    <a:lumMod val="50000"/>
                  </a:schemeClr>
                </a:solidFill>
              </a:rPr>
              <a:t>lớn</a:t>
            </a:r>
            <a:r>
              <a:rPr lang="en-US" sz="2700" kern="1200" dirty="0" smtClean="0">
                <a:solidFill>
                  <a:schemeClr val="accent1">
                    <a:lumMod val="50000"/>
                  </a:schemeClr>
                </a:solidFill>
              </a:rPr>
              <a:t> </a:t>
            </a:r>
            <a:r>
              <a:rPr lang="en-US" sz="2700" kern="1200" dirty="0" err="1" smtClean="0">
                <a:solidFill>
                  <a:schemeClr val="accent1">
                    <a:lumMod val="50000"/>
                  </a:schemeClr>
                </a:solidFill>
              </a:rPr>
              <a:t>từ</a:t>
            </a:r>
            <a:r>
              <a:rPr lang="en-US" sz="2700" kern="1200" dirty="0" smtClean="0">
                <a:solidFill>
                  <a:schemeClr val="accent1">
                    <a:lumMod val="50000"/>
                  </a:schemeClr>
                </a:solidFill>
              </a:rPr>
              <a:t> server </a:t>
            </a:r>
            <a:r>
              <a:rPr lang="en-US" sz="2700" kern="1200" dirty="0" err="1" smtClean="0">
                <a:solidFill>
                  <a:schemeClr val="accent1">
                    <a:lumMod val="50000"/>
                  </a:schemeClr>
                </a:solidFill>
              </a:rPr>
              <a:t>đến</a:t>
            </a:r>
            <a:r>
              <a:rPr lang="en-US" sz="2700" kern="1200" dirty="0" smtClean="0">
                <a:solidFill>
                  <a:schemeClr val="accent1">
                    <a:lumMod val="50000"/>
                  </a:schemeClr>
                </a:solidFill>
              </a:rPr>
              <a:t> client. </a:t>
            </a:r>
            <a:endParaRPr lang="en-US" sz="2700" kern="1200" dirty="0">
              <a:solidFill>
                <a:schemeClr val="accent1">
                  <a:lumMod val="50000"/>
                </a:schemeClr>
              </a:solidFill>
            </a:endParaRPr>
          </a:p>
        </p:txBody>
      </p:sp>
      <p:sp>
        <p:nvSpPr>
          <p:cNvPr id="15" name="Freeform 14"/>
          <p:cNvSpPr/>
          <p:nvPr/>
        </p:nvSpPr>
        <p:spPr>
          <a:xfrm>
            <a:off x="1041651" y="4005819"/>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smtClean="0">
                <a:solidFill>
                  <a:schemeClr val="accent1">
                    <a:lumMod val="50000"/>
                  </a:schemeClr>
                </a:solidFill>
              </a:rPr>
              <a:t>Locks or deadlocks </a:t>
            </a:r>
            <a:r>
              <a:rPr lang="en-US" sz="2700" kern="1200" dirty="0" err="1" smtClean="0">
                <a:solidFill>
                  <a:schemeClr val="accent1">
                    <a:lumMod val="50000"/>
                  </a:schemeClr>
                </a:solidFill>
              </a:rPr>
              <a:t>bị</a:t>
            </a:r>
            <a:r>
              <a:rPr lang="en-US" sz="2700" kern="1200" dirty="0" smtClean="0">
                <a:solidFill>
                  <a:schemeClr val="accent1">
                    <a:lumMod val="50000"/>
                  </a:schemeClr>
                </a:solidFill>
              </a:rPr>
              <a:t> </a:t>
            </a:r>
            <a:r>
              <a:rPr lang="en-US" sz="2700" kern="1200" dirty="0" err="1" smtClean="0">
                <a:solidFill>
                  <a:schemeClr val="accent1">
                    <a:lumMod val="50000"/>
                  </a:schemeClr>
                </a:solidFill>
              </a:rPr>
              <a:t>cấm</a:t>
            </a:r>
            <a:r>
              <a:rPr lang="en-US" sz="2700" kern="1200" dirty="0" smtClean="0">
                <a:solidFill>
                  <a:schemeClr val="accent1">
                    <a:lumMod val="50000"/>
                  </a:schemeClr>
                </a:solidFill>
              </a:rPr>
              <a:t>.</a:t>
            </a:r>
            <a:endParaRPr lang="en-US" sz="2700" kern="1200" dirty="0">
              <a:solidFill>
                <a:schemeClr val="accent1">
                  <a:lumMod val="50000"/>
                </a:schemeClr>
              </a:solidFill>
            </a:endParaRPr>
          </a:p>
        </p:txBody>
      </p:sp>
      <p:sp>
        <p:nvSpPr>
          <p:cNvPr id="16" name="Freeform 15"/>
          <p:cNvSpPr/>
          <p:nvPr/>
        </p:nvSpPr>
        <p:spPr>
          <a:xfrm>
            <a:off x="1041651" y="5156158"/>
            <a:ext cx="6802940" cy="1072579"/>
          </a:xfrm>
          <a:custGeom>
            <a:avLst/>
            <a:gdLst>
              <a:gd name="connsiteX0" fmla="*/ 0 w 6802940"/>
              <a:gd name="connsiteY0" fmla="*/ 178767 h 1072579"/>
              <a:gd name="connsiteX1" fmla="*/ 178767 w 6802940"/>
              <a:gd name="connsiteY1" fmla="*/ 0 h 1072579"/>
              <a:gd name="connsiteX2" fmla="*/ 6624173 w 6802940"/>
              <a:gd name="connsiteY2" fmla="*/ 0 h 1072579"/>
              <a:gd name="connsiteX3" fmla="*/ 6802940 w 6802940"/>
              <a:gd name="connsiteY3" fmla="*/ 178767 h 1072579"/>
              <a:gd name="connsiteX4" fmla="*/ 6802940 w 6802940"/>
              <a:gd name="connsiteY4" fmla="*/ 893812 h 1072579"/>
              <a:gd name="connsiteX5" fmla="*/ 6624173 w 6802940"/>
              <a:gd name="connsiteY5" fmla="*/ 1072579 h 1072579"/>
              <a:gd name="connsiteX6" fmla="*/ 178767 w 6802940"/>
              <a:gd name="connsiteY6" fmla="*/ 1072579 h 1072579"/>
              <a:gd name="connsiteX7" fmla="*/ 0 w 6802940"/>
              <a:gd name="connsiteY7" fmla="*/ 893812 h 1072579"/>
              <a:gd name="connsiteX8" fmla="*/ 0 w 6802940"/>
              <a:gd name="connsiteY8" fmla="*/ 178767 h 10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72579">
                <a:moveTo>
                  <a:pt x="0" y="178767"/>
                </a:moveTo>
                <a:cubicBezTo>
                  <a:pt x="0" y="80037"/>
                  <a:pt x="80037" y="0"/>
                  <a:pt x="178767" y="0"/>
                </a:cubicBezTo>
                <a:lnTo>
                  <a:pt x="6624173" y="0"/>
                </a:lnTo>
                <a:cubicBezTo>
                  <a:pt x="6722903" y="0"/>
                  <a:pt x="6802940" y="80037"/>
                  <a:pt x="6802940" y="178767"/>
                </a:cubicBezTo>
                <a:lnTo>
                  <a:pt x="6802940" y="893812"/>
                </a:lnTo>
                <a:cubicBezTo>
                  <a:pt x="6802940" y="992542"/>
                  <a:pt x="6722903" y="1072579"/>
                  <a:pt x="6624173" y="1072579"/>
                </a:cubicBezTo>
                <a:lnTo>
                  <a:pt x="178767" y="1072579"/>
                </a:lnTo>
                <a:cubicBezTo>
                  <a:pt x="80037" y="1072579"/>
                  <a:pt x="0" y="992542"/>
                  <a:pt x="0" y="893812"/>
                </a:cubicBezTo>
                <a:lnTo>
                  <a:pt x="0" y="178767"/>
                </a:lnTo>
                <a:close/>
              </a:path>
            </a:pathLst>
          </a:cu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229" tIns="155229" rIns="155229" bIns="155229" numCol="1" spcCol="1270" anchor="ctr" anchorCtr="0">
            <a:noAutofit/>
          </a:bodyPr>
          <a:lstStyle/>
          <a:p>
            <a:pPr lvl="0" algn="l" defTabSz="1200150">
              <a:lnSpc>
                <a:spcPct val="90000"/>
              </a:lnSpc>
              <a:spcBef>
                <a:spcPct val="0"/>
              </a:spcBef>
              <a:spcAft>
                <a:spcPct val="35000"/>
              </a:spcAft>
            </a:pPr>
            <a:r>
              <a:rPr lang="en-US" sz="2700" kern="1200" dirty="0" err="1" smtClean="0">
                <a:solidFill>
                  <a:schemeClr val="accent1">
                    <a:lumMod val="50000"/>
                  </a:schemeClr>
                </a:solidFill>
              </a:rPr>
              <a:t>Thực</a:t>
            </a:r>
            <a:r>
              <a:rPr lang="en-US" sz="2700" kern="1200" dirty="0" smtClean="0">
                <a:solidFill>
                  <a:schemeClr val="accent1">
                    <a:lumMod val="50000"/>
                  </a:schemeClr>
                </a:solidFill>
              </a:rPr>
              <a:t> </a:t>
            </a:r>
            <a:r>
              <a:rPr lang="en-US" sz="2700" kern="1200" dirty="0" err="1" smtClean="0">
                <a:solidFill>
                  <a:schemeClr val="accent1">
                    <a:lumMod val="50000"/>
                  </a:schemeClr>
                </a:solidFill>
              </a:rPr>
              <a:t>hiện</a:t>
            </a:r>
            <a:r>
              <a:rPr lang="en-US" sz="2700" kern="1200" dirty="0" smtClean="0">
                <a:solidFill>
                  <a:schemeClr val="accent1">
                    <a:lumMod val="50000"/>
                  </a:schemeClr>
                </a:solidFill>
              </a:rPr>
              <a:t> </a:t>
            </a:r>
            <a:r>
              <a:rPr lang="en-US" sz="2700" kern="1200" dirty="0" err="1" smtClean="0">
                <a:solidFill>
                  <a:schemeClr val="accent1">
                    <a:lumMod val="50000"/>
                  </a:schemeClr>
                </a:solidFill>
              </a:rPr>
              <a:t>các</a:t>
            </a:r>
            <a:r>
              <a:rPr lang="en-US" sz="2700" kern="1200" dirty="0" smtClean="0">
                <a:solidFill>
                  <a:schemeClr val="accent1">
                    <a:lumMod val="50000"/>
                  </a:schemeClr>
                </a:solidFill>
              </a:rPr>
              <a:t> </a:t>
            </a:r>
            <a:r>
              <a:rPr lang="en-US" sz="2700" kern="1200" dirty="0" err="1" smtClean="0">
                <a:solidFill>
                  <a:schemeClr val="accent1">
                    <a:lumMod val="50000"/>
                  </a:schemeClr>
                </a:solidFill>
              </a:rPr>
              <a:t>câu</a:t>
            </a:r>
            <a:r>
              <a:rPr lang="en-US" sz="2700" kern="1200" dirty="0" smtClean="0">
                <a:solidFill>
                  <a:schemeClr val="accent1">
                    <a:lumMod val="50000"/>
                  </a:schemeClr>
                </a:solidFill>
              </a:rPr>
              <a:t> </a:t>
            </a:r>
            <a:r>
              <a:rPr lang="en-US" sz="2700" kern="1200" dirty="0" err="1" smtClean="0">
                <a:solidFill>
                  <a:schemeClr val="accent1">
                    <a:lumMod val="50000"/>
                  </a:schemeClr>
                </a:solidFill>
              </a:rPr>
              <a:t>truy</a:t>
            </a:r>
            <a:r>
              <a:rPr lang="en-US" sz="2700" kern="1200" dirty="0" smtClean="0">
                <a:solidFill>
                  <a:schemeClr val="accent1">
                    <a:lumMod val="50000"/>
                  </a:schemeClr>
                </a:solidFill>
              </a:rPr>
              <a:t> </a:t>
            </a:r>
            <a:r>
              <a:rPr lang="en-US" sz="2700" kern="1200" dirty="0" err="1" smtClean="0">
                <a:solidFill>
                  <a:schemeClr val="accent1">
                    <a:lumMod val="50000"/>
                  </a:schemeClr>
                </a:solidFill>
              </a:rPr>
              <a:t>vấn</a:t>
            </a:r>
            <a:r>
              <a:rPr lang="en-US" sz="2700" kern="1200" dirty="0" smtClean="0">
                <a:solidFill>
                  <a:schemeClr val="accent1">
                    <a:lumMod val="50000"/>
                  </a:schemeClr>
                </a:solidFill>
              </a:rPr>
              <a:t> OLTP and OLAP </a:t>
            </a:r>
            <a:r>
              <a:rPr lang="en-US" sz="2700" kern="1200" dirty="0" err="1" smtClean="0">
                <a:solidFill>
                  <a:schemeClr val="accent1">
                    <a:lumMod val="50000"/>
                  </a:schemeClr>
                </a:solidFill>
              </a:rPr>
              <a:t>trên</a:t>
            </a:r>
            <a:r>
              <a:rPr lang="en-US" sz="2700" kern="1200" dirty="0" smtClean="0">
                <a:solidFill>
                  <a:schemeClr val="accent1">
                    <a:lumMod val="50000"/>
                  </a:schemeClr>
                </a:solidFill>
              </a:rPr>
              <a:t> </a:t>
            </a:r>
            <a:r>
              <a:rPr lang="en-US" sz="2700" kern="1200" dirty="0" err="1" smtClean="0">
                <a:solidFill>
                  <a:schemeClr val="accent1">
                    <a:lumMod val="50000"/>
                  </a:schemeClr>
                </a:solidFill>
              </a:rPr>
              <a:t>cùng</a:t>
            </a:r>
            <a:r>
              <a:rPr lang="en-US" sz="2700" kern="1200" dirty="0" smtClean="0">
                <a:solidFill>
                  <a:schemeClr val="accent1">
                    <a:lumMod val="50000"/>
                  </a:schemeClr>
                </a:solidFill>
              </a:rPr>
              <a:t> 1 </a:t>
            </a:r>
            <a:r>
              <a:rPr lang="en-US" sz="2700" kern="1200" dirty="0" err="1" smtClean="0">
                <a:solidFill>
                  <a:schemeClr val="accent1">
                    <a:lumMod val="50000"/>
                  </a:schemeClr>
                </a:solidFill>
              </a:rPr>
              <a:t>máy</a:t>
            </a:r>
            <a:r>
              <a:rPr lang="en-US" sz="2700" kern="1200" dirty="0" smtClean="0">
                <a:solidFill>
                  <a:schemeClr val="accent1">
                    <a:lumMod val="50000"/>
                  </a:schemeClr>
                </a:solidFill>
              </a:rPr>
              <a:t> server</a:t>
            </a:r>
            <a:endParaRPr lang="en-US" sz="2700" kern="1200" dirty="0">
              <a:solidFill>
                <a:schemeClr val="accent1">
                  <a:lumMod val="50000"/>
                </a:schemeClr>
              </a:solidFill>
            </a:endParaRPr>
          </a:p>
        </p:txBody>
      </p:sp>
    </p:spTree>
    <p:extLst>
      <p:ext uri="{BB962C8B-B14F-4D97-AF65-F5344CB8AC3E}">
        <p14:creationId xmlns:p14="http://schemas.microsoft.com/office/powerpoint/2010/main" val="1502637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1">
                    <a:lumMod val="50000"/>
                  </a:schemeClr>
                </a:solidFill>
              </a:rPr>
              <a:t>Nguyên</a:t>
            </a:r>
            <a:r>
              <a:rPr lang="en-US" dirty="0" smtClean="0">
                <a:solidFill>
                  <a:schemeClr val="accent1">
                    <a:lumMod val="50000"/>
                  </a:schemeClr>
                </a:solidFill>
              </a:rPr>
              <a:t> </a:t>
            </a:r>
            <a:r>
              <a:rPr lang="en-US" dirty="0" err="1" smtClean="0">
                <a:solidFill>
                  <a:schemeClr val="accent1">
                    <a:lumMod val="50000"/>
                  </a:schemeClr>
                </a:solidFill>
              </a:rPr>
              <a:t>nhân</a:t>
            </a:r>
            <a:r>
              <a:rPr lang="en-US" dirty="0" smtClean="0">
                <a:solidFill>
                  <a:schemeClr val="accent1">
                    <a:lumMod val="50000"/>
                  </a:schemeClr>
                </a:solidFill>
              </a:rPr>
              <a:t> </a:t>
            </a:r>
            <a:r>
              <a:rPr lang="en-US" dirty="0" err="1" smtClean="0">
                <a:solidFill>
                  <a:schemeClr val="accent1">
                    <a:lumMod val="50000"/>
                  </a:schemeClr>
                </a:solidFill>
              </a:rPr>
              <a:t>truy</a:t>
            </a:r>
            <a:r>
              <a:rPr lang="en-US" dirty="0" smtClean="0">
                <a:solidFill>
                  <a:schemeClr val="accent1">
                    <a:lumMod val="50000"/>
                  </a:schemeClr>
                </a:solidFill>
              </a:rPr>
              <a:t> </a:t>
            </a:r>
            <a:r>
              <a:rPr lang="en-US" dirty="0" err="1" smtClean="0">
                <a:solidFill>
                  <a:schemeClr val="accent1">
                    <a:lumMod val="50000"/>
                  </a:schemeClr>
                </a:solidFill>
              </a:rPr>
              <a:t>vấn</a:t>
            </a:r>
            <a:r>
              <a:rPr lang="en-US" dirty="0" smtClean="0">
                <a:solidFill>
                  <a:schemeClr val="accent1">
                    <a:lumMod val="50000"/>
                  </a:schemeClr>
                </a:solidFill>
              </a:rPr>
              <a:t> </a:t>
            </a:r>
            <a:r>
              <a:rPr lang="en-US" dirty="0" err="1" smtClean="0">
                <a:solidFill>
                  <a:schemeClr val="accent1">
                    <a:lumMod val="50000"/>
                  </a:schemeClr>
                </a:solidFill>
              </a:rPr>
              <a:t>chậm</a:t>
            </a:r>
            <a:endParaRPr lang="en-US" dirty="0">
              <a:solidFill>
                <a:schemeClr val="accent1">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873208" y="2419939"/>
            <a:ext cx="6802940" cy="1271205"/>
          </a:xfrm>
          <a:custGeom>
            <a:avLst/>
            <a:gdLst>
              <a:gd name="connsiteX0" fmla="*/ 0 w 6802940"/>
              <a:gd name="connsiteY0" fmla="*/ 211872 h 1271205"/>
              <a:gd name="connsiteX1" fmla="*/ 211872 w 6802940"/>
              <a:gd name="connsiteY1" fmla="*/ 0 h 1271205"/>
              <a:gd name="connsiteX2" fmla="*/ 6591068 w 6802940"/>
              <a:gd name="connsiteY2" fmla="*/ 0 h 1271205"/>
              <a:gd name="connsiteX3" fmla="*/ 6802940 w 6802940"/>
              <a:gd name="connsiteY3" fmla="*/ 211872 h 1271205"/>
              <a:gd name="connsiteX4" fmla="*/ 6802940 w 6802940"/>
              <a:gd name="connsiteY4" fmla="*/ 1059333 h 1271205"/>
              <a:gd name="connsiteX5" fmla="*/ 6591068 w 6802940"/>
              <a:gd name="connsiteY5" fmla="*/ 1271205 h 1271205"/>
              <a:gd name="connsiteX6" fmla="*/ 211872 w 6802940"/>
              <a:gd name="connsiteY6" fmla="*/ 1271205 h 1271205"/>
              <a:gd name="connsiteX7" fmla="*/ 0 w 6802940"/>
              <a:gd name="connsiteY7" fmla="*/ 1059333 h 1271205"/>
              <a:gd name="connsiteX8" fmla="*/ 0 w 6802940"/>
              <a:gd name="connsiteY8" fmla="*/ 211872 h 127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71205">
                <a:moveTo>
                  <a:pt x="0" y="211872"/>
                </a:moveTo>
                <a:cubicBezTo>
                  <a:pt x="0" y="94858"/>
                  <a:pt x="94858" y="0"/>
                  <a:pt x="211872" y="0"/>
                </a:cubicBezTo>
                <a:lnTo>
                  <a:pt x="6591068" y="0"/>
                </a:lnTo>
                <a:cubicBezTo>
                  <a:pt x="6708082" y="0"/>
                  <a:pt x="6802940" y="94858"/>
                  <a:pt x="6802940" y="211872"/>
                </a:cubicBezTo>
                <a:lnTo>
                  <a:pt x="6802940" y="1059333"/>
                </a:lnTo>
                <a:cubicBezTo>
                  <a:pt x="6802940" y="1176347"/>
                  <a:pt x="6708082" y="1271205"/>
                  <a:pt x="6591068" y="1271205"/>
                </a:cubicBezTo>
                <a:lnTo>
                  <a:pt x="211872" y="1271205"/>
                </a:lnTo>
                <a:cubicBezTo>
                  <a:pt x="94858" y="1271205"/>
                  <a:pt x="0" y="1176347"/>
                  <a:pt x="0" y="1059333"/>
                </a:cubicBezTo>
                <a:lnTo>
                  <a:pt x="0" y="211872"/>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75" tIns="183975" rIns="183975" bIns="183975" numCol="1" spcCol="1270" anchor="ctr" anchorCtr="0">
            <a:noAutofit/>
          </a:bodyPr>
          <a:lstStyle/>
          <a:p>
            <a:pPr lvl="0" algn="l" defTabSz="1422400">
              <a:lnSpc>
                <a:spcPct val="90000"/>
              </a:lnSpc>
              <a:spcBef>
                <a:spcPct val="0"/>
              </a:spcBef>
              <a:spcAft>
                <a:spcPct val="35000"/>
              </a:spcAft>
            </a:pPr>
            <a:r>
              <a:rPr lang="en-US" sz="3200" kern="1200" dirty="0" err="1" smtClean="0">
                <a:solidFill>
                  <a:schemeClr val="accent1">
                    <a:lumMod val="50000"/>
                  </a:schemeClr>
                </a:solidFill>
              </a:rPr>
              <a:t>Trả</a:t>
            </a:r>
            <a:r>
              <a:rPr lang="en-US" sz="3200" kern="1200" dirty="0" smtClean="0">
                <a:solidFill>
                  <a:schemeClr val="accent1">
                    <a:lumMod val="50000"/>
                  </a:schemeClr>
                </a:solidFill>
              </a:rPr>
              <a:t> </a:t>
            </a:r>
            <a:r>
              <a:rPr lang="en-US" sz="3200" kern="1200" dirty="0" err="1" smtClean="0">
                <a:solidFill>
                  <a:schemeClr val="accent1">
                    <a:lumMod val="50000"/>
                  </a:schemeClr>
                </a:solidFill>
              </a:rPr>
              <a:t>về</a:t>
            </a:r>
            <a:r>
              <a:rPr lang="en-US" sz="3200" kern="1200" dirty="0" smtClean="0">
                <a:solidFill>
                  <a:schemeClr val="accent1">
                    <a:lumMod val="50000"/>
                  </a:schemeClr>
                </a:solidFill>
              </a:rPr>
              <a:t> </a:t>
            </a:r>
            <a:r>
              <a:rPr lang="en-US" sz="3200" kern="1200" dirty="0" err="1" smtClean="0">
                <a:solidFill>
                  <a:schemeClr val="accent1">
                    <a:lumMod val="50000"/>
                  </a:schemeClr>
                </a:solidFill>
              </a:rPr>
              <a:t>các</a:t>
            </a:r>
            <a:r>
              <a:rPr lang="en-US" sz="3200" kern="1200" dirty="0" smtClean="0">
                <a:solidFill>
                  <a:schemeClr val="accent1">
                    <a:lumMod val="50000"/>
                  </a:schemeClr>
                </a:solidFill>
              </a:rPr>
              <a:t> </a:t>
            </a:r>
            <a:r>
              <a:rPr lang="en-US" sz="3200" kern="1200" dirty="0" err="1" smtClean="0">
                <a:solidFill>
                  <a:schemeClr val="accent1">
                    <a:lumMod val="50000"/>
                  </a:schemeClr>
                </a:solidFill>
              </a:rPr>
              <a:t>dữ</a:t>
            </a:r>
            <a:r>
              <a:rPr lang="en-US" sz="3200" kern="1200" dirty="0" smtClean="0">
                <a:solidFill>
                  <a:schemeClr val="accent1">
                    <a:lumMod val="50000"/>
                  </a:schemeClr>
                </a:solidFill>
              </a:rPr>
              <a:t> </a:t>
            </a:r>
            <a:r>
              <a:rPr lang="en-US" sz="3200" kern="1200" dirty="0" err="1" smtClean="0">
                <a:solidFill>
                  <a:schemeClr val="accent1">
                    <a:lumMod val="50000"/>
                  </a:schemeClr>
                </a:solidFill>
              </a:rPr>
              <a:t>liệu</a:t>
            </a:r>
            <a:r>
              <a:rPr lang="en-US" sz="3200" kern="1200" dirty="0" smtClean="0">
                <a:solidFill>
                  <a:schemeClr val="accent1">
                    <a:lumMod val="50000"/>
                  </a:schemeClr>
                </a:solidFill>
              </a:rPr>
              <a:t> </a:t>
            </a:r>
            <a:r>
              <a:rPr lang="en-US" sz="3200" kern="1200" dirty="0" err="1" smtClean="0">
                <a:solidFill>
                  <a:schemeClr val="accent1">
                    <a:lumMod val="50000"/>
                  </a:schemeClr>
                </a:solidFill>
              </a:rPr>
              <a:t>không</a:t>
            </a:r>
            <a:r>
              <a:rPr lang="en-US" sz="3200" kern="1200" dirty="0" smtClean="0">
                <a:solidFill>
                  <a:schemeClr val="accent1">
                    <a:lumMod val="50000"/>
                  </a:schemeClr>
                </a:solidFill>
              </a:rPr>
              <a:t> </a:t>
            </a:r>
            <a:r>
              <a:rPr lang="en-US" sz="3200" kern="1200" dirty="0" err="1" smtClean="0">
                <a:solidFill>
                  <a:schemeClr val="accent1">
                    <a:lumMod val="50000"/>
                  </a:schemeClr>
                </a:solidFill>
              </a:rPr>
              <a:t>cần</a:t>
            </a:r>
            <a:r>
              <a:rPr lang="en-US" sz="3200" kern="1200" dirty="0" smtClean="0">
                <a:solidFill>
                  <a:schemeClr val="accent1">
                    <a:lumMod val="50000"/>
                  </a:schemeClr>
                </a:solidFill>
              </a:rPr>
              <a:t> </a:t>
            </a:r>
            <a:r>
              <a:rPr lang="en-US" sz="3200" kern="1200" dirty="0" err="1" smtClean="0">
                <a:solidFill>
                  <a:schemeClr val="accent1">
                    <a:lumMod val="50000"/>
                  </a:schemeClr>
                </a:solidFill>
              </a:rPr>
              <a:t>thiết</a:t>
            </a:r>
            <a:endParaRPr lang="en-US" sz="3200" kern="1200" dirty="0">
              <a:solidFill>
                <a:schemeClr val="accent1">
                  <a:lumMod val="50000"/>
                </a:schemeClr>
              </a:solidFill>
            </a:endParaRPr>
          </a:p>
        </p:txBody>
      </p:sp>
      <p:sp>
        <p:nvSpPr>
          <p:cNvPr id="14" name="Freeform 13"/>
          <p:cNvSpPr/>
          <p:nvPr/>
        </p:nvSpPr>
        <p:spPr>
          <a:xfrm>
            <a:off x="873208" y="3783304"/>
            <a:ext cx="6802940" cy="1271205"/>
          </a:xfrm>
          <a:custGeom>
            <a:avLst/>
            <a:gdLst>
              <a:gd name="connsiteX0" fmla="*/ 0 w 6802940"/>
              <a:gd name="connsiteY0" fmla="*/ 211872 h 1271205"/>
              <a:gd name="connsiteX1" fmla="*/ 211872 w 6802940"/>
              <a:gd name="connsiteY1" fmla="*/ 0 h 1271205"/>
              <a:gd name="connsiteX2" fmla="*/ 6591068 w 6802940"/>
              <a:gd name="connsiteY2" fmla="*/ 0 h 1271205"/>
              <a:gd name="connsiteX3" fmla="*/ 6802940 w 6802940"/>
              <a:gd name="connsiteY3" fmla="*/ 211872 h 1271205"/>
              <a:gd name="connsiteX4" fmla="*/ 6802940 w 6802940"/>
              <a:gd name="connsiteY4" fmla="*/ 1059333 h 1271205"/>
              <a:gd name="connsiteX5" fmla="*/ 6591068 w 6802940"/>
              <a:gd name="connsiteY5" fmla="*/ 1271205 h 1271205"/>
              <a:gd name="connsiteX6" fmla="*/ 211872 w 6802940"/>
              <a:gd name="connsiteY6" fmla="*/ 1271205 h 1271205"/>
              <a:gd name="connsiteX7" fmla="*/ 0 w 6802940"/>
              <a:gd name="connsiteY7" fmla="*/ 1059333 h 1271205"/>
              <a:gd name="connsiteX8" fmla="*/ 0 w 6802940"/>
              <a:gd name="connsiteY8" fmla="*/ 211872 h 127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71205">
                <a:moveTo>
                  <a:pt x="0" y="211872"/>
                </a:moveTo>
                <a:cubicBezTo>
                  <a:pt x="0" y="94858"/>
                  <a:pt x="94858" y="0"/>
                  <a:pt x="211872" y="0"/>
                </a:cubicBezTo>
                <a:lnTo>
                  <a:pt x="6591068" y="0"/>
                </a:lnTo>
                <a:cubicBezTo>
                  <a:pt x="6708082" y="0"/>
                  <a:pt x="6802940" y="94858"/>
                  <a:pt x="6802940" y="211872"/>
                </a:cubicBezTo>
                <a:lnTo>
                  <a:pt x="6802940" y="1059333"/>
                </a:lnTo>
                <a:cubicBezTo>
                  <a:pt x="6802940" y="1176347"/>
                  <a:pt x="6708082" y="1271205"/>
                  <a:pt x="6591068" y="1271205"/>
                </a:cubicBezTo>
                <a:lnTo>
                  <a:pt x="211872" y="1271205"/>
                </a:lnTo>
                <a:cubicBezTo>
                  <a:pt x="94858" y="1271205"/>
                  <a:pt x="0" y="1176347"/>
                  <a:pt x="0" y="1059333"/>
                </a:cubicBezTo>
                <a:lnTo>
                  <a:pt x="0" y="211872"/>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3975" tIns="183975" rIns="183975" bIns="183975" numCol="1" spcCol="1270" anchor="ctr" anchorCtr="0">
            <a:noAutofit/>
          </a:bodyPr>
          <a:lstStyle/>
          <a:p>
            <a:pPr lvl="0" algn="l" defTabSz="1422400">
              <a:lnSpc>
                <a:spcPct val="90000"/>
              </a:lnSpc>
              <a:spcBef>
                <a:spcPct val="0"/>
              </a:spcBef>
              <a:spcAft>
                <a:spcPct val="35000"/>
              </a:spcAft>
            </a:pPr>
            <a:r>
              <a:rPr lang="en-US" sz="3200" kern="1200" dirty="0" err="1" smtClean="0">
                <a:solidFill>
                  <a:schemeClr val="accent1">
                    <a:lumMod val="50000"/>
                  </a:schemeClr>
                </a:solidFill>
              </a:rPr>
              <a:t>Các</a:t>
            </a:r>
            <a:r>
              <a:rPr lang="en-US" sz="3200" kern="1200" dirty="0" smtClean="0">
                <a:solidFill>
                  <a:schemeClr val="accent1">
                    <a:lumMod val="50000"/>
                  </a:schemeClr>
                </a:solidFill>
              </a:rPr>
              <a:t> </a:t>
            </a:r>
            <a:r>
              <a:rPr lang="en-US" sz="3200" kern="1200" dirty="0" err="1" smtClean="0">
                <a:solidFill>
                  <a:schemeClr val="accent1">
                    <a:lumMod val="50000"/>
                  </a:schemeClr>
                </a:solidFill>
              </a:rPr>
              <a:t>câu</a:t>
            </a:r>
            <a:r>
              <a:rPr lang="en-US" sz="3200" kern="1200" dirty="0" smtClean="0">
                <a:solidFill>
                  <a:schemeClr val="accent1">
                    <a:lumMod val="50000"/>
                  </a:schemeClr>
                </a:solidFill>
              </a:rPr>
              <a:t> </a:t>
            </a:r>
            <a:r>
              <a:rPr lang="en-US" sz="3200" kern="1200" dirty="0" err="1" smtClean="0">
                <a:solidFill>
                  <a:schemeClr val="accent1">
                    <a:lumMod val="50000"/>
                  </a:schemeClr>
                </a:solidFill>
              </a:rPr>
              <a:t>truy</a:t>
            </a:r>
            <a:r>
              <a:rPr lang="en-US" sz="3200" kern="1200" dirty="0" smtClean="0">
                <a:solidFill>
                  <a:schemeClr val="accent1">
                    <a:lumMod val="50000"/>
                  </a:schemeClr>
                </a:solidFill>
              </a:rPr>
              <a:t> </a:t>
            </a:r>
            <a:r>
              <a:rPr lang="en-US" sz="3200" kern="1200" dirty="0" err="1" smtClean="0">
                <a:solidFill>
                  <a:schemeClr val="accent1">
                    <a:lumMod val="50000"/>
                  </a:schemeClr>
                </a:solidFill>
              </a:rPr>
              <a:t>vấn</a:t>
            </a:r>
            <a:r>
              <a:rPr lang="en-US" sz="3200" kern="1200" dirty="0" smtClean="0">
                <a:solidFill>
                  <a:schemeClr val="accent1">
                    <a:lumMod val="50000"/>
                  </a:schemeClr>
                </a:solidFill>
              </a:rPr>
              <a:t> </a:t>
            </a:r>
            <a:r>
              <a:rPr lang="en-US" sz="3200" kern="1200" dirty="0" err="1" smtClean="0">
                <a:solidFill>
                  <a:schemeClr val="accent1">
                    <a:lumMod val="50000"/>
                  </a:schemeClr>
                </a:solidFill>
              </a:rPr>
              <a:t>được</a:t>
            </a:r>
            <a:r>
              <a:rPr lang="en-US" sz="3200" kern="1200" dirty="0" smtClean="0">
                <a:solidFill>
                  <a:schemeClr val="accent1">
                    <a:lumMod val="50000"/>
                  </a:schemeClr>
                </a:solidFill>
              </a:rPr>
              <a:t> </a:t>
            </a:r>
            <a:r>
              <a:rPr lang="en-US" sz="3200" kern="1200" dirty="0" err="1" smtClean="0">
                <a:solidFill>
                  <a:schemeClr val="accent1">
                    <a:lumMod val="50000"/>
                  </a:schemeClr>
                </a:solidFill>
              </a:rPr>
              <a:t>viết</a:t>
            </a:r>
            <a:r>
              <a:rPr lang="en-US" sz="3200" kern="1200" dirty="0" smtClean="0">
                <a:solidFill>
                  <a:schemeClr val="accent1">
                    <a:lumMod val="50000"/>
                  </a:schemeClr>
                </a:solidFill>
              </a:rPr>
              <a:t> </a:t>
            </a:r>
            <a:r>
              <a:rPr lang="en-US" sz="3200" kern="1200" dirty="0" err="1" smtClean="0">
                <a:solidFill>
                  <a:schemeClr val="accent1">
                    <a:lumMod val="50000"/>
                  </a:schemeClr>
                </a:solidFill>
              </a:rPr>
              <a:t>nghèo</a:t>
            </a:r>
            <a:r>
              <a:rPr lang="en-US" sz="3200" kern="1200" dirty="0" smtClean="0">
                <a:solidFill>
                  <a:schemeClr val="accent1">
                    <a:lumMod val="50000"/>
                  </a:schemeClr>
                </a:solidFill>
              </a:rPr>
              <a:t> </a:t>
            </a:r>
            <a:r>
              <a:rPr lang="en-US" sz="3200" kern="1200" dirty="0" err="1" smtClean="0">
                <a:solidFill>
                  <a:schemeClr val="accent1">
                    <a:lumMod val="50000"/>
                  </a:schemeClr>
                </a:solidFill>
              </a:rPr>
              <a:t>nàn</a:t>
            </a:r>
            <a:r>
              <a:rPr lang="en-US" sz="3200" kern="1200" dirty="0" smtClean="0">
                <a:solidFill>
                  <a:schemeClr val="accent1">
                    <a:lumMod val="50000"/>
                  </a:schemeClr>
                </a:solidFill>
              </a:rPr>
              <a:t>.</a:t>
            </a:r>
            <a:br>
              <a:rPr lang="en-US" sz="3200" kern="1200" dirty="0" smtClean="0">
                <a:solidFill>
                  <a:schemeClr val="accent1">
                    <a:lumMod val="50000"/>
                  </a:schemeClr>
                </a:solidFill>
              </a:rPr>
            </a:br>
            <a:endParaRPr lang="en-US" sz="3200" kern="1200" dirty="0">
              <a:solidFill>
                <a:schemeClr val="accent1">
                  <a:lumMod val="50000"/>
                </a:schemeClr>
              </a:solidFill>
            </a:endParaRPr>
          </a:p>
        </p:txBody>
      </p:sp>
    </p:spTree>
    <p:extLst>
      <p:ext uri="{BB962C8B-B14F-4D97-AF65-F5344CB8AC3E}">
        <p14:creationId xmlns:p14="http://schemas.microsoft.com/office/powerpoint/2010/main" val="34555825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1">
                    <a:lumMod val="50000"/>
                  </a:schemeClr>
                </a:solidFill>
              </a:rPr>
              <a:t>Cách</a:t>
            </a:r>
            <a:r>
              <a:rPr lang="en-US" dirty="0" smtClean="0">
                <a:solidFill>
                  <a:schemeClr val="accent1">
                    <a:lumMod val="50000"/>
                  </a:schemeClr>
                </a:solidFill>
              </a:rPr>
              <a:t> </a:t>
            </a:r>
            <a:r>
              <a:rPr lang="en-US" dirty="0" err="1" smtClean="0">
                <a:solidFill>
                  <a:schemeClr val="accent1">
                    <a:lumMod val="50000"/>
                  </a:schemeClr>
                </a:solidFill>
              </a:rPr>
              <a:t>tối</a:t>
            </a:r>
            <a:r>
              <a:rPr lang="en-US" dirty="0" smtClean="0">
                <a:solidFill>
                  <a:schemeClr val="accent1">
                    <a:lumMod val="50000"/>
                  </a:schemeClr>
                </a:solidFill>
              </a:rPr>
              <a:t> </a:t>
            </a:r>
            <a:r>
              <a:rPr lang="en-US" dirty="0" err="1" smtClean="0">
                <a:solidFill>
                  <a:schemeClr val="accent1">
                    <a:lumMod val="50000"/>
                  </a:schemeClr>
                </a:solidFill>
              </a:rPr>
              <a:t>ưu</a:t>
            </a:r>
            <a:r>
              <a:rPr lang="en-US" dirty="0" smtClean="0">
                <a:solidFill>
                  <a:schemeClr val="accent1">
                    <a:lumMod val="50000"/>
                  </a:schemeClr>
                </a:solidFill>
              </a:rPr>
              <a:t> </a:t>
            </a:r>
            <a:r>
              <a:rPr lang="en-US" dirty="0" err="1" smtClean="0">
                <a:solidFill>
                  <a:schemeClr val="accent1">
                    <a:lumMod val="50000"/>
                  </a:schemeClr>
                </a:solidFill>
              </a:rPr>
              <a:t>hoá</a:t>
            </a:r>
            <a:r>
              <a:rPr lang="en-US" dirty="0" smtClean="0">
                <a:solidFill>
                  <a:schemeClr val="accent1">
                    <a:lumMod val="50000"/>
                  </a:schemeClr>
                </a:solidFill>
              </a:rPr>
              <a:t> </a:t>
            </a:r>
            <a:r>
              <a:rPr lang="en-US" dirty="0" err="1" smtClean="0">
                <a:solidFill>
                  <a:schemeClr val="accent1">
                    <a:lumMod val="50000"/>
                  </a:schemeClr>
                </a:solidFill>
              </a:rPr>
              <a:t>truy</a:t>
            </a:r>
            <a:r>
              <a:rPr lang="en-US" dirty="0" smtClean="0">
                <a:solidFill>
                  <a:schemeClr val="accent1">
                    <a:lumMod val="50000"/>
                  </a:schemeClr>
                </a:solidFill>
              </a:rPr>
              <a:t> </a:t>
            </a:r>
            <a:r>
              <a:rPr lang="en-US" dirty="0" err="1" smtClean="0">
                <a:solidFill>
                  <a:schemeClr val="accent1">
                    <a:lumMod val="50000"/>
                  </a:schemeClr>
                </a:solidFill>
              </a:rPr>
              <a:t>vấn</a:t>
            </a:r>
            <a:endParaRPr lang="en-US" dirty="0">
              <a:solidFill>
                <a:schemeClr val="accent1">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838451" y="1392957"/>
            <a:ext cx="6802940" cy="1208097"/>
          </a:xfrm>
          <a:custGeom>
            <a:avLst/>
            <a:gdLst>
              <a:gd name="connsiteX0" fmla="*/ 0 w 6802940"/>
              <a:gd name="connsiteY0" fmla="*/ 201354 h 1208097"/>
              <a:gd name="connsiteX1" fmla="*/ 201354 w 6802940"/>
              <a:gd name="connsiteY1" fmla="*/ 0 h 1208097"/>
              <a:gd name="connsiteX2" fmla="*/ 6601586 w 6802940"/>
              <a:gd name="connsiteY2" fmla="*/ 0 h 1208097"/>
              <a:gd name="connsiteX3" fmla="*/ 6802940 w 6802940"/>
              <a:gd name="connsiteY3" fmla="*/ 201354 h 1208097"/>
              <a:gd name="connsiteX4" fmla="*/ 6802940 w 6802940"/>
              <a:gd name="connsiteY4" fmla="*/ 1006743 h 1208097"/>
              <a:gd name="connsiteX5" fmla="*/ 6601586 w 6802940"/>
              <a:gd name="connsiteY5" fmla="*/ 1208097 h 1208097"/>
              <a:gd name="connsiteX6" fmla="*/ 201354 w 6802940"/>
              <a:gd name="connsiteY6" fmla="*/ 1208097 h 1208097"/>
              <a:gd name="connsiteX7" fmla="*/ 0 w 6802940"/>
              <a:gd name="connsiteY7" fmla="*/ 1006743 h 1208097"/>
              <a:gd name="connsiteX8" fmla="*/ 0 w 6802940"/>
              <a:gd name="connsiteY8" fmla="*/ 201354 h 120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8097">
                <a:moveTo>
                  <a:pt x="0" y="201354"/>
                </a:moveTo>
                <a:cubicBezTo>
                  <a:pt x="0" y="90149"/>
                  <a:pt x="90149" y="0"/>
                  <a:pt x="201354" y="0"/>
                </a:cubicBezTo>
                <a:lnTo>
                  <a:pt x="6601586" y="0"/>
                </a:lnTo>
                <a:cubicBezTo>
                  <a:pt x="6712791" y="0"/>
                  <a:pt x="6802940" y="90149"/>
                  <a:pt x="6802940" y="201354"/>
                </a:cubicBezTo>
                <a:lnTo>
                  <a:pt x="6802940" y="1006743"/>
                </a:lnTo>
                <a:cubicBezTo>
                  <a:pt x="6802940" y="1117948"/>
                  <a:pt x="6712791" y="1208097"/>
                  <a:pt x="6601586" y="1208097"/>
                </a:cubicBezTo>
                <a:lnTo>
                  <a:pt x="201354" y="1208097"/>
                </a:lnTo>
                <a:cubicBezTo>
                  <a:pt x="90149" y="1208097"/>
                  <a:pt x="0" y="1117948"/>
                  <a:pt x="0" y="1006743"/>
                </a:cubicBezTo>
                <a:lnTo>
                  <a:pt x="0" y="201354"/>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74" tIns="135174" rIns="135174" bIns="135174"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Luôn</a:t>
            </a:r>
            <a:r>
              <a:rPr lang="en-US" sz="2000" kern="1200" dirty="0" smtClean="0">
                <a:solidFill>
                  <a:schemeClr val="accent1">
                    <a:lumMod val="50000"/>
                  </a:schemeClr>
                </a:solidFill>
              </a:rPr>
              <a:t> </a:t>
            </a:r>
            <a:r>
              <a:rPr lang="en-US" sz="2000" kern="1200" dirty="0" err="1" smtClean="0">
                <a:solidFill>
                  <a:schemeClr val="accent1">
                    <a:lumMod val="50000"/>
                  </a:schemeClr>
                </a:solidFill>
              </a:rPr>
              <a:t>luôn</a:t>
            </a:r>
            <a:r>
              <a:rPr lang="en-US" sz="2000" kern="1200" dirty="0" smtClean="0">
                <a:solidFill>
                  <a:schemeClr val="accent1">
                    <a:lumMod val="50000"/>
                  </a:schemeClr>
                </a:solidFill>
              </a:rPr>
              <a:t> </a:t>
            </a:r>
            <a:r>
              <a:rPr lang="en-US" sz="2000" kern="1200" dirty="0" err="1" smtClean="0">
                <a:solidFill>
                  <a:schemeClr val="accent1">
                    <a:lumMod val="50000"/>
                  </a:schemeClr>
                </a:solidFill>
              </a:rPr>
              <a:t>thêm</a:t>
            </a:r>
            <a:r>
              <a:rPr lang="en-US" sz="2000" kern="1200" dirty="0" smtClean="0">
                <a:solidFill>
                  <a:schemeClr val="accent1">
                    <a:lumMod val="50000"/>
                  </a:schemeClr>
                </a:solidFill>
              </a:rPr>
              <a:t> </a:t>
            </a:r>
            <a:r>
              <a:rPr lang="en-US" sz="2000" kern="1200" dirty="0" err="1" smtClean="0">
                <a:solidFill>
                  <a:schemeClr val="accent1">
                    <a:lumMod val="50000"/>
                  </a:schemeClr>
                </a:solidFill>
              </a:rPr>
              <a:t>vào</a:t>
            </a:r>
            <a:r>
              <a:rPr lang="en-US" sz="2000" kern="1200" dirty="0" smtClean="0">
                <a:solidFill>
                  <a:schemeClr val="accent1">
                    <a:lumMod val="50000"/>
                  </a:schemeClr>
                </a:solidFill>
              </a:rPr>
              <a:t> </a:t>
            </a:r>
            <a:r>
              <a:rPr lang="en-US" sz="2000" kern="1200" dirty="0" err="1" smtClean="0">
                <a:solidFill>
                  <a:schemeClr val="accent1">
                    <a:lumMod val="50000"/>
                  </a:schemeClr>
                </a:solidFill>
              </a:rPr>
              <a:t>mệnh</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đề</a:t>
            </a:r>
            <a:r>
              <a:rPr lang="en-US" sz="2000" kern="1200" dirty="0" smtClean="0">
                <a:solidFill>
                  <a:schemeClr val="accent1">
                    <a:lumMod val="50000"/>
                  </a:schemeClr>
                </a:solidFill>
              </a:rPr>
              <a:t> WHERE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lệnh</a:t>
            </a:r>
            <a:r>
              <a:rPr lang="en-US" sz="2000" kern="1200" dirty="0" smtClean="0">
                <a:solidFill>
                  <a:schemeClr val="accent1">
                    <a:lumMod val="50000"/>
                  </a:schemeClr>
                </a:solidFill>
              </a:rPr>
              <a:t> SELECT </a:t>
            </a: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thu</a:t>
            </a:r>
            <a:r>
              <a:rPr lang="en-US" sz="2000" kern="1200" dirty="0" smtClean="0">
                <a:solidFill>
                  <a:schemeClr val="accent1">
                    <a:lumMod val="50000"/>
                  </a:schemeClr>
                </a:solidFill>
              </a:rPr>
              <a:t> </a:t>
            </a:r>
            <a:r>
              <a:rPr lang="en-US" sz="2000" kern="1200" dirty="0" err="1" smtClean="0">
                <a:solidFill>
                  <a:schemeClr val="accent1">
                    <a:lumMod val="50000"/>
                  </a:schemeClr>
                </a:solidFill>
              </a:rPr>
              <a:t>hẹp</a:t>
            </a:r>
            <a:r>
              <a:rPr lang="en-US" sz="2000" kern="1200" dirty="0" smtClean="0">
                <a:solidFill>
                  <a:schemeClr val="accent1">
                    <a:lumMod val="50000"/>
                  </a:schemeClr>
                </a:solidFill>
              </a:rPr>
              <a:t> </a:t>
            </a:r>
            <a:r>
              <a:rPr lang="en-US" sz="2000" kern="1200" dirty="0" err="1" smtClean="0">
                <a:solidFill>
                  <a:schemeClr val="accent1">
                    <a:lumMod val="50000"/>
                  </a:schemeClr>
                </a:solidFill>
              </a:rPr>
              <a:t>số</a:t>
            </a:r>
            <a:r>
              <a:rPr lang="en-US" sz="2000" kern="1200" dirty="0" smtClean="0">
                <a:solidFill>
                  <a:schemeClr val="accent1">
                    <a:lumMod val="50000"/>
                  </a:schemeClr>
                </a:solidFill>
              </a:rPr>
              <a:t> </a:t>
            </a:r>
            <a:r>
              <a:rPr lang="en-US" sz="2000" kern="1200" dirty="0" err="1" smtClean="0">
                <a:solidFill>
                  <a:schemeClr val="accent1">
                    <a:lumMod val="50000"/>
                  </a:schemeClr>
                </a:solidFill>
              </a:rPr>
              <a:t>dòng</a:t>
            </a:r>
            <a:r>
              <a:rPr lang="en-US" sz="2000" kern="1200" dirty="0" smtClean="0">
                <a:solidFill>
                  <a:schemeClr val="accent1">
                    <a:lumMod val="50000"/>
                  </a:schemeClr>
                </a:solidFill>
              </a:rPr>
              <a:t> </a:t>
            </a:r>
            <a:r>
              <a:rPr lang="en-US" sz="2000" kern="1200" dirty="0" err="1" smtClean="0">
                <a:solidFill>
                  <a:schemeClr val="accent1">
                    <a:lumMod val="50000"/>
                  </a:schemeClr>
                </a:solidFill>
              </a:rPr>
              <a:t>trả</a:t>
            </a:r>
            <a:r>
              <a:rPr lang="en-US" sz="2000" kern="1200" dirty="0" smtClean="0">
                <a:solidFill>
                  <a:schemeClr val="accent1">
                    <a:lumMod val="50000"/>
                  </a:schemeClr>
                </a:solidFill>
              </a:rPr>
              <a:t> </a:t>
            </a:r>
            <a:r>
              <a:rPr lang="en-US" sz="2000" kern="1200" dirty="0" err="1" smtClean="0">
                <a:solidFill>
                  <a:schemeClr val="accent1">
                    <a:lumMod val="50000"/>
                  </a:schemeClr>
                </a:solidFill>
              </a:rPr>
              <a:t>về</a:t>
            </a:r>
            <a:endParaRPr lang="en-US" sz="2000" kern="1200" dirty="0">
              <a:solidFill>
                <a:schemeClr val="accent1">
                  <a:lumMod val="50000"/>
                </a:schemeClr>
              </a:solidFill>
            </a:endParaRPr>
          </a:p>
        </p:txBody>
      </p:sp>
      <p:sp>
        <p:nvSpPr>
          <p:cNvPr id="14" name="Freeform 13"/>
          <p:cNvSpPr/>
          <p:nvPr/>
        </p:nvSpPr>
        <p:spPr>
          <a:xfrm>
            <a:off x="838451" y="2613191"/>
            <a:ext cx="6802940" cy="1208097"/>
          </a:xfrm>
          <a:custGeom>
            <a:avLst/>
            <a:gdLst>
              <a:gd name="connsiteX0" fmla="*/ 0 w 6802940"/>
              <a:gd name="connsiteY0" fmla="*/ 201354 h 1208097"/>
              <a:gd name="connsiteX1" fmla="*/ 201354 w 6802940"/>
              <a:gd name="connsiteY1" fmla="*/ 0 h 1208097"/>
              <a:gd name="connsiteX2" fmla="*/ 6601586 w 6802940"/>
              <a:gd name="connsiteY2" fmla="*/ 0 h 1208097"/>
              <a:gd name="connsiteX3" fmla="*/ 6802940 w 6802940"/>
              <a:gd name="connsiteY3" fmla="*/ 201354 h 1208097"/>
              <a:gd name="connsiteX4" fmla="*/ 6802940 w 6802940"/>
              <a:gd name="connsiteY4" fmla="*/ 1006743 h 1208097"/>
              <a:gd name="connsiteX5" fmla="*/ 6601586 w 6802940"/>
              <a:gd name="connsiteY5" fmla="*/ 1208097 h 1208097"/>
              <a:gd name="connsiteX6" fmla="*/ 201354 w 6802940"/>
              <a:gd name="connsiteY6" fmla="*/ 1208097 h 1208097"/>
              <a:gd name="connsiteX7" fmla="*/ 0 w 6802940"/>
              <a:gd name="connsiteY7" fmla="*/ 1006743 h 1208097"/>
              <a:gd name="connsiteX8" fmla="*/ 0 w 6802940"/>
              <a:gd name="connsiteY8" fmla="*/ 201354 h 120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8097">
                <a:moveTo>
                  <a:pt x="0" y="201354"/>
                </a:moveTo>
                <a:cubicBezTo>
                  <a:pt x="0" y="90149"/>
                  <a:pt x="90149" y="0"/>
                  <a:pt x="201354" y="0"/>
                </a:cubicBezTo>
                <a:lnTo>
                  <a:pt x="6601586" y="0"/>
                </a:lnTo>
                <a:cubicBezTo>
                  <a:pt x="6712791" y="0"/>
                  <a:pt x="6802940" y="90149"/>
                  <a:pt x="6802940" y="201354"/>
                </a:cubicBezTo>
                <a:lnTo>
                  <a:pt x="6802940" y="1006743"/>
                </a:lnTo>
                <a:cubicBezTo>
                  <a:pt x="6802940" y="1117948"/>
                  <a:pt x="6712791" y="1208097"/>
                  <a:pt x="6601586" y="1208097"/>
                </a:cubicBezTo>
                <a:lnTo>
                  <a:pt x="201354" y="1208097"/>
                </a:lnTo>
                <a:cubicBezTo>
                  <a:pt x="90149" y="1208097"/>
                  <a:pt x="0" y="1117948"/>
                  <a:pt x="0" y="1006743"/>
                </a:cubicBezTo>
                <a:lnTo>
                  <a:pt x="0" y="201354"/>
                </a:lnTo>
                <a:close/>
              </a:path>
            </a:pathLst>
          </a:cu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74" tIns="135174" rIns="135174" bIns="135174"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tránh</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SQL Server Cursors. </a:t>
            </a:r>
            <a:r>
              <a:rPr lang="en-US" sz="2000" kern="1200" dirty="0" err="1" smtClean="0">
                <a:solidFill>
                  <a:schemeClr val="accent1">
                    <a:lumMod val="50000"/>
                  </a:schemeClr>
                </a:solidFill>
              </a:rPr>
              <a:t>Chúng</a:t>
            </a:r>
            <a:r>
              <a:rPr lang="en-US" sz="2000" kern="1200" dirty="0" smtClean="0">
                <a:solidFill>
                  <a:schemeClr val="accent1">
                    <a:lumMod val="50000"/>
                  </a:schemeClr>
                </a:solidFill>
              </a:rPr>
              <a:t> </a:t>
            </a:r>
            <a:r>
              <a:rPr lang="en-US" sz="2000" kern="1200" dirty="0" err="1" smtClean="0">
                <a:solidFill>
                  <a:schemeClr val="accent1">
                    <a:lumMod val="50000"/>
                  </a:schemeClr>
                </a:solidFill>
              </a:rPr>
              <a:t>thường</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nhiều</a:t>
            </a:r>
            <a:r>
              <a:rPr lang="en-US" sz="2000" kern="1200" dirty="0" smtClean="0">
                <a:solidFill>
                  <a:schemeClr val="accent1">
                    <a:lumMod val="50000"/>
                  </a:schemeClr>
                </a:solidFill>
              </a:rPr>
              <a:t> </a:t>
            </a:r>
            <a:r>
              <a:rPr lang="en-US" sz="2000" kern="1200" dirty="0" err="1" smtClean="0">
                <a:solidFill>
                  <a:schemeClr val="accent1">
                    <a:lumMod val="50000"/>
                  </a:schemeClr>
                </a:solidFill>
              </a:rPr>
              <a:t>tài</a:t>
            </a:r>
            <a:r>
              <a:rPr lang="en-US" sz="2000" kern="1200" dirty="0" smtClean="0">
                <a:solidFill>
                  <a:schemeClr val="accent1">
                    <a:lumMod val="50000"/>
                  </a:schemeClr>
                </a:solidFill>
              </a:rPr>
              <a:t> </a:t>
            </a:r>
            <a:r>
              <a:rPr lang="en-US" sz="2000" kern="1200" dirty="0" err="1" smtClean="0">
                <a:solidFill>
                  <a:schemeClr val="accent1">
                    <a:lumMod val="50000"/>
                  </a:schemeClr>
                </a:solidFill>
              </a:rPr>
              <a:t>nguyên</a:t>
            </a:r>
            <a:r>
              <a:rPr lang="en-US" sz="2000" kern="1200" dirty="0" smtClean="0">
                <a:solidFill>
                  <a:schemeClr val="accent1">
                    <a:lumMod val="50000"/>
                  </a:schemeClr>
                </a:solidFill>
              </a:rPr>
              <a:t> SQL Server, </a:t>
            </a:r>
            <a:r>
              <a:rPr lang="en-US" sz="2000" kern="1200" dirty="0" err="1" smtClean="0">
                <a:solidFill>
                  <a:schemeClr val="accent1">
                    <a:lumMod val="50000"/>
                  </a:schemeClr>
                </a:solidFill>
              </a:rPr>
              <a:t>giảm</a:t>
            </a:r>
            <a:r>
              <a:rPr lang="en-US" sz="2000" kern="1200" dirty="0" smtClean="0">
                <a:solidFill>
                  <a:schemeClr val="accent1">
                    <a:lumMod val="50000"/>
                  </a:schemeClr>
                </a:solidFill>
              </a:rPr>
              <a:t> </a:t>
            </a:r>
            <a:r>
              <a:rPr lang="en-US" sz="2000" kern="1200" dirty="0" err="1" smtClean="0">
                <a:solidFill>
                  <a:schemeClr val="accent1">
                    <a:lumMod val="50000"/>
                  </a:schemeClr>
                </a:solidFill>
              </a:rPr>
              <a:t>hiệu</a:t>
            </a:r>
            <a:r>
              <a:rPr lang="en-US" sz="2000" kern="1200" dirty="0" smtClean="0">
                <a:solidFill>
                  <a:schemeClr val="accent1">
                    <a:lumMod val="50000"/>
                  </a:schemeClr>
                </a:solidFill>
              </a:rPr>
              <a:t> </a:t>
            </a:r>
            <a:r>
              <a:rPr lang="en-US" sz="2000" kern="1200" dirty="0" err="1" smtClean="0">
                <a:solidFill>
                  <a:schemeClr val="accent1">
                    <a:lumMod val="50000"/>
                  </a:schemeClr>
                </a:solidFill>
              </a:rPr>
              <a:t>năng</a:t>
            </a:r>
            <a:r>
              <a:rPr lang="en-US" sz="2000" kern="1200" dirty="0" smtClean="0">
                <a:solidFill>
                  <a:schemeClr val="accent1">
                    <a:lumMod val="50000"/>
                  </a:schemeClr>
                </a:solidFill>
              </a:rPr>
              <a:t> </a:t>
            </a:r>
            <a:r>
              <a:rPr lang="en-US" sz="2000" kern="1200" dirty="0" err="1" smtClean="0">
                <a:solidFill>
                  <a:schemeClr val="accent1">
                    <a:lumMod val="50000"/>
                  </a:schemeClr>
                </a:solidFill>
              </a:rPr>
              <a:t>và</a:t>
            </a:r>
            <a:r>
              <a:rPr lang="en-US" sz="2000" kern="1200" dirty="0" smtClean="0">
                <a:solidFill>
                  <a:schemeClr val="accent1">
                    <a:lumMod val="50000"/>
                  </a:schemeClr>
                </a:solidFill>
              </a:rPr>
              <a:t> </a:t>
            </a:r>
            <a:r>
              <a:rPr lang="en-US" sz="2000" kern="1200" dirty="0" err="1" smtClean="0">
                <a:solidFill>
                  <a:schemeClr val="accent1">
                    <a:lumMod val="50000"/>
                  </a:schemeClr>
                </a:solidFill>
              </a:rPr>
              <a:t>tính</a:t>
            </a:r>
            <a:r>
              <a:rPr lang="en-US" sz="2000" kern="1200" dirty="0" smtClean="0">
                <a:solidFill>
                  <a:schemeClr val="accent1">
                    <a:lumMod val="50000"/>
                  </a:schemeClr>
                </a:solidFill>
              </a:rPr>
              <a:t> </a:t>
            </a:r>
            <a:r>
              <a:rPr lang="en-US" sz="2000" kern="1200" dirty="0" err="1" smtClean="0">
                <a:solidFill>
                  <a:schemeClr val="accent1">
                    <a:lumMod val="50000"/>
                  </a:schemeClr>
                </a:solidFill>
              </a:rPr>
              <a:t>khả</a:t>
            </a:r>
            <a:r>
              <a:rPr lang="en-US" sz="2000" kern="1200" dirty="0" smtClean="0">
                <a:solidFill>
                  <a:schemeClr val="accent1">
                    <a:lumMod val="50000"/>
                  </a:schemeClr>
                </a:solidFill>
              </a:rPr>
              <a:t> </a:t>
            </a:r>
            <a:r>
              <a:rPr lang="en-US" sz="2000" kern="1200" dirty="0" err="1" smtClean="0">
                <a:solidFill>
                  <a:schemeClr val="accent1">
                    <a:lumMod val="50000"/>
                  </a:schemeClr>
                </a:solidFill>
              </a:rPr>
              <a:t>mở</a:t>
            </a:r>
            <a:r>
              <a:rPr lang="en-US" sz="2000" kern="1200" dirty="0" smtClean="0">
                <a:solidFill>
                  <a:schemeClr val="accent1">
                    <a:lumMod val="50000"/>
                  </a:schemeClr>
                </a:solidFill>
              </a:rPr>
              <a:t> </a:t>
            </a:r>
            <a:r>
              <a:rPr lang="en-US" sz="2000" kern="1200" dirty="0" err="1" smtClean="0">
                <a:solidFill>
                  <a:schemeClr val="accent1">
                    <a:lumMod val="50000"/>
                  </a:schemeClr>
                </a:solidFill>
              </a:rPr>
              <a:t>của</a:t>
            </a:r>
            <a:r>
              <a:rPr lang="en-US" sz="2000" kern="1200" dirty="0" smtClean="0">
                <a:solidFill>
                  <a:schemeClr val="accent1">
                    <a:lumMod val="50000"/>
                  </a:schemeClr>
                </a:solidFill>
              </a:rPr>
              <a:t> </a:t>
            </a:r>
            <a:r>
              <a:rPr lang="en-US" sz="2000" kern="1200" dirty="0" err="1" smtClean="0">
                <a:solidFill>
                  <a:schemeClr val="accent1">
                    <a:lumMod val="50000"/>
                  </a:schemeClr>
                </a:solidFill>
              </a:rPr>
              <a:t>ứng</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endParaRPr lang="en-US" sz="2000" kern="1200" dirty="0">
              <a:solidFill>
                <a:schemeClr val="accent1">
                  <a:lumMod val="50000"/>
                </a:schemeClr>
              </a:solidFill>
            </a:endParaRPr>
          </a:p>
        </p:txBody>
      </p:sp>
      <p:sp>
        <p:nvSpPr>
          <p:cNvPr id="15" name="Freeform 14"/>
          <p:cNvSpPr/>
          <p:nvPr/>
        </p:nvSpPr>
        <p:spPr>
          <a:xfrm>
            <a:off x="838451" y="3833424"/>
            <a:ext cx="6802940" cy="1208097"/>
          </a:xfrm>
          <a:custGeom>
            <a:avLst/>
            <a:gdLst>
              <a:gd name="connsiteX0" fmla="*/ 0 w 6802940"/>
              <a:gd name="connsiteY0" fmla="*/ 201354 h 1208097"/>
              <a:gd name="connsiteX1" fmla="*/ 201354 w 6802940"/>
              <a:gd name="connsiteY1" fmla="*/ 0 h 1208097"/>
              <a:gd name="connsiteX2" fmla="*/ 6601586 w 6802940"/>
              <a:gd name="connsiteY2" fmla="*/ 0 h 1208097"/>
              <a:gd name="connsiteX3" fmla="*/ 6802940 w 6802940"/>
              <a:gd name="connsiteY3" fmla="*/ 201354 h 1208097"/>
              <a:gd name="connsiteX4" fmla="*/ 6802940 w 6802940"/>
              <a:gd name="connsiteY4" fmla="*/ 1006743 h 1208097"/>
              <a:gd name="connsiteX5" fmla="*/ 6601586 w 6802940"/>
              <a:gd name="connsiteY5" fmla="*/ 1208097 h 1208097"/>
              <a:gd name="connsiteX6" fmla="*/ 201354 w 6802940"/>
              <a:gd name="connsiteY6" fmla="*/ 1208097 h 1208097"/>
              <a:gd name="connsiteX7" fmla="*/ 0 w 6802940"/>
              <a:gd name="connsiteY7" fmla="*/ 1006743 h 1208097"/>
              <a:gd name="connsiteX8" fmla="*/ 0 w 6802940"/>
              <a:gd name="connsiteY8" fmla="*/ 201354 h 120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8097">
                <a:moveTo>
                  <a:pt x="0" y="201354"/>
                </a:moveTo>
                <a:cubicBezTo>
                  <a:pt x="0" y="90149"/>
                  <a:pt x="90149" y="0"/>
                  <a:pt x="201354" y="0"/>
                </a:cubicBezTo>
                <a:lnTo>
                  <a:pt x="6601586" y="0"/>
                </a:lnTo>
                <a:cubicBezTo>
                  <a:pt x="6712791" y="0"/>
                  <a:pt x="6802940" y="90149"/>
                  <a:pt x="6802940" y="201354"/>
                </a:cubicBezTo>
                <a:lnTo>
                  <a:pt x="6802940" y="1006743"/>
                </a:lnTo>
                <a:cubicBezTo>
                  <a:pt x="6802940" y="1117948"/>
                  <a:pt x="6712791" y="1208097"/>
                  <a:pt x="6601586" y="1208097"/>
                </a:cubicBezTo>
                <a:lnTo>
                  <a:pt x="201354" y="1208097"/>
                </a:lnTo>
                <a:cubicBezTo>
                  <a:pt x="90149" y="1208097"/>
                  <a:pt x="0" y="1117948"/>
                  <a:pt x="0" y="1006743"/>
                </a:cubicBezTo>
                <a:lnTo>
                  <a:pt x="0" y="201354"/>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74" tIns="135174" rIns="135174" bIns="135174"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xác</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định</a:t>
            </a:r>
            <a:r>
              <a:rPr lang="en-US" sz="2000" kern="1200" dirty="0" smtClean="0">
                <a:solidFill>
                  <a:schemeClr val="accent1">
                    <a:lumMod val="50000"/>
                  </a:schemeClr>
                </a:solidFill>
              </a:rPr>
              <a:t> </a:t>
            </a:r>
            <a:r>
              <a:rPr lang="en-US" sz="2000" kern="1200" dirty="0" err="1" smtClean="0">
                <a:solidFill>
                  <a:schemeClr val="accent1">
                    <a:lumMod val="50000"/>
                  </a:schemeClr>
                </a:solidFill>
              </a:rPr>
              <a:t>những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 </a:t>
            </a:r>
            <a:r>
              <a:rPr lang="en-US" sz="2000" kern="1200" dirty="0" err="1" smtClean="0">
                <a:solidFill>
                  <a:schemeClr val="accent1">
                    <a:lumMod val="50000"/>
                  </a:schemeClr>
                </a:solidFill>
              </a:rPr>
              <a:t>chậm</a:t>
            </a:r>
            <a:r>
              <a:rPr lang="en-US" sz="2000" kern="1200" dirty="0" smtClean="0">
                <a:solidFill>
                  <a:schemeClr val="accent1">
                    <a:lumMod val="50000"/>
                  </a:schemeClr>
                </a:solidFill>
              </a:rPr>
              <a:t> </a:t>
            </a:r>
            <a:r>
              <a:rPr lang="en-US" sz="2000" kern="1200" dirty="0" err="1" smtClean="0">
                <a:solidFill>
                  <a:schemeClr val="accent1">
                    <a:lumMod val="50000"/>
                  </a:schemeClr>
                </a:solidFill>
              </a:rPr>
              <a:t>chạp</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có</a:t>
            </a:r>
            <a:r>
              <a:rPr lang="en-US" sz="2000" kern="1200" dirty="0" smtClean="0">
                <a:solidFill>
                  <a:schemeClr val="accent1">
                    <a:lumMod val="50000"/>
                  </a:schemeClr>
                </a:solidFill>
              </a:rPr>
              <a:t> </a:t>
            </a:r>
            <a:r>
              <a:rPr lang="en-US" sz="2000" kern="1200" dirty="0" err="1" smtClean="0">
                <a:solidFill>
                  <a:schemeClr val="accent1">
                    <a:lumMod val="50000"/>
                  </a:schemeClr>
                </a:solidFill>
              </a:rPr>
              <a:t>thể</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vết</a:t>
            </a:r>
            <a:r>
              <a:rPr lang="en-US" sz="2000" kern="1200" dirty="0" smtClean="0">
                <a:solidFill>
                  <a:schemeClr val="accent1">
                    <a:lumMod val="50000"/>
                  </a:schemeClr>
                </a:solidFill>
              </a:rPr>
              <a:t> ‘TSQL by Duration’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SQL Server Profiler </a:t>
            </a: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theo</a:t>
            </a:r>
            <a:r>
              <a:rPr lang="en-US" sz="2000" kern="1200" dirty="0" smtClean="0">
                <a:solidFill>
                  <a:schemeClr val="accent1">
                    <a:lumMod val="50000"/>
                  </a:schemeClr>
                </a:solidFill>
              </a:rPr>
              <a:t> </a:t>
            </a:r>
            <a:r>
              <a:rPr lang="en-US" sz="2000" kern="1200" dirty="0" err="1" smtClean="0">
                <a:solidFill>
                  <a:schemeClr val="accent1">
                    <a:lumMod val="50000"/>
                  </a:schemeClr>
                </a:solidFill>
              </a:rPr>
              <a:t>dõi</a:t>
            </a:r>
            <a:r>
              <a:rPr lang="en-US" sz="2000" kern="1200" dirty="0" smtClean="0">
                <a:solidFill>
                  <a:schemeClr val="accent1">
                    <a:lumMod val="50000"/>
                  </a:schemeClr>
                </a:solidFill>
              </a:rPr>
              <a:t> </a:t>
            </a:r>
            <a:r>
              <a:rPr lang="en-US" sz="2000" kern="1200" dirty="0" err="1" smtClean="0">
                <a:solidFill>
                  <a:schemeClr val="accent1">
                    <a:lumMod val="50000"/>
                  </a:schemeClr>
                </a:solidFill>
              </a:rPr>
              <a:t>thời</a:t>
            </a:r>
            <a:r>
              <a:rPr lang="en-US" sz="2000" kern="1200" dirty="0" smtClean="0">
                <a:solidFill>
                  <a:schemeClr val="accent1">
                    <a:lumMod val="50000"/>
                  </a:schemeClr>
                </a:solidFill>
              </a:rPr>
              <a:t> </a:t>
            </a:r>
            <a:r>
              <a:rPr lang="en-US" sz="2000" kern="1200" dirty="0" err="1" smtClean="0">
                <a:solidFill>
                  <a:schemeClr val="accent1">
                    <a:lumMod val="50000"/>
                  </a:schemeClr>
                </a:solidFill>
              </a:rPr>
              <a:t>gian</a:t>
            </a:r>
            <a:r>
              <a:rPr lang="en-US" sz="2000" kern="1200" dirty="0" smtClean="0">
                <a:solidFill>
                  <a:schemeClr val="accent1">
                    <a:lumMod val="50000"/>
                  </a:schemeClr>
                </a:solidFill>
              </a:rPr>
              <a:t> </a:t>
            </a:r>
            <a:r>
              <a:rPr lang="en-US" sz="2000" kern="1200" dirty="0" err="1" smtClean="0">
                <a:solidFill>
                  <a:schemeClr val="accent1">
                    <a:lumMod val="50000"/>
                  </a:schemeClr>
                </a:solidFill>
              </a:rPr>
              <a:t>xử</a:t>
            </a:r>
            <a:r>
              <a:rPr lang="en-US" sz="2000" kern="1200" dirty="0" smtClean="0">
                <a:solidFill>
                  <a:schemeClr val="accent1">
                    <a:lumMod val="50000"/>
                  </a:schemeClr>
                </a:solidFill>
              </a:rPr>
              <a:t> </a:t>
            </a:r>
            <a:r>
              <a:rPr lang="en-US" sz="2000" kern="1200" dirty="0" err="1" smtClean="0">
                <a:solidFill>
                  <a:schemeClr val="accent1">
                    <a:lumMod val="50000"/>
                  </a:schemeClr>
                </a:solidFill>
              </a:rPr>
              <a:t>lý</a:t>
            </a:r>
            <a:r>
              <a:rPr lang="en-US" sz="2000" kern="1200" dirty="0" smtClean="0">
                <a:solidFill>
                  <a:schemeClr val="accent1">
                    <a:lumMod val="50000"/>
                  </a:schemeClr>
                </a:solidFill>
              </a:rPr>
              <a:t> </a:t>
            </a:r>
            <a:r>
              <a:rPr lang="en-US" sz="2000" kern="1200" dirty="0" err="1" smtClean="0">
                <a:solidFill>
                  <a:schemeClr val="accent1">
                    <a:lumMod val="50000"/>
                  </a:schemeClr>
                </a:solidFill>
              </a:rPr>
              <a:t>của</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a:t>
            </a:r>
            <a:endParaRPr lang="en-US" sz="2000" kern="1200" dirty="0">
              <a:solidFill>
                <a:schemeClr val="accent1">
                  <a:lumMod val="50000"/>
                </a:schemeClr>
              </a:solidFill>
            </a:endParaRPr>
          </a:p>
        </p:txBody>
      </p:sp>
      <p:sp>
        <p:nvSpPr>
          <p:cNvPr id="16" name="Freeform 15"/>
          <p:cNvSpPr/>
          <p:nvPr/>
        </p:nvSpPr>
        <p:spPr>
          <a:xfrm>
            <a:off x="838451" y="5053658"/>
            <a:ext cx="6802940" cy="1208097"/>
          </a:xfrm>
          <a:custGeom>
            <a:avLst/>
            <a:gdLst>
              <a:gd name="connsiteX0" fmla="*/ 0 w 6802940"/>
              <a:gd name="connsiteY0" fmla="*/ 201354 h 1208097"/>
              <a:gd name="connsiteX1" fmla="*/ 201354 w 6802940"/>
              <a:gd name="connsiteY1" fmla="*/ 0 h 1208097"/>
              <a:gd name="connsiteX2" fmla="*/ 6601586 w 6802940"/>
              <a:gd name="connsiteY2" fmla="*/ 0 h 1208097"/>
              <a:gd name="connsiteX3" fmla="*/ 6802940 w 6802940"/>
              <a:gd name="connsiteY3" fmla="*/ 201354 h 1208097"/>
              <a:gd name="connsiteX4" fmla="*/ 6802940 w 6802940"/>
              <a:gd name="connsiteY4" fmla="*/ 1006743 h 1208097"/>
              <a:gd name="connsiteX5" fmla="*/ 6601586 w 6802940"/>
              <a:gd name="connsiteY5" fmla="*/ 1208097 h 1208097"/>
              <a:gd name="connsiteX6" fmla="*/ 201354 w 6802940"/>
              <a:gd name="connsiteY6" fmla="*/ 1208097 h 1208097"/>
              <a:gd name="connsiteX7" fmla="*/ 0 w 6802940"/>
              <a:gd name="connsiteY7" fmla="*/ 1006743 h 1208097"/>
              <a:gd name="connsiteX8" fmla="*/ 0 w 6802940"/>
              <a:gd name="connsiteY8" fmla="*/ 201354 h 120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8097">
                <a:moveTo>
                  <a:pt x="0" y="201354"/>
                </a:moveTo>
                <a:cubicBezTo>
                  <a:pt x="0" y="90149"/>
                  <a:pt x="90149" y="0"/>
                  <a:pt x="201354" y="0"/>
                </a:cubicBezTo>
                <a:lnTo>
                  <a:pt x="6601586" y="0"/>
                </a:lnTo>
                <a:cubicBezTo>
                  <a:pt x="6712791" y="0"/>
                  <a:pt x="6802940" y="90149"/>
                  <a:pt x="6802940" y="201354"/>
                </a:cubicBezTo>
                <a:lnTo>
                  <a:pt x="6802940" y="1006743"/>
                </a:lnTo>
                <a:cubicBezTo>
                  <a:pt x="6802940" y="1117948"/>
                  <a:pt x="6712791" y="1208097"/>
                  <a:pt x="6601586" y="1208097"/>
                </a:cubicBezTo>
                <a:lnTo>
                  <a:pt x="201354" y="1208097"/>
                </a:lnTo>
                <a:cubicBezTo>
                  <a:pt x="90149" y="1208097"/>
                  <a:pt x="0" y="1117948"/>
                  <a:pt x="0" y="1006743"/>
                </a:cubicBezTo>
                <a:lnTo>
                  <a:pt x="0" y="201354"/>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74" tIns="135174" rIns="135174" bIns="135174"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Cân</a:t>
            </a:r>
            <a:r>
              <a:rPr lang="en-US" sz="2000" kern="1200" dirty="0" smtClean="0">
                <a:solidFill>
                  <a:schemeClr val="accent1">
                    <a:lumMod val="50000"/>
                  </a:schemeClr>
                </a:solidFill>
              </a:rPr>
              <a:t> </a:t>
            </a:r>
            <a:r>
              <a:rPr lang="en-US" sz="2000" kern="1200" dirty="0" err="1" smtClean="0">
                <a:solidFill>
                  <a:schemeClr val="accent1">
                    <a:lumMod val="50000"/>
                  </a:schemeClr>
                </a:solidFill>
              </a:rPr>
              <a:t>nhắc</a:t>
            </a:r>
            <a:r>
              <a:rPr lang="en-US" sz="2000" kern="1200" dirty="0" smtClean="0">
                <a:solidFill>
                  <a:schemeClr val="accent1">
                    <a:lumMod val="50000"/>
                  </a:schemeClr>
                </a:solidFill>
              </a:rPr>
              <a:t> </a:t>
            </a:r>
            <a:r>
              <a:rPr lang="en-US" sz="2000" kern="1200" dirty="0" err="1" smtClean="0">
                <a:solidFill>
                  <a:schemeClr val="accent1">
                    <a:lumMod val="50000"/>
                  </a:schemeClr>
                </a:solidFill>
              </a:rPr>
              <a:t>có</a:t>
            </a:r>
            <a:r>
              <a:rPr lang="en-US" sz="2000" kern="1200" dirty="0" smtClean="0">
                <a:solidFill>
                  <a:schemeClr val="accent1">
                    <a:lumMod val="50000"/>
                  </a:schemeClr>
                </a:solidFill>
              </a:rPr>
              <a:t> </a:t>
            </a:r>
            <a:r>
              <a:rPr lang="en-US" sz="2000" kern="1200" dirty="0" err="1" smtClean="0">
                <a:solidFill>
                  <a:schemeClr val="accent1">
                    <a:lumMod val="50000"/>
                  </a:schemeClr>
                </a:solidFill>
              </a:rPr>
              <a:t>cần</a:t>
            </a:r>
            <a:r>
              <a:rPr lang="en-US" sz="2000" kern="1200" dirty="0" smtClean="0">
                <a:solidFill>
                  <a:schemeClr val="accent1">
                    <a:lumMod val="50000"/>
                  </a:schemeClr>
                </a:solidFill>
              </a:rPr>
              <a:t> </a:t>
            </a:r>
            <a:r>
              <a:rPr lang="en-US" sz="2000" kern="1200" dirty="0" err="1" smtClean="0">
                <a:solidFill>
                  <a:schemeClr val="accent1">
                    <a:lumMod val="50000"/>
                  </a:schemeClr>
                </a:solidFill>
              </a:rPr>
              <a:t>mệnh</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đề</a:t>
            </a:r>
            <a:r>
              <a:rPr lang="en-US" sz="2000" kern="1200" dirty="0" smtClean="0">
                <a:solidFill>
                  <a:schemeClr val="accent1">
                    <a:lumMod val="50000"/>
                  </a:schemeClr>
                </a:solidFill>
              </a:rPr>
              <a:t> DISTINCT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 hay </a:t>
            </a:r>
            <a:r>
              <a:rPr lang="en-US" sz="2000" kern="1200" dirty="0" err="1" smtClean="0">
                <a:solidFill>
                  <a:schemeClr val="accent1">
                    <a:lumMod val="50000"/>
                  </a:schemeClr>
                </a:solidFill>
              </a:rPr>
              <a:t>không</a:t>
            </a:r>
            <a:r>
              <a:rPr lang="en-US" sz="2000" kern="1200" dirty="0" smtClean="0">
                <a:solidFill>
                  <a:schemeClr val="accent1">
                    <a:lumMod val="50000"/>
                  </a:schemeClr>
                </a:solidFill>
              </a:rPr>
              <a:t>. </a:t>
            </a:r>
            <a:r>
              <a:rPr lang="en-US" sz="2000" kern="1200" dirty="0" err="1" smtClean="0">
                <a:solidFill>
                  <a:schemeClr val="accent1">
                    <a:lumMod val="50000"/>
                  </a:schemeClr>
                </a:solidFill>
              </a:rPr>
              <a:t>Mệnh</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đề</a:t>
            </a:r>
            <a:r>
              <a:rPr lang="en-US" sz="2000" kern="1200" dirty="0" smtClean="0">
                <a:solidFill>
                  <a:schemeClr val="accent1">
                    <a:lumMod val="50000"/>
                  </a:schemeClr>
                </a:solidFill>
              </a:rPr>
              <a:t> DISTINCT </a:t>
            </a:r>
            <a:r>
              <a:rPr lang="en-US" sz="2000" kern="1200" dirty="0" err="1" smtClean="0">
                <a:solidFill>
                  <a:schemeClr val="accent1">
                    <a:lumMod val="50000"/>
                  </a:schemeClr>
                </a:solidFill>
              </a:rPr>
              <a:t>làm</a:t>
            </a:r>
            <a:r>
              <a:rPr lang="en-US" sz="2000" kern="1200" dirty="0" smtClean="0">
                <a:solidFill>
                  <a:schemeClr val="accent1">
                    <a:lumMod val="50000"/>
                  </a:schemeClr>
                </a:solidFill>
              </a:rPr>
              <a:t> </a:t>
            </a:r>
            <a:r>
              <a:rPr lang="en-US" sz="2000" kern="1200" dirty="0" err="1" smtClean="0">
                <a:solidFill>
                  <a:schemeClr val="accent1">
                    <a:lumMod val="50000"/>
                  </a:schemeClr>
                </a:solidFill>
              </a:rPr>
              <a:t>chậm</a:t>
            </a:r>
            <a:r>
              <a:rPr lang="en-US" sz="2000" kern="1200" dirty="0" smtClean="0">
                <a:solidFill>
                  <a:schemeClr val="accent1">
                    <a:lumMod val="50000"/>
                  </a:schemeClr>
                </a:solidFill>
              </a:rPr>
              <a:t> </a:t>
            </a:r>
            <a:r>
              <a:rPr lang="en-US" sz="2000" kern="1200" dirty="0" err="1" smtClean="0">
                <a:solidFill>
                  <a:schemeClr val="accent1">
                    <a:lumMod val="50000"/>
                  </a:schemeClr>
                </a:solidFill>
              </a:rPr>
              <a:t>quá</a:t>
            </a:r>
            <a:r>
              <a:rPr lang="en-US" sz="2000" kern="1200" dirty="0" smtClean="0">
                <a:solidFill>
                  <a:schemeClr val="accent1">
                    <a:lumMod val="50000"/>
                  </a:schemeClr>
                </a:solidFill>
              </a:rPr>
              <a:t> </a:t>
            </a:r>
            <a:r>
              <a:rPr lang="en-US" sz="2000" kern="1200" dirty="0" err="1" smtClean="0">
                <a:solidFill>
                  <a:schemeClr val="accent1">
                    <a:lumMod val="50000"/>
                  </a:schemeClr>
                </a:solidFill>
              </a:rPr>
              <a:t>trình</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 </a:t>
            </a:r>
            <a:r>
              <a:rPr lang="en-US" sz="2000" kern="1200" dirty="0" err="1" smtClean="0">
                <a:solidFill>
                  <a:schemeClr val="accent1">
                    <a:lumMod val="50000"/>
                  </a:schemeClr>
                </a:solidFill>
              </a:rPr>
              <a:t>dữ</a:t>
            </a:r>
            <a:r>
              <a:rPr lang="en-US" sz="2000" kern="1200" dirty="0" smtClean="0">
                <a:solidFill>
                  <a:schemeClr val="accent1">
                    <a:lumMod val="50000"/>
                  </a:schemeClr>
                </a:solidFill>
              </a:rPr>
              <a:t> </a:t>
            </a:r>
            <a:r>
              <a:rPr lang="en-US" sz="2000" kern="1200" dirty="0" err="1" smtClean="0">
                <a:solidFill>
                  <a:schemeClr val="accent1">
                    <a:lumMod val="50000"/>
                  </a:schemeClr>
                </a:solidFill>
              </a:rPr>
              <a:t>liệu</a:t>
            </a:r>
            <a:endParaRPr lang="en-US" sz="2000" kern="1200" dirty="0">
              <a:solidFill>
                <a:schemeClr val="accent1">
                  <a:lumMod val="50000"/>
                </a:schemeClr>
              </a:solidFill>
            </a:endParaRPr>
          </a:p>
        </p:txBody>
      </p:sp>
    </p:spTree>
    <p:extLst>
      <p:ext uri="{BB962C8B-B14F-4D97-AF65-F5344CB8AC3E}">
        <p14:creationId xmlns:p14="http://schemas.microsoft.com/office/powerpoint/2010/main" val="585771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5">
                    <a:lumMod val="50000"/>
                  </a:schemeClr>
                </a:solidFill>
              </a:rPr>
              <a:t>Cách</a:t>
            </a:r>
            <a:r>
              <a:rPr lang="en-US" dirty="0" smtClean="0">
                <a:solidFill>
                  <a:schemeClr val="accent5">
                    <a:lumMod val="50000"/>
                  </a:schemeClr>
                </a:solidFill>
              </a:rPr>
              <a:t> </a:t>
            </a:r>
            <a:r>
              <a:rPr lang="en-US" dirty="0" err="1" smtClean="0">
                <a:solidFill>
                  <a:schemeClr val="accent5">
                    <a:lumMod val="50000"/>
                  </a:schemeClr>
                </a:solidFill>
              </a:rPr>
              <a:t>tối</a:t>
            </a:r>
            <a:r>
              <a:rPr lang="en-US" dirty="0" smtClean="0">
                <a:solidFill>
                  <a:schemeClr val="accent5">
                    <a:lumMod val="50000"/>
                  </a:schemeClr>
                </a:solidFill>
              </a:rPr>
              <a:t> </a:t>
            </a:r>
            <a:r>
              <a:rPr lang="en-US" dirty="0" err="1" smtClean="0">
                <a:solidFill>
                  <a:schemeClr val="accent5">
                    <a:lumMod val="50000"/>
                  </a:schemeClr>
                </a:solidFill>
              </a:rPr>
              <a:t>ưu</a:t>
            </a:r>
            <a:r>
              <a:rPr lang="en-US" dirty="0" smtClean="0">
                <a:solidFill>
                  <a:schemeClr val="accent5">
                    <a:lumMod val="50000"/>
                  </a:schemeClr>
                </a:solidFill>
              </a:rPr>
              <a:t> </a:t>
            </a:r>
            <a:r>
              <a:rPr lang="en-US" dirty="0" err="1" smtClean="0">
                <a:solidFill>
                  <a:schemeClr val="accent5">
                    <a:lumMod val="50000"/>
                  </a:schemeClr>
                </a:solidFill>
              </a:rPr>
              <a:t>hoá</a:t>
            </a:r>
            <a:r>
              <a:rPr lang="en-US" dirty="0" smtClean="0">
                <a:solidFill>
                  <a:schemeClr val="accent5">
                    <a:lumMod val="50000"/>
                  </a:schemeClr>
                </a:solidFill>
              </a:rPr>
              <a:t> </a:t>
            </a:r>
            <a:r>
              <a:rPr lang="en-US" dirty="0" err="1" smtClean="0">
                <a:solidFill>
                  <a:schemeClr val="accent5">
                    <a:lumMod val="50000"/>
                  </a:schemeClr>
                </a:solidFill>
              </a:rPr>
              <a:t>truy</a:t>
            </a:r>
            <a:r>
              <a:rPr lang="en-US" dirty="0" smtClean="0">
                <a:solidFill>
                  <a:schemeClr val="accent5">
                    <a:lumMod val="50000"/>
                  </a:schemeClr>
                </a:solidFill>
              </a:rPr>
              <a:t> </a:t>
            </a:r>
            <a:r>
              <a:rPr lang="en-US" dirty="0" err="1" smtClean="0">
                <a:solidFill>
                  <a:schemeClr val="accent5">
                    <a:lumMod val="50000"/>
                  </a:schemeClr>
                </a:solidFill>
              </a:rPr>
              <a:t>vấn</a:t>
            </a:r>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813051" y="1528426"/>
            <a:ext cx="6802940" cy="1099800"/>
          </a:xfrm>
          <a:custGeom>
            <a:avLst/>
            <a:gdLst>
              <a:gd name="connsiteX0" fmla="*/ 0 w 6802940"/>
              <a:gd name="connsiteY0" fmla="*/ 183304 h 1099800"/>
              <a:gd name="connsiteX1" fmla="*/ 183304 w 6802940"/>
              <a:gd name="connsiteY1" fmla="*/ 0 h 1099800"/>
              <a:gd name="connsiteX2" fmla="*/ 6619636 w 6802940"/>
              <a:gd name="connsiteY2" fmla="*/ 0 h 1099800"/>
              <a:gd name="connsiteX3" fmla="*/ 6802940 w 6802940"/>
              <a:gd name="connsiteY3" fmla="*/ 183304 h 1099800"/>
              <a:gd name="connsiteX4" fmla="*/ 6802940 w 6802940"/>
              <a:gd name="connsiteY4" fmla="*/ 916496 h 1099800"/>
              <a:gd name="connsiteX5" fmla="*/ 6619636 w 6802940"/>
              <a:gd name="connsiteY5" fmla="*/ 1099800 h 1099800"/>
              <a:gd name="connsiteX6" fmla="*/ 183304 w 6802940"/>
              <a:gd name="connsiteY6" fmla="*/ 1099800 h 1099800"/>
              <a:gd name="connsiteX7" fmla="*/ 0 w 6802940"/>
              <a:gd name="connsiteY7" fmla="*/ 916496 h 1099800"/>
              <a:gd name="connsiteX8" fmla="*/ 0 w 6802940"/>
              <a:gd name="connsiteY8" fmla="*/ 183304 h 109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99800">
                <a:moveTo>
                  <a:pt x="0" y="183304"/>
                </a:moveTo>
                <a:cubicBezTo>
                  <a:pt x="0" y="82068"/>
                  <a:pt x="82068" y="0"/>
                  <a:pt x="183304" y="0"/>
                </a:cubicBezTo>
                <a:lnTo>
                  <a:pt x="6619636" y="0"/>
                </a:lnTo>
                <a:cubicBezTo>
                  <a:pt x="6720872" y="0"/>
                  <a:pt x="6802940" y="82068"/>
                  <a:pt x="6802940" y="183304"/>
                </a:cubicBezTo>
                <a:lnTo>
                  <a:pt x="6802940" y="916496"/>
                </a:lnTo>
                <a:cubicBezTo>
                  <a:pt x="6802940" y="1017732"/>
                  <a:pt x="6720872" y="1099800"/>
                  <a:pt x="6619636" y="1099800"/>
                </a:cubicBezTo>
                <a:lnTo>
                  <a:pt x="183304" y="1099800"/>
                </a:lnTo>
                <a:cubicBezTo>
                  <a:pt x="82068" y="1099800"/>
                  <a:pt x="0" y="1017732"/>
                  <a:pt x="0" y="916496"/>
                </a:cubicBezTo>
                <a:lnTo>
                  <a:pt x="0" y="183304"/>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9888" tIns="129888" rIns="129888" bIns="12988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Nếu</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biết </a:t>
            </a:r>
            <a:r>
              <a:rPr lang="en-US" sz="2000" kern="1200" dirty="0" err="1" smtClean="0">
                <a:solidFill>
                  <a:schemeClr val="accent1">
                    <a:lumMod val="50000"/>
                  </a:schemeClr>
                </a:solidFill>
              </a:rPr>
              <a:t>chắc</a:t>
            </a:r>
            <a:r>
              <a:rPr lang="en-US" sz="2000" kern="1200" dirty="0" smtClean="0">
                <a:solidFill>
                  <a:schemeClr val="accent1">
                    <a:lumMod val="50000"/>
                  </a:schemeClr>
                </a:solidFill>
              </a:rPr>
              <a:t> </a:t>
            </a:r>
            <a:r>
              <a:rPr lang="en-US" sz="2000" kern="1200" dirty="0" err="1" smtClean="0">
                <a:solidFill>
                  <a:schemeClr val="accent1">
                    <a:lumMod val="50000"/>
                  </a:schemeClr>
                </a:solidFill>
              </a:rPr>
              <a:t>rằng</a:t>
            </a:r>
            <a:r>
              <a:rPr lang="en-US" sz="2000" kern="1200" dirty="0" smtClean="0">
                <a:solidFill>
                  <a:schemeClr val="accent1">
                    <a:lumMod val="50000"/>
                  </a:schemeClr>
                </a:solidFill>
              </a:rPr>
              <a:t> </a:t>
            </a:r>
            <a:r>
              <a:rPr lang="en-US" sz="2000" kern="1200" dirty="0" err="1" smtClean="0">
                <a:solidFill>
                  <a:schemeClr val="accent1">
                    <a:lumMod val="50000"/>
                  </a:schemeClr>
                </a:solidFill>
              </a:rPr>
              <a:t>chẳng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có</a:t>
            </a:r>
            <a:r>
              <a:rPr lang="en-US" sz="2000" kern="1200" dirty="0" smtClean="0">
                <a:solidFill>
                  <a:schemeClr val="accent1">
                    <a:lumMod val="50000"/>
                  </a:schemeClr>
                </a:solidFill>
              </a:rPr>
              <a:t> 1 </a:t>
            </a:r>
            <a:r>
              <a:rPr lang="en-US" sz="2000" kern="1200" dirty="0" err="1" smtClean="0">
                <a:solidFill>
                  <a:schemeClr val="accent1">
                    <a:lumMod val="50000"/>
                  </a:schemeClr>
                </a:solidFill>
              </a:rPr>
              <a:t>hàng</a:t>
            </a:r>
            <a:r>
              <a:rPr lang="en-US" sz="2000" kern="1200" dirty="0" smtClean="0">
                <a:solidFill>
                  <a:schemeClr val="accent1">
                    <a:lumMod val="50000"/>
                  </a:schemeClr>
                </a:solidFill>
              </a:rPr>
              <a:t> </a:t>
            </a:r>
            <a:r>
              <a:rPr lang="en-US" sz="2000" kern="1200" dirty="0" err="1" smtClean="0">
                <a:solidFill>
                  <a:schemeClr val="accent1">
                    <a:lumMod val="50000"/>
                  </a:schemeClr>
                </a:solidFill>
              </a:rPr>
              <a:t>nào</a:t>
            </a:r>
            <a:r>
              <a:rPr lang="en-US" sz="2000" kern="1200" dirty="0" smtClean="0">
                <a:solidFill>
                  <a:schemeClr val="accent1">
                    <a:lumMod val="50000"/>
                  </a:schemeClr>
                </a:solidFill>
              </a:rPr>
              <a:t> </a:t>
            </a:r>
            <a:r>
              <a:rPr lang="en-US" sz="2000" kern="1200" dirty="0" err="1" smtClean="0">
                <a:solidFill>
                  <a:schemeClr val="accent1">
                    <a:lumMod val="50000"/>
                  </a:schemeClr>
                </a:solidFill>
              </a:rPr>
              <a:t>trùng</a:t>
            </a:r>
            <a:r>
              <a:rPr lang="en-US" sz="2000" kern="1200" dirty="0" smtClean="0">
                <a:solidFill>
                  <a:schemeClr val="accent1">
                    <a:lumMod val="50000"/>
                  </a:schemeClr>
                </a:solidFill>
              </a:rPr>
              <a:t> </a:t>
            </a:r>
            <a:r>
              <a:rPr lang="en-US" sz="2000" kern="1200" dirty="0" err="1" smtClean="0">
                <a:solidFill>
                  <a:schemeClr val="accent1">
                    <a:lumMod val="50000"/>
                  </a:schemeClr>
                </a:solidFill>
              </a:rPr>
              <a:t>lắp</a:t>
            </a:r>
            <a:r>
              <a:rPr lang="en-US" sz="2000" kern="1200" dirty="0" smtClean="0">
                <a:solidFill>
                  <a:schemeClr val="accent1">
                    <a:lumMod val="50000"/>
                  </a:schemeClr>
                </a:solidFill>
              </a:rPr>
              <a:t> </a:t>
            </a:r>
            <a:r>
              <a:rPr lang="en-US" sz="2000" kern="1200" dirty="0" err="1" smtClean="0">
                <a:solidFill>
                  <a:schemeClr val="accent1">
                    <a:lumMod val="50000"/>
                  </a:schemeClr>
                </a:solidFill>
              </a:rPr>
              <a:t>được</a:t>
            </a:r>
            <a:r>
              <a:rPr lang="en-US" sz="2000" kern="1200" dirty="0" smtClean="0">
                <a:solidFill>
                  <a:schemeClr val="accent1">
                    <a:lumMod val="50000"/>
                  </a:schemeClr>
                </a:solidFill>
              </a:rPr>
              <a:t> </a:t>
            </a:r>
            <a:r>
              <a:rPr lang="en-US" sz="2000" kern="1200" dirty="0" err="1" smtClean="0">
                <a:solidFill>
                  <a:schemeClr val="accent1">
                    <a:lumMod val="50000"/>
                  </a:schemeClr>
                </a:solidFill>
              </a:rPr>
              <a:t>tạo</a:t>
            </a:r>
            <a:r>
              <a:rPr lang="en-US" sz="2000" kern="1200" dirty="0" smtClean="0">
                <a:solidFill>
                  <a:schemeClr val="accent1">
                    <a:lumMod val="50000"/>
                  </a:schemeClr>
                </a:solidFill>
              </a:rPr>
              <a:t> </a:t>
            </a:r>
            <a:r>
              <a:rPr lang="en-US" sz="2000" kern="1200" dirty="0" err="1" smtClean="0">
                <a:solidFill>
                  <a:schemeClr val="accent1">
                    <a:lumMod val="50000"/>
                  </a:schemeClr>
                </a:solidFill>
              </a:rPr>
              <a:t>ra</a:t>
            </a:r>
            <a:r>
              <a:rPr lang="en-US" sz="2000" kern="1200" dirty="0" smtClean="0">
                <a:solidFill>
                  <a:schemeClr val="accent1">
                    <a:lumMod val="50000"/>
                  </a:schemeClr>
                </a:solidFill>
              </a:rPr>
              <a:t> </a:t>
            </a:r>
            <a:r>
              <a:rPr lang="en-US" sz="2000" kern="1200" dirty="0" err="1" smtClean="0">
                <a:solidFill>
                  <a:schemeClr val="accent1">
                    <a:lumMod val="50000"/>
                  </a:schemeClr>
                </a:solidFill>
              </a:rPr>
              <a:t>từ</a:t>
            </a:r>
            <a:r>
              <a:rPr lang="en-US" sz="2000" kern="1200" dirty="0" smtClean="0">
                <a:solidFill>
                  <a:schemeClr val="accent1">
                    <a:lumMod val="50000"/>
                  </a:schemeClr>
                </a:solidFill>
              </a:rPr>
              <a:t> </a:t>
            </a:r>
            <a:r>
              <a:rPr lang="en-US" sz="2000" kern="1200" dirty="0" err="1" smtClean="0">
                <a:solidFill>
                  <a:schemeClr val="accent1">
                    <a:lumMod val="50000"/>
                  </a:schemeClr>
                </a:solidFill>
              </a:rPr>
              <a:t>kết</a:t>
            </a:r>
            <a:r>
              <a:rPr lang="en-US" sz="2000" kern="1200" dirty="0" smtClean="0">
                <a:solidFill>
                  <a:schemeClr val="accent1">
                    <a:lumMod val="50000"/>
                  </a:schemeClr>
                </a:solidFill>
              </a:rPr>
              <a:t> </a:t>
            </a:r>
            <a:r>
              <a:rPr lang="en-US" sz="2000" kern="1200" dirty="0" err="1" smtClean="0">
                <a:solidFill>
                  <a:schemeClr val="accent1">
                    <a:lumMod val="50000"/>
                  </a:schemeClr>
                </a:solidFill>
              </a:rPr>
              <a:t>quả</a:t>
            </a:r>
            <a:r>
              <a:rPr lang="en-US" sz="2000" kern="1200" dirty="0" smtClean="0">
                <a:solidFill>
                  <a:schemeClr val="accent1">
                    <a:lumMod val="50000"/>
                  </a:schemeClr>
                </a:solidFill>
              </a:rPr>
              <a:t> </a:t>
            </a:r>
            <a:r>
              <a:rPr lang="en-US" sz="2000" kern="1200" dirty="0" err="1" smtClean="0">
                <a:solidFill>
                  <a:schemeClr val="accent1">
                    <a:lumMod val="50000"/>
                  </a:schemeClr>
                </a:solidFill>
              </a:rPr>
              <a:t>của</a:t>
            </a:r>
            <a:r>
              <a:rPr lang="en-US" sz="2000" kern="1200" dirty="0" smtClean="0">
                <a:solidFill>
                  <a:schemeClr val="accent1">
                    <a:lumMod val="50000"/>
                  </a:schemeClr>
                </a:solidFill>
              </a:rPr>
              <a:t> UNION </a:t>
            </a:r>
            <a:r>
              <a:rPr lang="en-US" sz="2000" kern="1200" dirty="0" err="1" smtClean="0">
                <a:solidFill>
                  <a:schemeClr val="accent1">
                    <a:lumMod val="50000"/>
                  </a:schemeClr>
                </a:solidFill>
              </a:rPr>
              <a:t>thì</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lệnh</a:t>
            </a:r>
            <a:r>
              <a:rPr lang="en-US" sz="2000" kern="1200" dirty="0" smtClean="0">
                <a:solidFill>
                  <a:schemeClr val="accent1">
                    <a:lumMod val="50000"/>
                  </a:schemeClr>
                </a:solidFill>
              </a:rPr>
              <a:t> UNION ALL </a:t>
            </a:r>
            <a:r>
              <a:rPr lang="en-US" sz="2000" kern="1200" dirty="0" err="1" smtClean="0">
                <a:solidFill>
                  <a:schemeClr val="accent1">
                    <a:lumMod val="50000"/>
                  </a:schemeClr>
                </a:solidFill>
              </a:rPr>
              <a:t>thay</a:t>
            </a:r>
            <a:r>
              <a:rPr lang="en-US" sz="2000" kern="1200" dirty="0" smtClean="0">
                <a:solidFill>
                  <a:schemeClr val="accent1">
                    <a:lumMod val="50000"/>
                  </a:schemeClr>
                </a:solidFill>
              </a:rPr>
              <a:t> </a:t>
            </a:r>
            <a:r>
              <a:rPr lang="en-US" sz="2000" kern="1200" dirty="0" err="1" smtClean="0">
                <a:solidFill>
                  <a:schemeClr val="accent1">
                    <a:lumMod val="50000"/>
                  </a:schemeClr>
                </a:solidFill>
              </a:rPr>
              <a:t>thế</a:t>
            </a:r>
            <a:r>
              <a:rPr lang="en-US" sz="2000" kern="1200" dirty="0" smtClean="0">
                <a:solidFill>
                  <a:schemeClr val="accent1">
                    <a:lumMod val="50000"/>
                  </a:schemeClr>
                </a:solidFill>
              </a:rPr>
              <a:t>.</a:t>
            </a:r>
            <a:endParaRPr lang="en-US" sz="2000" kern="1200" dirty="0">
              <a:solidFill>
                <a:schemeClr val="accent1">
                  <a:lumMod val="50000"/>
                </a:schemeClr>
              </a:solidFill>
            </a:endParaRPr>
          </a:p>
        </p:txBody>
      </p:sp>
      <p:sp>
        <p:nvSpPr>
          <p:cNvPr id="14" name="Freeform 13"/>
          <p:cNvSpPr/>
          <p:nvPr/>
        </p:nvSpPr>
        <p:spPr>
          <a:xfrm>
            <a:off x="813051" y="2763587"/>
            <a:ext cx="6802940" cy="1099800"/>
          </a:xfrm>
          <a:custGeom>
            <a:avLst/>
            <a:gdLst>
              <a:gd name="connsiteX0" fmla="*/ 0 w 6802940"/>
              <a:gd name="connsiteY0" fmla="*/ 183304 h 1099800"/>
              <a:gd name="connsiteX1" fmla="*/ 183304 w 6802940"/>
              <a:gd name="connsiteY1" fmla="*/ 0 h 1099800"/>
              <a:gd name="connsiteX2" fmla="*/ 6619636 w 6802940"/>
              <a:gd name="connsiteY2" fmla="*/ 0 h 1099800"/>
              <a:gd name="connsiteX3" fmla="*/ 6802940 w 6802940"/>
              <a:gd name="connsiteY3" fmla="*/ 183304 h 1099800"/>
              <a:gd name="connsiteX4" fmla="*/ 6802940 w 6802940"/>
              <a:gd name="connsiteY4" fmla="*/ 916496 h 1099800"/>
              <a:gd name="connsiteX5" fmla="*/ 6619636 w 6802940"/>
              <a:gd name="connsiteY5" fmla="*/ 1099800 h 1099800"/>
              <a:gd name="connsiteX6" fmla="*/ 183304 w 6802940"/>
              <a:gd name="connsiteY6" fmla="*/ 1099800 h 1099800"/>
              <a:gd name="connsiteX7" fmla="*/ 0 w 6802940"/>
              <a:gd name="connsiteY7" fmla="*/ 916496 h 1099800"/>
              <a:gd name="connsiteX8" fmla="*/ 0 w 6802940"/>
              <a:gd name="connsiteY8" fmla="*/ 183304 h 109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99800">
                <a:moveTo>
                  <a:pt x="0" y="183304"/>
                </a:moveTo>
                <a:cubicBezTo>
                  <a:pt x="0" y="82068"/>
                  <a:pt x="82068" y="0"/>
                  <a:pt x="183304" y="0"/>
                </a:cubicBezTo>
                <a:lnTo>
                  <a:pt x="6619636" y="0"/>
                </a:lnTo>
                <a:cubicBezTo>
                  <a:pt x="6720872" y="0"/>
                  <a:pt x="6802940" y="82068"/>
                  <a:pt x="6802940" y="183304"/>
                </a:cubicBezTo>
                <a:lnTo>
                  <a:pt x="6802940" y="916496"/>
                </a:lnTo>
                <a:cubicBezTo>
                  <a:pt x="6802940" y="1017732"/>
                  <a:pt x="6720872" y="1099800"/>
                  <a:pt x="6619636" y="1099800"/>
                </a:cubicBezTo>
                <a:lnTo>
                  <a:pt x="183304" y="1099800"/>
                </a:lnTo>
                <a:cubicBezTo>
                  <a:pt x="82068" y="1099800"/>
                  <a:pt x="0" y="1017732"/>
                  <a:pt x="0" y="916496"/>
                </a:cubicBezTo>
                <a:lnTo>
                  <a:pt x="0" y="183304"/>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9888" tIns="129888" rIns="129888" bIns="12988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không</a:t>
            </a:r>
            <a:r>
              <a:rPr lang="en-US" sz="2000" kern="1200" dirty="0" smtClean="0">
                <a:solidFill>
                  <a:schemeClr val="accent1">
                    <a:lumMod val="50000"/>
                  </a:schemeClr>
                </a:solidFill>
              </a:rPr>
              <a:t> </a:t>
            </a: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trả</a:t>
            </a:r>
            <a:r>
              <a:rPr lang="en-US" sz="2000" kern="1200" dirty="0" smtClean="0">
                <a:solidFill>
                  <a:schemeClr val="accent1">
                    <a:lumMod val="50000"/>
                  </a:schemeClr>
                </a:solidFill>
              </a:rPr>
              <a:t> </a:t>
            </a:r>
            <a:r>
              <a:rPr lang="en-US" sz="2000" kern="1200" dirty="0" err="1" smtClean="0">
                <a:solidFill>
                  <a:schemeClr val="accent1">
                    <a:lumMod val="50000"/>
                  </a:schemeClr>
                </a:solidFill>
              </a:rPr>
              <a:t>về</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a:t>
            </a:r>
            <a:r>
              <a:rPr lang="en-US" sz="2000" kern="1200" dirty="0" err="1" smtClean="0">
                <a:solidFill>
                  <a:schemeClr val="accent1">
                    <a:lumMod val="50000"/>
                  </a:schemeClr>
                </a:solidFill>
              </a:rPr>
              <a:t>cột</a:t>
            </a:r>
            <a:r>
              <a:rPr lang="en-US" sz="2000" kern="1200" dirty="0" smtClean="0">
                <a:solidFill>
                  <a:schemeClr val="accent1">
                    <a:lumMod val="50000"/>
                  </a:schemeClr>
                </a:solidFill>
              </a:rPr>
              <a:t> </a:t>
            </a:r>
            <a:r>
              <a:rPr lang="en-US" sz="2000" kern="1200" dirty="0" err="1" smtClean="0">
                <a:solidFill>
                  <a:schemeClr val="accent1">
                    <a:lumMod val="50000"/>
                  </a:schemeClr>
                </a:solidFill>
              </a:rPr>
              <a:t>không</a:t>
            </a:r>
            <a:r>
              <a:rPr lang="en-US" sz="2000" kern="1200" dirty="0" smtClean="0">
                <a:solidFill>
                  <a:schemeClr val="accent1">
                    <a:lumMod val="50000"/>
                  </a:schemeClr>
                </a:solidFill>
              </a:rPr>
              <a:t> </a:t>
            </a:r>
            <a:r>
              <a:rPr lang="en-US" sz="2000" kern="1200" dirty="0" err="1" smtClean="0">
                <a:solidFill>
                  <a:schemeClr val="accent1">
                    <a:lumMod val="50000"/>
                  </a:schemeClr>
                </a:solidFill>
              </a:rPr>
              <a:t>cần</a:t>
            </a:r>
            <a:r>
              <a:rPr lang="en-US" sz="2000" kern="1200" dirty="0" smtClean="0">
                <a:solidFill>
                  <a:schemeClr val="accent1">
                    <a:lumMod val="50000"/>
                  </a:schemeClr>
                </a:solidFill>
              </a:rPr>
              <a:t> </a:t>
            </a:r>
            <a:r>
              <a:rPr lang="en-US" sz="2000" kern="1200" dirty="0" err="1" smtClean="0">
                <a:solidFill>
                  <a:schemeClr val="accent1">
                    <a:lumMod val="50000"/>
                  </a:schemeClr>
                </a:solidFill>
              </a:rPr>
              <a:t>thiết</a:t>
            </a:r>
            <a:endParaRPr lang="en-US" sz="2000" kern="1200" dirty="0">
              <a:solidFill>
                <a:schemeClr val="accent1">
                  <a:lumMod val="50000"/>
                </a:schemeClr>
              </a:solidFill>
            </a:endParaRPr>
          </a:p>
        </p:txBody>
      </p:sp>
      <p:sp>
        <p:nvSpPr>
          <p:cNvPr id="15" name="Freeform 14"/>
          <p:cNvSpPr/>
          <p:nvPr/>
        </p:nvSpPr>
        <p:spPr>
          <a:xfrm>
            <a:off x="813051" y="3998747"/>
            <a:ext cx="6802940" cy="1099800"/>
          </a:xfrm>
          <a:custGeom>
            <a:avLst/>
            <a:gdLst>
              <a:gd name="connsiteX0" fmla="*/ 0 w 6802940"/>
              <a:gd name="connsiteY0" fmla="*/ 183304 h 1099800"/>
              <a:gd name="connsiteX1" fmla="*/ 183304 w 6802940"/>
              <a:gd name="connsiteY1" fmla="*/ 0 h 1099800"/>
              <a:gd name="connsiteX2" fmla="*/ 6619636 w 6802940"/>
              <a:gd name="connsiteY2" fmla="*/ 0 h 1099800"/>
              <a:gd name="connsiteX3" fmla="*/ 6802940 w 6802940"/>
              <a:gd name="connsiteY3" fmla="*/ 183304 h 1099800"/>
              <a:gd name="connsiteX4" fmla="*/ 6802940 w 6802940"/>
              <a:gd name="connsiteY4" fmla="*/ 916496 h 1099800"/>
              <a:gd name="connsiteX5" fmla="*/ 6619636 w 6802940"/>
              <a:gd name="connsiteY5" fmla="*/ 1099800 h 1099800"/>
              <a:gd name="connsiteX6" fmla="*/ 183304 w 6802940"/>
              <a:gd name="connsiteY6" fmla="*/ 1099800 h 1099800"/>
              <a:gd name="connsiteX7" fmla="*/ 0 w 6802940"/>
              <a:gd name="connsiteY7" fmla="*/ 916496 h 1099800"/>
              <a:gd name="connsiteX8" fmla="*/ 0 w 6802940"/>
              <a:gd name="connsiteY8" fmla="*/ 183304 h 109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99800">
                <a:moveTo>
                  <a:pt x="0" y="183304"/>
                </a:moveTo>
                <a:cubicBezTo>
                  <a:pt x="0" y="82068"/>
                  <a:pt x="82068" y="0"/>
                  <a:pt x="183304" y="0"/>
                </a:cubicBezTo>
                <a:lnTo>
                  <a:pt x="6619636" y="0"/>
                </a:lnTo>
                <a:cubicBezTo>
                  <a:pt x="6720872" y="0"/>
                  <a:pt x="6802940" y="82068"/>
                  <a:pt x="6802940" y="183304"/>
                </a:cubicBezTo>
                <a:lnTo>
                  <a:pt x="6802940" y="916496"/>
                </a:lnTo>
                <a:cubicBezTo>
                  <a:pt x="6802940" y="1017732"/>
                  <a:pt x="6720872" y="1099800"/>
                  <a:pt x="6619636" y="1099800"/>
                </a:cubicBezTo>
                <a:lnTo>
                  <a:pt x="183304" y="1099800"/>
                </a:lnTo>
                <a:cubicBezTo>
                  <a:pt x="82068" y="1099800"/>
                  <a:pt x="0" y="1017732"/>
                  <a:pt x="0" y="916496"/>
                </a:cubicBezTo>
                <a:lnTo>
                  <a:pt x="0" y="183304"/>
                </a:lnTo>
                <a:close/>
              </a:path>
            </a:pathLst>
          </a:cu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9888" tIns="129888" rIns="129888" bIns="12988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cân</a:t>
            </a:r>
            <a:r>
              <a:rPr lang="en-US" sz="2000" kern="1200" dirty="0" smtClean="0">
                <a:solidFill>
                  <a:schemeClr val="accent1">
                    <a:lumMod val="50000"/>
                  </a:schemeClr>
                </a:solidFill>
              </a:rPr>
              <a:t> </a:t>
            </a:r>
            <a:r>
              <a:rPr lang="en-US" sz="2000" kern="1200" dirty="0" err="1" smtClean="0">
                <a:solidFill>
                  <a:schemeClr val="accent1">
                    <a:lumMod val="50000"/>
                  </a:schemeClr>
                </a:solidFill>
              </a:rPr>
              <a:t>nhắc</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tuỳ</a:t>
            </a:r>
            <a:r>
              <a:rPr lang="en-US" sz="2000" kern="1200" dirty="0" smtClean="0">
                <a:solidFill>
                  <a:schemeClr val="accent1">
                    <a:lumMod val="50000"/>
                  </a:schemeClr>
                </a:solidFill>
              </a:rPr>
              <a:t> </a:t>
            </a:r>
            <a:r>
              <a:rPr lang="en-US" sz="2000" kern="1200" dirty="0" err="1" smtClean="0">
                <a:solidFill>
                  <a:schemeClr val="accent1">
                    <a:lumMod val="50000"/>
                  </a:schemeClr>
                </a:solidFill>
              </a:rPr>
              <a:t>chọn</a:t>
            </a:r>
            <a:r>
              <a:rPr lang="en-US" sz="2000" kern="1200" dirty="0" smtClean="0">
                <a:solidFill>
                  <a:schemeClr val="accent1">
                    <a:lumMod val="50000"/>
                  </a:schemeClr>
                </a:solidFill>
              </a:rPr>
              <a:t> </a:t>
            </a:r>
            <a:r>
              <a:rPr lang="en-US" sz="2000" kern="1200" dirty="0" err="1" smtClean="0">
                <a:solidFill>
                  <a:schemeClr val="accent1">
                    <a:lumMod val="50000"/>
                  </a:schemeClr>
                </a:solidFill>
              </a:rPr>
              <a:t>cấu</a:t>
            </a:r>
            <a:r>
              <a:rPr lang="en-US" sz="2000" kern="1200" dirty="0" smtClean="0">
                <a:solidFill>
                  <a:schemeClr val="accent1">
                    <a:lumMod val="50000"/>
                  </a:schemeClr>
                </a:solidFill>
              </a:rPr>
              <a:t> </a:t>
            </a:r>
            <a:r>
              <a:rPr lang="en-US" sz="2000" kern="1200" dirty="0" err="1" smtClean="0">
                <a:solidFill>
                  <a:schemeClr val="accent1">
                    <a:lumMod val="50000"/>
                  </a:schemeClr>
                </a:solidFill>
              </a:rPr>
              <a:t>hình</a:t>
            </a:r>
            <a:r>
              <a:rPr lang="en-US" sz="2000" kern="1200" dirty="0" smtClean="0">
                <a:solidFill>
                  <a:schemeClr val="accent1">
                    <a:lumMod val="50000"/>
                  </a:schemeClr>
                </a:solidFill>
              </a:rPr>
              <a:t> ‘query governor cost limit’ </a:t>
            </a: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giới</a:t>
            </a:r>
            <a:r>
              <a:rPr lang="en-US" sz="2000" kern="1200" dirty="0" smtClean="0">
                <a:solidFill>
                  <a:schemeClr val="accent1">
                    <a:lumMod val="50000"/>
                  </a:schemeClr>
                </a:solidFill>
              </a:rPr>
              <a:t> </a:t>
            </a:r>
            <a:r>
              <a:rPr lang="en-US" sz="2000" kern="1200" dirty="0" err="1" smtClean="0">
                <a:solidFill>
                  <a:schemeClr val="accent1">
                    <a:lumMod val="50000"/>
                  </a:schemeClr>
                </a:solidFill>
              </a:rPr>
              <a:t>hạn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thời</a:t>
            </a:r>
            <a:r>
              <a:rPr lang="en-US" sz="2000" kern="1200" dirty="0" smtClean="0">
                <a:solidFill>
                  <a:schemeClr val="accent1">
                    <a:lumMod val="50000"/>
                  </a:schemeClr>
                </a:solidFill>
              </a:rPr>
              <a:t> </a:t>
            </a:r>
            <a:r>
              <a:rPr lang="en-US" sz="2000" kern="1200" dirty="0" err="1" smtClean="0">
                <a:solidFill>
                  <a:schemeClr val="accent1">
                    <a:lumMod val="50000"/>
                  </a:schemeClr>
                </a:solidFill>
              </a:rPr>
              <a:t>gian</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 </a:t>
            </a:r>
            <a:r>
              <a:rPr lang="en-US" sz="2000" kern="1200" dirty="0" err="1" smtClean="0">
                <a:solidFill>
                  <a:schemeClr val="accent1">
                    <a:lumMod val="50000"/>
                  </a:schemeClr>
                </a:solidFill>
              </a:rPr>
              <a:t>thực</a:t>
            </a:r>
            <a:r>
              <a:rPr lang="en-US" sz="2000" kern="1200" dirty="0" smtClean="0">
                <a:solidFill>
                  <a:schemeClr val="accent1">
                    <a:lumMod val="50000"/>
                  </a:schemeClr>
                </a:solidFill>
              </a:rPr>
              <a:t> </a:t>
            </a:r>
            <a:r>
              <a:rPr lang="en-US" sz="2000" kern="1200" dirty="0" err="1" smtClean="0">
                <a:solidFill>
                  <a:schemeClr val="accent1">
                    <a:lumMod val="50000"/>
                  </a:schemeClr>
                </a:solidFill>
              </a:rPr>
              <a:t>hiện</a:t>
            </a:r>
            <a:endParaRPr lang="en-US" sz="2000" kern="1200" dirty="0">
              <a:solidFill>
                <a:schemeClr val="accent1">
                  <a:lumMod val="50000"/>
                </a:schemeClr>
              </a:solidFill>
            </a:endParaRPr>
          </a:p>
        </p:txBody>
      </p:sp>
      <p:sp>
        <p:nvSpPr>
          <p:cNvPr id="16" name="Freeform 15"/>
          <p:cNvSpPr/>
          <p:nvPr/>
        </p:nvSpPr>
        <p:spPr>
          <a:xfrm>
            <a:off x="813051" y="5233907"/>
            <a:ext cx="6802940" cy="1099800"/>
          </a:xfrm>
          <a:custGeom>
            <a:avLst/>
            <a:gdLst>
              <a:gd name="connsiteX0" fmla="*/ 0 w 6802940"/>
              <a:gd name="connsiteY0" fmla="*/ 183304 h 1099800"/>
              <a:gd name="connsiteX1" fmla="*/ 183304 w 6802940"/>
              <a:gd name="connsiteY1" fmla="*/ 0 h 1099800"/>
              <a:gd name="connsiteX2" fmla="*/ 6619636 w 6802940"/>
              <a:gd name="connsiteY2" fmla="*/ 0 h 1099800"/>
              <a:gd name="connsiteX3" fmla="*/ 6802940 w 6802940"/>
              <a:gd name="connsiteY3" fmla="*/ 183304 h 1099800"/>
              <a:gd name="connsiteX4" fmla="*/ 6802940 w 6802940"/>
              <a:gd name="connsiteY4" fmla="*/ 916496 h 1099800"/>
              <a:gd name="connsiteX5" fmla="*/ 6619636 w 6802940"/>
              <a:gd name="connsiteY5" fmla="*/ 1099800 h 1099800"/>
              <a:gd name="connsiteX6" fmla="*/ 183304 w 6802940"/>
              <a:gd name="connsiteY6" fmla="*/ 1099800 h 1099800"/>
              <a:gd name="connsiteX7" fmla="*/ 0 w 6802940"/>
              <a:gd name="connsiteY7" fmla="*/ 916496 h 1099800"/>
              <a:gd name="connsiteX8" fmla="*/ 0 w 6802940"/>
              <a:gd name="connsiteY8" fmla="*/ 183304 h 109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99800">
                <a:moveTo>
                  <a:pt x="0" y="183304"/>
                </a:moveTo>
                <a:cubicBezTo>
                  <a:pt x="0" y="82068"/>
                  <a:pt x="82068" y="0"/>
                  <a:pt x="183304" y="0"/>
                </a:cubicBezTo>
                <a:lnTo>
                  <a:pt x="6619636" y="0"/>
                </a:lnTo>
                <a:cubicBezTo>
                  <a:pt x="6720872" y="0"/>
                  <a:pt x="6802940" y="82068"/>
                  <a:pt x="6802940" y="183304"/>
                </a:cubicBezTo>
                <a:lnTo>
                  <a:pt x="6802940" y="916496"/>
                </a:lnTo>
                <a:cubicBezTo>
                  <a:pt x="6802940" y="1017732"/>
                  <a:pt x="6720872" y="1099800"/>
                  <a:pt x="6619636" y="1099800"/>
                </a:cubicBezTo>
                <a:lnTo>
                  <a:pt x="183304" y="1099800"/>
                </a:lnTo>
                <a:cubicBezTo>
                  <a:pt x="82068" y="1099800"/>
                  <a:pt x="0" y="1017732"/>
                  <a:pt x="0" y="916496"/>
                </a:cubicBezTo>
                <a:lnTo>
                  <a:pt x="0" y="183304"/>
                </a:lnTo>
                <a:close/>
              </a:path>
            </a:pathLst>
          </a:cu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9888" tIns="129888" rIns="129888" bIns="12988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Hãy</a:t>
            </a:r>
            <a:r>
              <a:rPr lang="en-US" sz="2000" kern="1200" dirty="0" smtClean="0">
                <a:solidFill>
                  <a:schemeClr val="accent1">
                    <a:lumMod val="50000"/>
                  </a:schemeClr>
                </a:solidFill>
              </a:rPr>
              <a:t> </a:t>
            </a:r>
            <a:r>
              <a:rPr lang="en-US" sz="2000" kern="1200" dirty="0" err="1" smtClean="0">
                <a:solidFill>
                  <a:schemeClr val="accent1">
                    <a:lumMod val="50000"/>
                  </a:schemeClr>
                </a:solidFill>
              </a:rPr>
              <a:t>xem</a:t>
            </a:r>
            <a:r>
              <a:rPr lang="en-US" sz="2000" kern="1200" dirty="0" smtClean="0">
                <a:solidFill>
                  <a:schemeClr val="accent1">
                    <a:lumMod val="50000"/>
                  </a:schemeClr>
                </a:solidFill>
              </a:rPr>
              <a:t> </a:t>
            </a:r>
            <a:r>
              <a:rPr lang="en-US" sz="2000" kern="1200" dirty="0" err="1" smtClean="0">
                <a:solidFill>
                  <a:schemeClr val="accent1">
                    <a:lumMod val="50000"/>
                  </a:schemeClr>
                </a:solidFill>
              </a:rPr>
              <a:t>xét</a:t>
            </a:r>
            <a:r>
              <a:rPr lang="en-US" sz="2000" kern="1200" dirty="0" smtClean="0">
                <a:solidFill>
                  <a:schemeClr val="accent1">
                    <a:lumMod val="50000"/>
                  </a:schemeClr>
                </a:solidFill>
              </a:rPr>
              <a:t> </a:t>
            </a:r>
            <a:r>
              <a:rPr lang="en-US" sz="2000" kern="1200" dirty="0" err="1" smtClean="0">
                <a:solidFill>
                  <a:schemeClr val="accent1">
                    <a:lumMod val="50000"/>
                  </a:schemeClr>
                </a:solidFill>
              </a:rPr>
              <a:t>việc</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toán</a:t>
            </a:r>
            <a:r>
              <a:rPr lang="en-US" sz="2000" kern="1200" dirty="0" smtClean="0">
                <a:solidFill>
                  <a:schemeClr val="accent1">
                    <a:lumMod val="50000"/>
                  </a:schemeClr>
                </a:solidFill>
              </a:rPr>
              <a:t> </a:t>
            </a:r>
            <a:r>
              <a:rPr lang="en-US" sz="2000" kern="1200" dirty="0" err="1" smtClean="0">
                <a:solidFill>
                  <a:schemeClr val="accent1">
                    <a:lumMod val="50000"/>
                  </a:schemeClr>
                </a:solidFill>
              </a:rPr>
              <a:t>tử</a:t>
            </a:r>
            <a:r>
              <a:rPr lang="en-US" sz="2000" kern="1200" dirty="0" smtClean="0">
                <a:solidFill>
                  <a:schemeClr val="accent1">
                    <a:lumMod val="50000"/>
                  </a:schemeClr>
                </a:solidFill>
              </a:rPr>
              <a:t> TOP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lệnh</a:t>
            </a:r>
            <a:r>
              <a:rPr lang="en-US" sz="2000" kern="1200" dirty="0" smtClean="0">
                <a:solidFill>
                  <a:schemeClr val="accent1">
                    <a:lumMod val="50000"/>
                  </a:schemeClr>
                </a:solidFill>
              </a:rPr>
              <a:t> SELECT </a:t>
            </a:r>
            <a:r>
              <a:rPr lang="en-US" sz="2000" kern="1200" dirty="0" err="1" smtClean="0">
                <a:solidFill>
                  <a:schemeClr val="accent1">
                    <a:lumMod val="50000"/>
                  </a:schemeClr>
                </a:solidFill>
              </a:rPr>
              <a:t>nhằm</a:t>
            </a:r>
            <a:r>
              <a:rPr lang="en-US" sz="2000" kern="1200" dirty="0" smtClean="0">
                <a:solidFill>
                  <a:schemeClr val="accent1">
                    <a:lumMod val="50000"/>
                  </a:schemeClr>
                </a:solidFill>
              </a:rPr>
              <a:t> </a:t>
            </a:r>
            <a:r>
              <a:rPr lang="en-US" sz="2000" kern="1200" dirty="0" err="1" smtClean="0">
                <a:solidFill>
                  <a:schemeClr val="accent1">
                    <a:lumMod val="50000"/>
                  </a:schemeClr>
                </a:solidFill>
              </a:rPr>
              <a:t>hạn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chế</a:t>
            </a:r>
            <a:r>
              <a:rPr lang="en-US" sz="2000" kern="1200" dirty="0" smtClean="0">
                <a:solidFill>
                  <a:schemeClr val="accent1">
                    <a:lumMod val="50000"/>
                  </a:schemeClr>
                </a:solidFill>
              </a:rPr>
              <a:t> </a:t>
            </a:r>
            <a:r>
              <a:rPr lang="en-US" sz="2000" kern="1200" dirty="0" err="1" smtClean="0">
                <a:solidFill>
                  <a:schemeClr val="accent1">
                    <a:lumMod val="50000"/>
                  </a:schemeClr>
                </a:solidFill>
              </a:rPr>
              <a:t>số</a:t>
            </a:r>
            <a:r>
              <a:rPr lang="en-US" sz="2000" kern="1200" dirty="0" smtClean="0">
                <a:solidFill>
                  <a:schemeClr val="accent1">
                    <a:lumMod val="50000"/>
                  </a:schemeClr>
                </a:solidFill>
              </a:rPr>
              <a:t> records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xuất</a:t>
            </a:r>
            <a:r>
              <a:rPr lang="en-US" sz="2000" kern="1200" dirty="0" smtClean="0">
                <a:solidFill>
                  <a:schemeClr val="accent1">
                    <a:lumMod val="50000"/>
                  </a:schemeClr>
                </a:solidFill>
              </a:rPr>
              <a:t> </a:t>
            </a:r>
            <a:r>
              <a:rPr lang="en-US" sz="2000" kern="1200" dirty="0" err="1" smtClean="0">
                <a:solidFill>
                  <a:schemeClr val="accent1">
                    <a:lumMod val="50000"/>
                  </a:schemeClr>
                </a:solidFill>
              </a:rPr>
              <a:t>từ</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SELECT </a:t>
            </a:r>
            <a:endParaRPr lang="en-US" sz="2000" kern="1200" dirty="0">
              <a:solidFill>
                <a:schemeClr val="accent1">
                  <a:lumMod val="50000"/>
                </a:schemeClr>
              </a:solidFill>
            </a:endParaRPr>
          </a:p>
        </p:txBody>
      </p:sp>
    </p:spTree>
    <p:extLst>
      <p:ext uri="{BB962C8B-B14F-4D97-AF65-F5344CB8AC3E}">
        <p14:creationId xmlns:p14="http://schemas.microsoft.com/office/powerpoint/2010/main" val="25110872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5">
                    <a:lumMod val="50000"/>
                  </a:schemeClr>
                </a:solidFill>
              </a:rPr>
              <a:t>Cách</a:t>
            </a:r>
            <a:r>
              <a:rPr lang="en-US" dirty="0" smtClean="0">
                <a:solidFill>
                  <a:schemeClr val="accent5">
                    <a:lumMod val="50000"/>
                  </a:schemeClr>
                </a:solidFill>
              </a:rPr>
              <a:t> </a:t>
            </a:r>
            <a:r>
              <a:rPr lang="en-US" dirty="0" err="1" smtClean="0">
                <a:solidFill>
                  <a:schemeClr val="accent5">
                    <a:lumMod val="50000"/>
                  </a:schemeClr>
                </a:solidFill>
              </a:rPr>
              <a:t>tối</a:t>
            </a:r>
            <a:r>
              <a:rPr lang="en-US" dirty="0" smtClean="0">
                <a:solidFill>
                  <a:schemeClr val="accent5">
                    <a:lumMod val="50000"/>
                  </a:schemeClr>
                </a:solidFill>
              </a:rPr>
              <a:t> </a:t>
            </a:r>
            <a:r>
              <a:rPr lang="en-US" dirty="0" err="1" smtClean="0">
                <a:solidFill>
                  <a:schemeClr val="accent5">
                    <a:lumMod val="50000"/>
                  </a:schemeClr>
                </a:solidFill>
              </a:rPr>
              <a:t>ưu</a:t>
            </a:r>
            <a:r>
              <a:rPr lang="en-US" dirty="0" smtClean="0">
                <a:solidFill>
                  <a:schemeClr val="accent5">
                    <a:lumMod val="50000"/>
                  </a:schemeClr>
                </a:solidFill>
              </a:rPr>
              <a:t> </a:t>
            </a:r>
            <a:r>
              <a:rPr lang="en-US" dirty="0" err="1" smtClean="0">
                <a:solidFill>
                  <a:schemeClr val="accent5">
                    <a:lumMod val="50000"/>
                  </a:schemeClr>
                </a:solidFill>
              </a:rPr>
              <a:t>hoá</a:t>
            </a:r>
            <a:r>
              <a:rPr lang="en-US" dirty="0" smtClean="0">
                <a:solidFill>
                  <a:schemeClr val="accent5">
                    <a:lumMod val="50000"/>
                  </a:schemeClr>
                </a:solidFill>
              </a:rPr>
              <a:t> </a:t>
            </a:r>
            <a:r>
              <a:rPr lang="en-US" dirty="0" err="1" smtClean="0">
                <a:solidFill>
                  <a:schemeClr val="accent5">
                    <a:lumMod val="50000"/>
                  </a:schemeClr>
                </a:solidFill>
              </a:rPr>
              <a:t>truy</a:t>
            </a:r>
            <a:r>
              <a:rPr lang="en-US" dirty="0" smtClean="0">
                <a:solidFill>
                  <a:schemeClr val="accent5">
                    <a:lumMod val="50000"/>
                  </a:schemeClr>
                </a:solidFill>
              </a:rPr>
              <a:t> </a:t>
            </a:r>
            <a:r>
              <a:rPr lang="en-US" dirty="0" err="1" smtClean="0">
                <a:solidFill>
                  <a:schemeClr val="accent5">
                    <a:lumMod val="50000"/>
                  </a:schemeClr>
                </a:solidFill>
              </a:rPr>
              <a:t>vấn</a:t>
            </a:r>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1041651" y="1156058"/>
            <a:ext cx="6802940" cy="1343808"/>
          </a:xfrm>
          <a:custGeom>
            <a:avLst/>
            <a:gdLst>
              <a:gd name="connsiteX0" fmla="*/ 0 w 6802940"/>
              <a:gd name="connsiteY0" fmla="*/ 223972 h 1343808"/>
              <a:gd name="connsiteX1" fmla="*/ 223972 w 6802940"/>
              <a:gd name="connsiteY1" fmla="*/ 0 h 1343808"/>
              <a:gd name="connsiteX2" fmla="*/ 6578968 w 6802940"/>
              <a:gd name="connsiteY2" fmla="*/ 0 h 1343808"/>
              <a:gd name="connsiteX3" fmla="*/ 6802940 w 6802940"/>
              <a:gd name="connsiteY3" fmla="*/ 223972 h 1343808"/>
              <a:gd name="connsiteX4" fmla="*/ 6802940 w 6802940"/>
              <a:gd name="connsiteY4" fmla="*/ 1119836 h 1343808"/>
              <a:gd name="connsiteX5" fmla="*/ 6578968 w 6802940"/>
              <a:gd name="connsiteY5" fmla="*/ 1343808 h 1343808"/>
              <a:gd name="connsiteX6" fmla="*/ 223972 w 6802940"/>
              <a:gd name="connsiteY6" fmla="*/ 1343808 h 1343808"/>
              <a:gd name="connsiteX7" fmla="*/ 0 w 6802940"/>
              <a:gd name="connsiteY7" fmla="*/ 1119836 h 1343808"/>
              <a:gd name="connsiteX8" fmla="*/ 0 w 6802940"/>
              <a:gd name="connsiteY8" fmla="*/ 223972 h 134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343808">
                <a:moveTo>
                  <a:pt x="0" y="223972"/>
                </a:moveTo>
                <a:cubicBezTo>
                  <a:pt x="0" y="100276"/>
                  <a:pt x="100276" y="0"/>
                  <a:pt x="223972" y="0"/>
                </a:cubicBezTo>
                <a:lnTo>
                  <a:pt x="6578968" y="0"/>
                </a:lnTo>
                <a:cubicBezTo>
                  <a:pt x="6702664" y="0"/>
                  <a:pt x="6802940" y="100276"/>
                  <a:pt x="6802940" y="223972"/>
                </a:cubicBezTo>
                <a:lnTo>
                  <a:pt x="6802940" y="1119836"/>
                </a:lnTo>
                <a:cubicBezTo>
                  <a:pt x="6802940" y="1243532"/>
                  <a:pt x="6702664" y="1343808"/>
                  <a:pt x="6578968" y="1343808"/>
                </a:cubicBezTo>
                <a:lnTo>
                  <a:pt x="223972" y="1343808"/>
                </a:lnTo>
                <a:cubicBezTo>
                  <a:pt x="100276" y="1343808"/>
                  <a:pt x="0" y="1243532"/>
                  <a:pt x="0" y="1119836"/>
                </a:cubicBezTo>
                <a:lnTo>
                  <a:pt x="0" y="223972"/>
                </a:lnTo>
                <a:close/>
              </a:path>
            </a:pathLst>
          </a:cu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4179" tIns="134179" rIns="134179" bIns="134179" numCol="1" spcCol="1270" anchor="ctr" anchorCtr="0">
            <a:noAutofit/>
          </a:bodyPr>
          <a:lstStyle/>
          <a:p>
            <a:pPr lvl="0" algn="l" defTabSz="800100">
              <a:lnSpc>
                <a:spcPct val="90000"/>
              </a:lnSpc>
              <a:spcBef>
                <a:spcPct val="0"/>
              </a:spcBef>
              <a:spcAft>
                <a:spcPct val="35000"/>
              </a:spcAft>
            </a:pPr>
            <a:r>
              <a:rPr lang="en-US" sz="1800" kern="1200" dirty="0" err="1" smtClean="0">
                <a:solidFill>
                  <a:schemeClr val="accent1">
                    <a:lumMod val="50000"/>
                  </a:schemeClr>
                </a:solidFill>
              </a:rPr>
              <a:t>Hãy</a:t>
            </a:r>
            <a:r>
              <a:rPr lang="en-US" sz="1800" kern="1200" dirty="0" smtClean="0">
                <a:solidFill>
                  <a:schemeClr val="accent1">
                    <a:lumMod val="50000"/>
                  </a:schemeClr>
                </a:solidFill>
              </a:rPr>
              <a:t> </a:t>
            </a:r>
            <a:r>
              <a:rPr lang="en-US" sz="1800" kern="1200" dirty="0" err="1" smtClean="0">
                <a:solidFill>
                  <a:schemeClr val="accent1">
                    <a:lumMod val="50000"/>
                  </a:schemeClr>
                </a:solidFill>
              </a:rPr>
              <a:t>cố</a:t>
            </a:r>
            <a:r>
              <a:rPr lang="en-US" sz="1800" kern="1200" dirty="0" smtClean="0">
                <a:solidFill>
                  <a:schemeClr val="accent1">
                    <a:lumMod val="50000"/>
                  </a:schemeClr>
                </a:solidFill>
              </a:rPr>
              <a:t> </a:t>
            </a:r>
            <a:r>
              <a:rPr lang="en-US" sz="1800" kern="1200" dirty="0" err="1" smtClean="0">
                <a:solidFill>
                  <a:schemeClr val="accent1">
                    <a:lumMod val="50000"/>
                  </a:schemeClr>
                </a:solidFill>
              </a:rPr>
              <a:t>gắng</a:t>
            </a:r>
            <a:r>
              <a:rPr lang="en-US" sz="1800" kern="1200" dirty="0" smtClean="0">
                <a:solidFill>
                  <a:schemeClr val="accent1">
                    <a:lumMod val="50000"/>
                  </a:schemeClr>
                </a:solidFill>
              </a:rPr>
              <a:t> </a:t>
            </a:r>
            <a:r>
              <a:rPr lang="en-US" sz="1800" kern="1200" dirty="0" err="1" smtClean="0">
                <a:solidFill>
                  <a:schemeClr val="accent1">
                    <a:lumMod val="50000"/>
                  </a:schemeClr>
                </a:solidFill>
              </a:rPr>
              <a:t>tránh</a:t>
            </a:r>
            <a:r>
              <a:rPr lang="en-US" sz="1800" kern="1200" dirty="0" smtClean="0">
                <a:solidFill>
                  <a:schemeClr val="accent1">
                    <a:lumMod val="50000"/>
                  </a:schemeClr>
                </a:solidFill>
              </a:rPr>
              <a:t> </a:t>
            </a:r>
            <a:r>
              <a:rPr lang="en-US" sz="1800" kern="1200" dirty="0" err="1" smtClean="0">
                <a:solidFill>
                  <a:schemeClr val="accent1">
                    <a:lumMod val="50000"/>
                  </a:schemeClr>
                </a:solidFill>
              </a:rPr>
              <a:t>sử</a:t>
            </a:r>
            <a:r>
              <a:rPr lang="en-US" sz="1800" kern="1200" dirty="0" smtClean="0">
                <a:solidFill>
                  <a:schemeClr val="accent1">
                    <a:lumMod val="50000"/>
                  </a:schemeClr>
                </a:solidFill>
              </a:rPr>
              <a:t> </a:t>
            </a:r>
            <a:r>
              <a:rPr lang="en-US" sz="1800" kern="1200" dirty="0" err="1" smtClean="0">
                <a:solidFill>
                  <a:schemeClr val="accent1">
                    <a:lumMod val="50000"/>
                  </a:schemeClr>
                </a:solidFill>
              </a:rPr>
              <a:t>dụng</a:t>
            </a:r>
            <a:r>
              <a:rPr lang="en-US" sz="1800" kern="1200" dirty="0" smtClean="0">
                <a:solidFill>
                  <a:schemeClr val="accent1">
                    <a:lumMod val="50000"/>
                  </a:schemeClr>
                </a:solidFill>
              </a:rPr>
              <a:t> </a:t>
            </a:r>
            <a:r>
              <a:rPr lang="en-US" sz="1800" kern="1200" dirty="0" err="1" smtClean="0">
                <a:solidFill>
                  <a:schemeClr val="accent1">
                    <a:lumMod val="50000"/>
                  </a:schemeClr>
                </a:solidFill>
              </a:rPr>
              <a:t>các</a:t>
            </a:r>
            <a:r>
              <a:rPr lang="en-US" sz="1800" kern="1200" dirty="0" smtClean="0">
                <a:solidFill>
                  <a:schemeClr val="accent1">
                    <a:lumMod val="50000"/>
                  </a:schemeClr>
                </a:solidFill>
              </a:rPr>
              <a:t> </a:t>
            </a:r>
            <a:r>
              <a:rPr lang="en-US" sz="1800" kern="1200" dirty="0" err="1" smtClean="0">
                <a:solidFill>
                  <a:schemeClr val="accent1">
                    <a:lumMod val="50000"/>
                  </a:schemeClr>
                </a:solidFill>
              </a:rPr>
              <a:t>toán</a:t>
            </a:r>
            <a:r>
              <a:rPr lang="en-US" sz="1800" kern="1200" dirty="0" smtClean="0">
                <a:solidFill>
                  <a:schemeClr val="accent1">
                    <a:lumMod val="50000"/>
                  </a:schemeClr>
                </a:solidFill>
              </a:rPr>
              <a:t> </a:t>
            </a:r>
            <a:r>
              <a:rPr lang="en-US" sz="1800" kern="1200" dirty="0" err="1" smtClean="0">
                <a:solidFill>
                  <a:schemeClr val="accent1">
                    <a:lumMod val="50000"/>
                  </a:schemeClr>
                </a:solidFill>
              </a:rPr>
              <a:t>tử</a:t>
            </a:r>
            <a:r>
              <a:rPr lang="en-US" sz="1800" kern="1200" dirty="0" smtClean="0">
                <a:solidFill>
                  <a:schemeClr val="accent1">
                    <a:lumMod val="50000"/>
                  </a:schemeClr>
                </a:solidFill>
              </a:rPr>
              <a:t> </a:t>
            </a:r>
            <a:r>
              <a:rPr lang="en-US" sz="1800" kern="1200" dirty="0" err="1" smtClean="0">
                <a:solidFill>
                  <a:schemeClr val="accent1">
                    <a:lumMod val="50000"/>
                  </a:schemeClr>
                </a:solidFill>
              </a:rPr>
              <a:t>sau</a:t>
            </a:r>
            <a:r>
              <a:rPr lang="en-US" sz="1800" kern="1200" dirty="0" smtClean="0">
                <a:solidFill>
                  <a:schemeClr val="accent1">
                    <a:lumMod val="50000"/>
                  </a:schemeClr>
                </a:solidFill>
              </a:rPr>
              <a:t> </a:t>
            </a:r>
            <a:r>
              <a:rPr lang="en-US" sz="1800" kern="1200" dirty="0" err="1" smtClean="0">
                <a:solidFill>
                  <a:schemeClr val="accent1">
                    <a:lumMod val="50000"/>
                  </a:schemeClr>
                </a:solidFill>
              </a:rPr>
              <a:t>trong</a:t>
            </a:r>
            <a:r>
              <a:rPr lang="en-US" sz="1800" kern="1200" dirty="0" smtClean="0">
                <a:solidFill>
                  <a:schemeClr val="accent1">
                    <a:lumMod val="50000"/>
                  </a:schemeClr>
                </a:solidFill>
              </a:rPr>
              <a:t> </a:t>
            </a:r>
            <a:r>
              <a:rPr lang="en-US" sz="1800" kern="1200" dirty="0" err="1" smtClean="0">
                <a:solidFill>
                  <a:schemeClr val="accent1">
                    <a:lumMod val="50000"/>
                  </a:schemeClr>
                </a:solidFill>
              </a:rPr>
              <a:t>mệnh</a:t>
            </a:r>
            <a:r>
              <a:rPr lang="en-US" sz="1800" kern="1200" dirty="0" smtClean="0">
                <a:solidFill>
                  <a:schemeClr val="accent1">
                    <a:lumMod val="50000"/>
                  </a:schemeClr>
                </a:solidFill>
              </a:rPr>
              <a:t> </a:t>
            </a:r>
            <a:r>
              <a:rPr lang="en-US" sz="1800" kern="1200" dirty="0" err="1" smtClean="0">
                <a:solidFill>
                  <a:schemeClr val="accent1">
                    <a:lumMod val="50000"/>
                  </a:schemeClr>
                </a:solidFill>
              </a:rPr>
              <a:t>đề</a:t>
            </a:r>
            <a:r>
              <a:rPr lang="en-US" sz="1800" kern="1200" dirty="0" smtClean="0">
                <a:solidFill>
                  <a:schemeClr val="accent1">
                    <a:lumMod val="50000"/>
                  </a:schemeClr>
                </a:solidFill>
              </a:rPr>
              <a:t> WHERE: "IS NULL", "&lt;&gt;", "!=", "!&gt;", "!&lt;", "NOT", "NOT EXISTS", "NOT IN", "NOT LIKE", and "LIKE '%</a:t>
            </a:r>
            <a:r>
              <a:rPr lang="en-US" sz="1800" kern="1200" dirty="0" err="1" smtClean="0">
                <a:solidFill>
                  <a:schemeClr val="accent1">
                    <a:lumMod val="50000"/>
                  </a:schemeClr>
                </a:solidFill>
              </a:rPr>
              <a:t>abc</a:t>
            </a:r>
            <a:r>
              <a:rPr lang="en-US" sz="1800" kern="1200" dirty="0" smtClean="0">
                <a:solidFill>
                  <a:schemeClr val="accent1">
                    <a:lumMod val="50000"/>
                  </a:schemeClr>
                </a:solidFill>
              </a:rPr>
              <a:t>'". </a:t>
            </a:r>
            <a:r>
              <a:rPr lang="en-US" sz="1800" kern="1200" dirty="0" err="1" smtClean="0">
                <a:solidFill>
                  <a:schemeClr val="accent1">
                    <a:lumMod val="50000"/>
                  </a:schemeClr>
                </a:solidFill>
              </a:rPr>
              <a:t>Vì</a:t>
            </a:r>
            <a:r>
              <a:rPr lang="en-US" sz="1800" kern="1200" dirty="0" smtClean="0">
                <a:solidFill>
                  <a:schemeClr val="accent1">
                    <a:lumMod val="50000"/>
                  </a:schemeClr>
                </a:solidFill>
              </a:rPr>
              <a:t> </a:t>
            </a:r>
            <a:r>
              <a:rPr lang="en-US" sz="1800" kern="1200" dirty="0" err="1" smtClean="0">
                <a:solidFill>
                  <a:schemeClr val="accent1">
                    <a:lumMod val="50000"/>
                  </a:schemeClr>
                </a:solidFill>
              </a:rPr>
              <a:t>những</a:t>
            </a:r>
            <a:r>
              <a:rPr lang="en-US" sz="1800" kern="1200" dirty="0" smtClean="0">
                <a:solidFill>
                  <a:schemeClr val="accent1">
                    <a:lumMod val="50000"/>
                  </a:schemeClr>
                </a:solidFill>
              </a:rPr>
              <a:t> </a:t>
            </a:r>
            <a:r>
              <a:rPr lang="en-US" sz="1800" kern="1200" dirty="0" err="1" smtClean="0">
                <a:solidFill>
                  <a:schemeClr val="accent1">
                    <a:lumMod val="50000"/>
                  </a:schemeClr>
                </a:solidFill>
              </a:rPr>
              <a:t>toán</a:t>
            </a:r>
            <a:r>
              <a:rPr lang="en-US" sz="1800" kern="1200" dirty="0" smtClean="0">
                <a:solidFill>
                  <a:schemeClr val="accent1">
                    <a:lumMod val="50000"/>
                  </a:schemeClr>
                </a:solidFill>
              </a:rPr>
              <a:t> </a:t>
            </a:r>
            <a:r>
              <a:rPr lang="en-US" sz="1800" kern="1200" dirty="0" err="1" smtClean="0">
                <a:solidFill>
                  <a:schemeClr val="accent1">
                    <a:lumMod val="50000"/>
                  </a:schemeClr>
                </a:solidFill>
              </a:rPr>
              <a:t>tử</a:t>
            </a:r>
            <a:r>
              <a:rPr lang="en-US" sz="1800" kern="1200" dirty="0" smtClean="0">
                <a:solidFill>
                  <a:schemeClr val="accent1">
                    <a:lumMod val="50000"/>
                  </a:schemeClr>
                </a:solidFill>
              </a:rPr>
              <a:t> </a:t>
            </a:r>
            <a:r>
              <a:rPr lang="en-US" sz="1800" kern="1200" dirty="0" err="1" smtClean="0">
                <a:solidFill>
                  <a:schemeClr val="accent1">
                    <a:lumMod val="50000"/>
                  </a:schemeClr>
                </a:solidFill>
              </a:rPr>
              <a:t>này</a:t>
            </a:r>
            <a:r>
              <a:rPr lang="en-US" sz="1800" kern="1200" dirty="0" smtClean="0">
                <a:solidFill>
                  <a:schemeClr val="accent1">
                    <a:lumMod val="50000"/>
                  </a:schemeClr>
                </a:solidFill>
              </a:rPr>
              <a:t> </a:t>
            </a:r>
            <a:r>
              <a:rPr lang="en-US" sz="1800" kern="1200" dirty="0" err="1" smtClean="0">
                <a:solidFill>
                  <a:schemeClr val="accent1">
                    <a:lumMod val="50000"/>
                  </a:schemeClr>
                </a:solidFill>
              </a:rPr>
              <a:t>nó</a:t>
            </a:r>
            <a:r>
              <a:rPr lang="en-US" sz="1800" kern="1200" dirty="0" smtClean="0">
                <a:solidFill>
                  <a:schemeClr val="accent1">
                    <a:lumMod val="50000"/>
                  </a:schemeClr>
                </a:solidFill>
              </a:rPr>
              <a:t> </a:t>
            </a:r>
            <a:r>
              <a:rPr lang="en-US" sz="1800" kern="1200" dirty="0" err="1" smtClean="0">
                <a:solidFill>
                  <a:schemeClr val="accent1">
                    <a:lumMod val="50000"/>
                  </a:schemeClr>
                </a:solidFill>
              </a:rPr>
              <a:t>không</a:t>
            </a:r>
            <a:r>
              <a:rPr lang="en-US" sz="1800" kern="1200" dirty="0" smtClean="0">
                <a:solidFill>
                  <a:schemeClr val="accent1">
                    <a:lumMod val="50000"/>
                  </a:schemeClr>
                </a:solidFill>
              </a:rPr>
              <a:t> </a:t>
            </a:r>
            <a:r>
              <a:rPr lang="en-US" sz="1800" kern="1200" dirty="0" err="1" smtClean="0">
                <a:solidFill>
                  <a:schemeClr val="accent1">
                    <a:lumMod val="50000"/>
                  </a:schemeClr>
                </a:solidFill>
              </a:rPr>
              <a:t>sử</a:t>
            </a:r>
            <a:r>
              <a:rPr lang="en-US" sz="1800" kern="1200" dirty="0" smtClean="0">
                <a:solidFill>
                  <a:schemeClr val="accent1">
                    <a:lumMod val="50000"/>
                  </a:schemeClr>
                </a:solidFill>
              </a:rPr>
              <a:t> </a:t>
            </a:r>
            <a:r>
              <a:rPr lang="en-US" sz="1800" kern="1200" dirty="0" err="1" smtClean="0">
                <a:solidFill>
                  <a:schemeClr val="accent1">
                    <a:lumMod val="50000"/>
                  </a:schemeClr>
                </a:solidFill>
              </a:rPr>
              <a:t>dụng</a:t>
            </a:r>
            <a:r>
              <a:rPr lang="en-US" sz="1800" kern="1200" dirty="0" smtClean="0">
                <a:solidFill>
                  <a:schemeClr val="accent1">
                    <a:lumMod val="50000"/>
                  </a:schemeClr>
                </a:solidFill>
              </a:rPr>
              <a:t> </a:t>
            </a:r>
            <a:r>
              <a:rPr lang="en-US" sz="1800" kern="1200" dirty="0" err="1" smtClean="0">
                <a:solidFill>
                  <a:schemeClr val="accent1">
                    <a:lumMod val="50000"/>
                  </a:schemeClr>
                </a:solidFill>
              </a:rPr>
              <a:t>đặc</a:t>
            </a:r>
            <a:r>
              <a:rPr lang="en-US" sz="1800" kern="1200" dirty="0" smtClean="0">
                <a:solidFill>
                  <a:schemeClr val="accent1">
                    <a:lumMod val="50000"/>
                  </a:schemeClr>
                </a:solidFill>
              </a:rPr>
              <a:t> </a:t>
            </a:r>
            <a:r>
              <a:rPr lang="en-US" sz="1800" kern="1200" dirty="0" err="1" smtClean="0">
                <a:solidFill>
                  <a:schemeClr val="accent1">
                    <a:lumMod val="50000"/>
                  </a:schemeClr>
                </a:solidFill>
              </a:rPr>
              <a:t>tính</a:t>
            </a:r>
            <a:r>
              <a:rPr lang="en-US" sz="1800" kern="1200" dirty="0" smtClean="0">
                <a:solidFill>
                  <a:schemeClr val="accent1">
                    <a:lumMod val="50000"/>
                  </a:schemeClr>
                </a:solidFill>
              </a:rPr>
              <a:t> index </a:t>
            </a:r>
            <a:r>
              <a:rPr lang="en-US" sz="1800" kern="1200" dirty="0" err="1" smtClean="0">
                <a:solidFill>
                  <a:schemeClr val="accent1">
                    <a:lumMod val="50000"/>
                  </a:schemeClr>
                </a:solidFill>
              </a:rPr>
              <a:t>mà</a:t>
            </a:r>
            <a:r>
              <a:rPr lang="en-US" sz="1800" kern="1200" dirty="0" smtClean="0">
                <a:solidFill>
                  <a:schemeClr val="accent1">
                    <a:lumMod val="50000"/>
                  </a:schemeClr>
                </a:solidFill>
              </a:rPr>
              <a:t> </a:t>
            </a:r>
            <a:r>
              <a:rPr lang="en-US" sz="1800" kern="1200" dirty="0" err="1" smtClean="0">
                <a:solidFill>
                  <a:schemeClr val="accent1">
                    <a:lumMod val="50000"/>
                  </a:schemeClr>
                </a:solidFill>
              </a:rPr>
              <a:t>thay</a:t>
            </a:r>
            <a:r>
              <a:rPr lang="en-US" sz="1800" kern="1200" dirty="0" smtClean="0">
                <a:solidFill>
                  <a:schemeClr val="accent1">
                    <a:lumMod val="50000"/>
                  </a:schemeClr>
                </a:solidFill>
              </a:rPr>
              <a:t> </a:t>
            </a:r>
            <a:r>
              <a:rPr lang="en-US" sz="1800" kern="1200" dirty="0" err="1" smtClean="0">
                <a:solidFill>
                  <a:schemeClr val="accent1">
                    <a:lumMod val="50000"/>
                  </a:schemeClr>
                </a:solidFill>
              </a:rPr>
              <a:t>vì</a:t>
            </a:r>
            <a:r>
              <a:rPr lang="en-US" sz="1800" kern="1200" dirty="0" smtClean="0">
                <a:solidFill>
                  <a:schemeClr val="accent1">
                    <a:lumMod val="50000"/>
                  </a:schemeClr>
                </a:solidFill>
              </a:rPr>
              <a:t> </a:t>
            </a:r>
            <a:r>
              <a:rPr lang="en-US" sz="1800" kern="1200" dirty="0" err="1" smtClean="0">
                <a:solidFill>
                  <a:schemeClr val="accent1">
                    <a:lumMod val="50000"/>
                  </a:schemeClr>
                </a:solidFill>
              </a:rPr>
              <a:t>thế</a:t>
            </a:r>
            <a:r>
              <a:rPr lang="en-US" sz="1800" kern="1200" dirty="0" smtClean="0">
                <a:solidFill>
                  <a:schemeClr val="accent1">
                    <a:lumMod val="50000"/>
                  </a:schemeClr>
                </a:solidFill>
              </a:rPr>
              <a:t> </a:t>
            </a:r>
            <a:r>
              <a:rPr lang="en-US" sz="1800" kern="1200" dirty="0" err="1" smtClean="0">
                <a:solidFill>
                  <a:schemeClr val="accent1">
                    <a:lumMod val="50000"/>
                  </a:schemeClr>
                </a:solidFill>
              </a:rPr>
              <a:t>nó</a:t>
            </a:r>
            <a:r>
              <a:rPr lang="en-US" sz="1800" kern="1200" dirty="0" smtClean="0">
                <a:solidFill>
                  <a:schemeClr val="accent1">
                    <a:lumMod val="50000"/>
                  </a:schemeClr>
                </a:solidFill>
              </a:rPr>
              <a:t> </a:t>
            </a:r>
            <a:r>
              <a:rPr lang="en-US" sz="1800" kern="1200" dirty="0" err="1" smtClean="0">
                <a:solidFill>
                  <a:schemeClr val="accent1">
                    <a:lumMod val="50000"/>
                  </a:schemeClr>
                </a:solidFill>
              </a:rPr>
              <a:t>sẽ</a:t>
            </a:r>
            <a:r>
              <a:rPr lang="en-US" sz="1800" kern="1200" dirty="0" smtClean="0">
                <a:solidFill>
                  <a:schemeClr val="accent1">
                    <a:lumMod val="50000"/>
                  </a:schemeClr>
                </a:solidFill>
              </a:rPr>
              <a:t> </a:t>
            </a:r>
            <a:r>
              <a:rPr lang="en-US" sz="1800" kern="1200" dirty="0" err="1" smtClean="0">
                <a:solidFill>
                  <a:schemeClr val="accent1">
                    <a:lumMod val="50000"/>
                  </a:schemeClr>
                </a:solidFill>
              </a:rPr>
              <a:t>dò</a:t>
            </a:r>
            <a:r>
              <a:rPr lang="en-US" sz="1800" kern="1200" dirty="0" smtClean="0">
                <a:solidFill>
                  <a:schemeClr val="accent1">
                    <a:lumMod val="50000"/>
                  </a:schemeClr>
                </a:solidFill>
              </a:rPr>
              <a:t> </a:t>
            </a:r>
            <a:r>
              <a:rPr lang="en-US" sz="1800" kern="1200" dirty="0" err="1" smtClean="0">
                <a:solidFill>
                  <a:schemeClr val="accent1">
                    <a:lumMod val="50000"/>
                  </a:schemeClr>
                </a:solidFill>
              </a:rPr>
              <a:t>tìm</a:t>
            </a:r>
            <a:r>
              <a:rPr lang="en-US" sz="1800" kern="1200" dirty="0" smtClean="0">
                <a:solidFill>
                  <a:schemeClr val="accent1">
                    <a:lumMod val="50000"/>
                  </a:schemeClr>
                </a:solidFill>
              </a:rPr>
              <a:t> </a:t>
            </a:r>
            <a:r>
              <a:rPr lang="en-US" sz="1800" kern="1200" dirty="0" err="1" smtClean="0">
                <a:solidFill>
                  <a:schemeClr val="accent1">
                    <a:lumMod val="50000"/>
                  </a:schemeClr>
                </a:solidFill>
              </a:rPr>
              <a:t>toàn</a:t>
            </a:r>
            <a:r>
              <a:rPr lang="en-US" sz="1800" kern="1200" dirty="0" smtClean="0">
                <a:solidFill>
                  <a:schemeClr val="accent1">
                    <a:lumMod val="50000"/>
                  </a:schemeClr>
                </a:solidFill>
              </a:rPr>
              <a:t> </a:t>
            </a:r>
            <a:r>
              <a:rPr lang="en-US" sz="1800" kern="1200" dirty="0" err="1" smtClean="0">
                <a:solidFill>
                  <a:schemeClr val="accent1">
                    <a:lumMod val="50000"/>
                  </a:schemeClr>
                </a:solidFill>
              </a:rPr>
              <a:t>bảng</a:t>
            </a:r>
            <a:r>
              <a:rPr lang="en-US" sz="1800" kern="1200" dirty="0" smtClean="0">
                <a:solidFill>
                  <a:schemeClr val="accent1">
                    <a:lumMod val="50000"/>
                  </a:schemeClr>
                </a:solidFill>
              </a:rPr>
              <a:t> </a:t>
            </a:r>
            <a:r>
              <a:rPr lang="en-US" sz="1800" kern="1200" dirty="0" err="1" smtClean="0">
                <a:solidFill>
                  <a:schemeClr val="accent1">
                    <a:lumMod val="50000"/>
                  </a:schemeClr>
                </a:solidFill>
              </a:rPr>
              <a:t>gây</a:t>
            </a:r>
            <a:r>
              <a:rPr lang="en-US" sz="1800" kern="1200" dirty="0" smtClean="0">
                <a:solidFill>
                  <a:schemeClr val="accent1">
                    <a:lumMod val="50000"/>
                  </a:schemeClr>
                </a:solidFill>
              </a:rPr>
              <a:t> </a:t>
            </a:r>
            <a:r>
              <a:rPr lang="en-US" sz="1800" kern="1200" dirty="0" err="1" smtClean="0">
                <a:solidFill>
                  <a:schemeClr val="accent1">
                    <a:lumMod val="50000"/>
                  </a:schemeClr>
                </a:solidFill>
              </a:rPr>
              <a:t>ảnh</a:t>
            </a:r>
            <a:r>
              <a:rPr lang="en-US" sz="1800" kern="1200" dirty="0" smtClean="0">
                <a:solidFill>
                  <a:schemeClr val="accent1">
                    <a:lumMod val="50000"/>
                  </a:schemeClr>
                </a:solidFill>
              </a:rPr>
              <a:t> </a:t>
            </a:r>
            <a:r>
              <a:rPr lang="en-US" sz="1800" kern="1200" dirty="0" err="1" smtClean="0">
                <a:solidFill>
                  <a:schemeClr val="accent1">
                    <a:lumMod val="50000"/>
                  </a:schemeClr>
                </a:solidFill>
              </a:rPr>
              <a:t>hưởng</a:t>
            </a:r>
            <a:r>
              <a:rPr lang="en-US" sz="1800" kern="1200" dirty="0" smtClean="0">
                <a:solidFill>
                  <a:schemeClr val="accent1">
                    <a:lumMod val="50000"/>
                  </a:schemeClr>
                </a:solidFill>
              </a:rPr>
              <a:t> </a:t>
            </a:r>
            <a:r>
              <a:rPr lang="en-US" sz="1800" kern="1200" dirty="0" err="1" smtClean="0">
                <a:solidFill>
                  <a:schemeClr val="accent1">
                    <a:lumMod val="50000"/>
                  </a:schemeClr>
                </a:solidFill>
              </a:rPr>
              <a:t>đến</a:t>
            </a:r>
            <a:r>
              <a:rPr lang="en-US" sz="1800" kern="1200" dirty="0" smtClean="0">
                <a:solidFill>
                  <a:schemeClr val="accent1">
                    <a:lumMod val="50000"/>
                  </a:schemeClr>
                </a:solidFill>
              </a:rPr>
              <a:t> </a:t>
            </a:r>
            <a:r>
              <a:rPr lang="en-US" sz="1800" kern="1200" dirty="0" err="1" smtClean="0">
                <a:solidFill>
                  <a:schemeClr val="accent1">
                    <a:lumMod val="50000"/>
                  </a:schemeClr>
                </a:solidFill>
              </a:rPr>
              <a:t>tốc</a:t>
            </a:r>
            <a:r>
              <a:rPr lang="en-US" sz="1800" kern="1200" dirty="0" smtClean="0">
                <a:solidFill>
                  <a:schemeClr val="accent1">
                    <a:lumMod val="50000"/>
                  </a:schemeClr>
                </a:solidFill>
              </a:rPr>
              <a:t> </a:t>
            </a:r>
            <a:r>
              <a:rPr lang="en-US" sz="1800" kern="1200" dirty="0" err="1" smtClean="0">
                <a:solidFill>
                  <a:schemeClr val="accent1">
                    <a:lumMod val="50000"/>
                  </a:schemeClr>
                </a:solidFill>
              </a:rPr>
              <a:t>độ</a:t>
            </a:r>
            <a:r>
              <a:rPr lang="en-US" sz="1800" kern="1200" dirty="0" smtClean="0">
                <a:solidFill>
                  <a:schemeClr val="accent1">
                    <a:lumMod val="50000"/>
                  </a:schemeClr>
                </a:solidFill>
              </a:rPr>
              <a:t> </a:t>
            </a:r>
            <a:r>
              <a:rPr lang="en-US" sz="1800" kern="1200" dirty="0" err="1" smtClean="0">
                <a:solidFill>
                  <a:schemeClr val="accent1">
                    <a:lumMod val="50000"/>
                  </a:schemeClr>
                </a:solidFill>
              </a:rPr>
              <a:t>của</a:t>
            </a:r>
            <a:r>
              <a:rPr lang="en-US" sz="1800" kern="1200" dirty="0" smtClean="0">
                <a:solidFill>
                  <a:schemeClr val="accent1">
                    <a:lumMod val="50000"/>
                  </a:schemeClr>
                </a:solidFill>
              </a:rPr>
              <a:t> </a:t>
            </a:r>
            <a:r>
              <a:rPr lang="en-US" sz="1800" kern="1200" dirty="0" err="1" smtClean="0">
                <a:solidFill>
                  <a:schemeClr val="accent1">
                    <a:lumMod val="50000"/>
                  </a:schemeClr>
                </a:solidFill>
              </a:rPr>
              <a:t>câu</a:t>
            </a:r>
            <a:r>
              <a:rPr lang="en-US" sz="1800" kern="1200" dirty="0" smtClean="0">
                <a:solidFill>
                  <a:schemeClr val="accent1">
                    <a:lumMod val="50000"/>
                  </a:schemeClr>
                </a:solidFill>
              </a:rPr>
              <a:t> </a:t>
            </a:r>
            <a:r>
              <a:rPr lang="en-US" sz="1800" kern="1200" dirty="0" err="1" smtClean="0">
                <a:solidFill>
                  <a:schemeClr val="accent1">
                    <a:lumMod val="50000"/>
                  </a:schemeClr>
                </a:solidFill>
              </a:rPr>
              <a:t>truy</a:t>
            </a:r>
            <a:r>
              <a:rPr lang="en-US" sz="1800" kern="1200" dirty="0" smtClean="0">
                <a:solidFill>
                  <a:schemeClr val="accent1">
                    <a:lumMod val="50000"/>
                  </a:schemeClr>
                </a:solidFill>
              </a:rPr>
              <a:t> </a:t>
            </a:r>
            <a:r>
              <a:rPr lang="en-US" sz="1800" kern="1200" dirty="0" err="1" smtClean="0">
                <a:solidFill>
                  <a:schemeClr val="accent1">
                    <a:lumMod val="50000"/>
                  </a:schemeClr>
                </a:solidFill>
              </a:rPr>
              <a:t>vấn</a:t>
            </a:r>
            <a:endParaRPr lang="en-US" sz="1800" kern="1200" dirty="0">
              <a:solidFill>
                <a:schemeClr val="accent1">
                  <a:lumMod val="50000"/>
                </a:schemeClr>
              </a:solidFill>
            </a:endParaRPr>
          </a:p>
        </p:txBody>
      </p:sp>
      <p:sp>
        <p:nvSpPr>
          <p:cNvPr id="14" name="Freeform 13"/>
          <p:cNvSpPr/>
          <p:nvPr/>
        </p:nvSpPr>
        <p:spPr>
          <a:xfrm>
            <a:off x="1041651" y="2512397"/>
            <a:ext cx="6802940" cy="1343808"/>
          </a:xfrm>
          <a:custGeom>
            <a:avLst/>
            <a:gdLst>
              <a:gd name="connsiteX0" fmla="*/ 0 w 6802940"/>
              <a:gd name="connsiteY0" fmla="*/ 223972 h 1343808"/>
              <a:gd name="connsiteX1" fmla="*/ 223972 w 6802940"/>
              <a:gd name="connsiteY1" fmla="*/ 0 h 1343808"/>
              <a:gd name="connsiteX2" fmla="*/ 6578968 w 6802940"/>
              <a:gd name="connsiteY2" fmla="*/ 0 h 1343808"/>
              <a:gd name="connsiteX3" fmla="*/ 6802940 w 6802940"/>
              <a:gd name="connsiteY3" fmla="*/ 223972 h 1343808"/>
              <a:gd name="connsiteX4" fmla="*/ 6802940 w 6802940"/>
              <a:gd name="connsiteY4" fmla="*/ 1119836 h 1343808"/>
              <a:gd name="connsiteX5" fmla="*/ 6578968 w 6802940"/>
              <a:gd name="connsiteY5" fmla="*/ 1343808 h 1343808"/>
              <a:gd name="connsiteX6" fmla="*/ 223972 w 6802940"/>
              <a:gd name="connsiteY6" fmla="*/ 1343808 h 1343808"/>
              <a:gd name="connsiteX7" fmla="*/ 0 w 6802940"/>
              <a:gd name="connsiteY7" fmla="*/ 1119836 h 1343808"/>
              <a:gd name="connsiteX8" fmla="*/ 0 w 6802940"/>
              <a:gd name="connsiteY8" fmla="*/ 223972 h 134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343808">
                <a:moveTo>
                  <a:pt x="0" y="223972"/>
                </a:moveTo>
                <a:cubicBezTo>
                  <a:pt x="0" y="100276"/>
                  <a:pt x="100276" y="0"/>
                  <a:pt x="223972" y="0"/>
                </a:cubicBezTo>
                <a:lnTo>
                  <a:pt x="6578968" y="0"/>
                </a:lnTo>
                <a:cubicBezTo>
                  <a:pt x="6702664" y="0"/>
                  <a:pt x="6802940" y="100276"/>
                  <a:pt x="6802940" y="223972"/>
                </a:cubicBezTo>
                <a:lnTo>
                  <a:pt x="6802940" y="1119836"/>
                </a:lnTo>
                <a:cubicBezTo>
                  <a:pt x="6802940" y="1243532"/>
                  <a:pt x="6702664" y="1343808"/>
                  <a:pt x="6578968" y="1343808"/>
                </a:cubicBezTo>
                <a:lnTo>
                  <a:pt x="223972" y="1343808"/>
                </a:lnTo>
                <a:cubicBezTo>
                  <a:pt x="100276" y="1343808"/>
                  <a:pt x="0" y="1243532"/>
                  <a:pt x="0" y="1119836"/>
                </a:cubicBezTo>
                <a:lnTo>
                  <a:pt x="0" y="223972"/>
                </a:lnTo>
                <a:close/>
              </a:path>
            </a:pathLst>
          </a:cu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4179" tIns="134179" rIns="134179" bIns="134179" numCol="1" spcCol="1270" anchor="ctr" anchorCtr="0">
            <a:noAutofit/>
          </a:bodyPr>
          <a:lstStyle/>
          <a:p>
            <a:pPr lvl="0" algn="l" defTabSz="800100">
              <a:lnSpc>
                <a:spcPct val="90000"/>
              </a:lnSpc>
              <a:spcBef>
                <a:spcPct val="0"/>
              </a:spcBef>
              <a:spcAft>
                <a:spcPct val="35000"/>
              </a:spcAft>
            </a:pPr>
            <a:r>
              <a:rPr lang="en-US" sz="1800" kern="1200" dirty="0" err="1" smtClean="0">
                <a:solidFill>
                  <a:schemeClr val="accent1">
                    <a:lumMod val="50000"/>
                  </a:schemeClr>
                </a:solidFill>
              </a:rPr>
              <a:t>Nếu</a:t>
            </a:r>
            <a:r>
              <a:rPr lang="en-US" sz="1800" kern="1200" dirty="0" smtClean="0">
                <a:solidFill>
                  <a:schemeClr val="accent1">
                    <a:lumMod val="50000"/>
                  </a:schemeClr>
                </a:solidFill>
              </a:rPr>
              <a:t> </a:t>
            </a:r>
            <a:r>
              <a:rPr lang="en-US" sz="1800" kern="1200" dirty="0" err="1" smtClean="0">
                <a:solidFill>
                  <a:schemeClr val="accent1">
                    <a:lumMod val="50000"/>
                  </a:schemeClr>
                </a:solidFill>
              </a:rPr>
              <a:t>có</a:t>
            </a:r>
            <a:r>
              <a:rPr lang="en-US" sz="1800" kern="1200" dirty="0" smtClean="0">
                <a:solidFill>
                  <a:schemeClr val="accent1">
                    <a:lumMod val="50000"/>
                  </a:schemeClr>
                </a:solidFill>
              </a:rPr>
              <a:t> </a:t>
            </a:r>
            <a:r>
              <a:rPr lang="en-US" sz="1800" kern="1200" dirty="0" err="1" smtClean="0">
                <a:solidFill>
                  <a:schemeClr val="accent1">
                    <a:lumMod val="50000"/>
                  </a:schemeClr>
                </a:solidFill>
              </a:rPr>
              <a:t>sự</a:t>
            </a:r>
            <a:r>
              <a:rPr lang="en-US" sz="1800" kern="1200" dirty="0" smtClean="0">
                <a:solidFill>
                  <a:schemeClr val="accent1">
                    <a:lumMod val="50000"/>
                  </a:schemeClr>
                </a:solidFill>
              </a:rPr>
              <a:t> </a:t>
            </a:r>
            <a:r>
              <a:rPr lang="en-US" sz="1800" kern="1200" dirty="0" err="1" smtClean="0">
                <a:solidFill>
                  <a:schemeClr val="accent1">
                    <a:lumMod val="50000"/>
                  </a:schemeClr>
                </a:solidFill>
              </a:rPr>
              <a:t>chọn</a:t>
            </a:r>
            <a:r>
              <a:rPr lang="en-US" sz="1800" kern="1200" dirty="0" smtClean="0">
                <a:solidFill>
                  <a:schemeClr val="accent1">
                    <a:lumMod val="50000"/>
                  </a:schemeClr>
                </a:solidFill>
              </a:rPr>
              <a:t> </a:t>
            </a:r>
            <a:r>
              <a:rPr lang="en-US" sz="1800" kern="1200" dirty="0" err="1" smtClean="0">
                <a:solidFill>
                  <a:schemeClr val="accent1">
                    <a:lumMod val="50000"/>
                  </a:schemeClr>
                </a:solidFill>
              </a:rPr>
              <a:t>lựa</a:t>
            </a:r>
            <a:r>
              <a:rPr lang="en-US" sz="1800" kern="1200" dirty="0" smtClean="0">
                <a:solidFill>
                  <a:schemeClr val="accent1">
                    <a:lumMod val="50000"/>
                  </a:schemeClr>
                </a:solidFill>
              </a:rPr>
              <a:t> </a:t>
            </a:r>
            <a:r>
              <a:rPr lang="en-US" sz="1800" kern="1200" dirty="0" err="1" smtClean="0">
                <a:solidFill>
                  <a:schemeClr val="accent1">
                    <a:lumMod val="50000"/>
                  </a:schemeClr>
                </a:solidFill>
              </a:rPr>
              <a:t>giữa</a:t>
            </a:r>
            <a:r>
              <a:rPr lang="en-US" sz="1800" kern="1200" dirty="0" smtClean="0">
                <a:solidFill>
                  <a:schemeClr val="accent1">
                    <a:lumMod val="50000"/>
                  </a:schemeClr>
                </a:solidFill>
              </a:rPr>
              <a:t> IN </a:t>
            </a:r>
            <a:r>
              <a:rPr lang="en-US" sz="1800" kern="1200" dirty="0" err="1" smtClean="0">
                <a:solidFill>
                  <a:schemeClr val="accent1">
                    <a:lumMod val="50000"/>
                  </a:schemeClr>
                </a:solidFill>
              </a:rPr>
              <a:t>và</a:t>
            </a:r>
            <a:r>
              <a:rPr lang="en-US" sz="1800" kern="1200" dirty="0" smtClean="0">
                <a:solidFill>
                  <a:schemeClr val="accent1">
                    <a:lumMod val="50000"/>
                  </a:schemeClr>
                </a:solidFill>
              </a:rPr>
              <a:t> EXISTS </a:t>
            </a:r>
            <a:r>
              <a:rPr lang="en-US" sz="1800" kern="1200" dirty="0" err="1" smtClean="0">
                <a:solidFill>
                  <a:schemeClr val="accent1">
                    <a:lumMod val="50000"/>
                  </a:schemeClr>
                </a:solidFill>
              </a:rPr>
              <a:t>trong</a:t>
            </a:r>
            <a:r>
              <a:rPr lang="en-US" sz="1800" kern="1200" dirty="0" smtClean="0">
                <a:solidFill>
                  <a:schemeClr val="accent1">
                    <a:lumMod val="50000"/>
                  </a:schemeClr>
                </a:solidFill>
              </a:rPr>
              <a:t> </a:t>
            </a:r>
            <a:r>
              <a:rPr lang="en-US" sz="1800" kern="1200" dirty="0" err="1" smtClean="0">
                <a:solidFill>
                  <a:schemeClr val="accent1">
                    <a:lumMod val="50000"/>
                  </a:schemeClr>
                </a:solidFill>
              </a:rPr>
              <a:t>câu</a:t>
            </a:r>
            <a:r>
              <a:rPr lang="en-US" sz="1800" kern="1200" dirty="0" smtClean="0">
                <a:solidFill>
                  <a:schemeClr val="accent1">
                    <a:lumMod val="50000"/>
                  </a:schemeClr>
                </a:solidFill>
              </a:rPr>
              <a:t> </a:t>
            </a:r>
            <a:r>
              <a:rPr lang="en-US" sz="1800" kern="1200" dirty="0" err="1" smtClean="0">
                <a:solidFill>
                  <a:schemeClr val="accent1">
                    <a:lumMod val="50000"/>
                  </a:schemeClr>
                </a:solidFill>
              </a:rPr>
              <a:t>truy</a:t>
            </a:r>
            <a:r>
              <a:rPr lang="en-US" sz="1800" kern="1200" dirty="0" smtClean="0">
                <a:solidFill>
                  <a:schemeClr val="accent1">
                    <a:lumMod val="50000"/>
                  </a:schemeClr>
                </a:solidFill>
              </a:rPr>
              <a:t> </a:t>
            </a:r>
            <a:r>
              <a:rPr lang="en-US" sz="1800" kern="1200" dirty="0" err="1" smtClean="0">
                <a:solidFill>
                  <a:schemeClr val="accent1">
                    <a:lumMod val="50000"/>
                  </a:schemeClr>
                </a:solidFill>
              </a:rPr>
              <a:t>vấn</a:t>
            </a:r>
            <a:r>
              <a:rPr lang="en-US" sz="1800" kern="1200" dirty="0" smtClean="0">
                <a:solidFill>
                  <a:schemeClr val="accent1">
                    <a:lumMod val="50000"/>
                  </a:schemeClr>
                </a:solidFill>
              </a:rPr>
              <a:t>, </a:t>
            </a:r>
            <a:r>
              <a:rPr lang="en-US" sz="1800" kern="1200" dirty="0" err="1" smtClean="0">
                <a:solidFill>
                  <a:schemeClr val="accent1">
                    <a:lumMod val="50000"/>
                  </a:schemeClr>
                </a:solidFill>
              </a:rPr>
              <a:t>bạn</a:t>
            </a:r>
            <a:r>
              <a:rPr lang="en-US" sz="1800" kern="1200" dirty="0" smtClean="0">
                <a:solidFill>
                  <a:schemeClr val="accent1">
                    <a:lumMod val="50000"/>
                  </a:schemeClr>
                </a:solidFill>
              </a:rPr>
              <a:t> </a:t>
            </a:r>
            <a:r>
              <a:rPr lang="en-US" sz="1800" kern="1200" dirty="0" err="1" smtClean="0">
                <a:solidFill>
                  <a:schemeClr val="accent1">
                    <a:lumMod val="50000"/>
                  </a:schemeClr>
                </a:solidFill>
              </a:rPr>
              <a:t>hãy</a:t>
            </a:r>
            <a:r>
              <a:rPr lang="en-US" sz="1800" kern="1200" dirty="0" smtClean="0">
                <a:solidFill>
                  <a:schemeClr val="accent1">
                    <a:lumMod val="50000"/>
                  </a:schemeClr>
                </a:solidFill>
              </a:rPr>
              <a:t> </a:t>
            </a:r>
            <a:r>
              <a:rPr lang="en-US" sz="1800" kern="1200" dirty="0" err="1" smtClean="0">
                <a:solidFill>
                  <a:schemeClr val="accent1">
                    <a:lumMod val="50000"/>
                  </a:schemeClr>
                </a:solidFill>
              </a:rPr>
              <a:t>chọn</a:t>
            </a:r>
            <a:r>
              <a:rPr lang="en-US" sz="1800" kern="1200" dirty="0" smtClean="0">
                <a:solidFill>
                  <a:schemeClr val="accent1">
                    <a:lumMod val="50000"/>
                  </a:schemeClr>
                </a:solidFill>
              </a:rPr>
              <a:t> EXISTS </a:t>
            </a:r>
            <a:r>
              <a:rPr lang="en-US" sz="1800" kern="1200" dirty="0" err="1" smtClean="0">
                <a:solidFill>
                  <a:schemeClr val="accent1">
                    <a:lumMod val="50000"/>
                  </a:schemeClr>
                </a:solidFill>
              </a:rPr>
              <a:t>là</a:t>
            </a:r>
            <a:r>
              <a:rPr lang="en-US" sz="1800" kern="1200" dirty="0" smtClean="0">
                <a:solidFill>
                  <a:schemeClr val="accent1">
                    <a:lumMod val="50000"/>
                  </a:schemeClr>
                </a:solidFill>
              </a:rPr>
              <a:t> </a:t>
            </a:r>
            <a:r>
              <a:rPr lang="en-US" sz="1800" kern="1200" dirty="0" err="1" smtClean="0">
                <a:solidFill>
                  <a:schemeClr val="accent1">
                    <a:lumMod val="50000"/>
                  </a:schemeClr>
                </a:solidFill>
              </a:rPr>
              <a:t>tốt</a:t>
            </a:r>
            <a:r>
              <a:rPr lang="en-US" sz="1800" kern="1200" dirty="0" smtClean="0">
                <a:solidFill>
                  <a:schemeClr val="accent1">
                    <a:lumMod val="50000"/>
                  </a:schemeClr>
                </a:solidFill>
              </a:rPr>
              <a:t> </a:t>
            </a:r>
            <a:r>
              <a:rPr lang="en-US" sz="1800" kern="1200" dirty="0" err="1" smtClean="0">
                <a:solidFill>
                  <a:schemeClr val="accent1">
                    <a:lumMod val="50000"/>
                  </a:schemeClr>
                </a:solidFill>
              </a:rPr>
              <a:t>nhất</a:t>
            </a:r>
            <a:r>
              <a:rPr lang="en-US" sz="1800" kern="1200" dirty="0" smtClean="0">
                <a:solidFill>
                  <a:schemeClr val="accent1">
                    <a:lumMod val="50000"/>
                  </a:schemeClr>
                </a:solidFill>
              </a:rPr>
              <a:t>. </a:t>
            </a:r>
            <a:r>
              <a:rPr lang="en-US" sz="1800" kern="1200" dirty="0" err="1" smtClean="0">
                <a:solidFill>
                  <a:schemeClr val="accent1">
                    <a:lumMod val="50000"/>
                  </a:schemeClr>
                </a:solidFill>
              </a:rPr>
              <a:t>Tương</a:t>
            </a:r>
            <a:r>
              <a:rPr lang="en-US" sz="1800" kern="1200" dirty="0" smtClean="0">
                <a:solidFill>
                  <a:schemeClr val="accent1">
                    <a:lumMod val="50000"/>
                  </a:schemeClr>
                </a:solidFill>
              </a:rPr>
              <a:t> </a:t>
            </a:r>
            <a:r>
              <a:rPr lang="en-US" sz="1800" kern="1200" dirty="0" err="1" smtClean="0">
                <a:solidFill>
                  <a:schemeClr val="accent1">
                    <a:lumMod val="50000"/>
                  </a:schemeClr>
                </a:solidFill>
              </a:rPr>
              <a:t>tự</a:t>
            </a:r>
            <a:r>
              <a:rPr lang="en-US" sz="1800" kern="1200" dirty="0" smtClean="0">
                <a:solidFill>
                  <a:schemeClr val="accent1">
                    <a:lumMod val="50000"/>
                  </a:schemeClr>
                </a:solidFill>
              </a:rPr>
              <a:t> </a:t>
            </a:r>
            <a:r>
              <a:rPr lang="en-US" sz="1800" kern="1200" dirty="0" err="1" smtClean="0">
                <a:solidFill>
                  <a:schemeClr val="accent1">
                    <a:lumMod val="50000"/>
                  </a:schemeClr>
                </a:solidFill>
              </a:rPr>
              <a:t>như</a:t>
            </a:r>
            <a:r>
              <a:rPr lang="en-US" sz="1800" kern="1200" dirty="0" smtClean="0">
                <a:solidFill>
                  <a:schemeClr val="accent1">
                    <a:lumMod val="50000"/>
                  </a:schemeClr>
                </a:solidFill>
              </a:rPr>
              <a:t> IN </a:t>
            </a:r>
            <a:r>
              <a:rPr lang="en-US" sz="1800" kern="1200" dirty="0" err="1" smtClean="0">
                <a:solidFill>
                  <a:schemeClr val="accent1">
                    <a:lumMod val="50000"/>
                  </a:schemeClr>
                </a:solidFill>
              </a:rPr>
              <a:t>và</a:t>
            </a:r>
            <a:r>
              <a:rPr lang="en-US" sz="1800" kern="1200" dirty="0" smtClean="0">
                <a:solidFill>
                  <a:schemeClr val="accent1">
                    <a:lumMod val="50000"/>
                  </a:schemeClr>
                </a:solidFill>
              </a:rPr>
              <a:t> BETWEEN, </a:t>
            </a:r>
            <a:r>
              <a:rPr lang="en-US" sz="1800" kern="1200" dirty="0" err="1" smtClean="0">
                <a:solidFill>
                  <a:schemeClr val="accent1">
                    <a:lumMod val="50000"/>
                  </a:schemeClr>
                </a:solidFill>
              </a:rPr>
              <a:t>hãy</a:t>
            </a:r>
            <a:r>
              <a:rPr lang="en-US" sz="1800" kern="1200" dirty="0" smtClean="0">
                <a:solidFill>
                  <a:schemeClr val="accent1">
                    <a:lumMod val="50000"/>
                  </a:schemeClr>
                </a:solidFill>
              </a:rPr>
              <a:t> </a:t>
            </a:r>
            <a:r>
              <a:rPr lang="en-US" sz="1800" kern="1200" dirty="0" err="1" smtClean="0">
                <a:solidFill>
                  <a:schemeClr val="accent1">
                    <a:lumMod val="50000"/>
                  </a:schemeClr>
                </a:solidFill>
              </a:rPr>
              <a:t>chọn</a:t>
            </a:r>
            <a:r>
              <a:rPr lang="en-US" sz="1800" kern="1200" dirty="0" smtClean="0">
                <a:solidFill>
                  <a:schemeClr val="accent1">
                    <a:lumMod val="50000"/>
                  </a:schemeClr>
                </a:solidFill>
              </a:rPr>
              <a:t> BETWEEN</a:t>
            </a:r>
            <a:endParaRPr lang="en-US" sz="1800" kern="1200" dirty="0">
              <a:solidFill>
                <a:schemeClr val="accent1">
                  <a:lumMod val="50000"/>
                </a:schemeClr>
              </a:solidFill>
            </a:endParaRPr>
          </a:p>
        </p:txBody>
      </p:sp>
      <p:sp>
        <p:nvSpPr>
          <p:cNvPr id="15" name="Freeform 14"/>
          <p:cNvSpPr/>
          <p:nvPr/>
        </p:nvSpPr>
        <p:spPr>
          <a:xfrm>
            <a:off x="1041651" y="3868735"/>
            <a:ext cx="6802940" cy="1343808"/>
          </a:xfrm>
          <a:custGeom>
            <a:avLst/>
            <a:gdLst>
              <a:gd name="connsiteX0" fmla="*/ 0 w 6802940"/>
              <a:gd name="connsiteY0" fmla="*/ 223972 h 1343808"/>
              <a:gd name="connsiteX1" fmla="*/ 223972 w 6802940"/>
              <a:gd name="connsiteY1" fmla="*/ 0 h 1343808"/>
              <a:gd name="connsiteX2" fmla="*/ 6578968 w 6802940"/>
              <a:gd name="connsiteY2" fmla="*/ 0 h 1343808"/>
              <a:gd name="connsiteX3" fmla="*/ 6802940 w 6802940"/>
              <a:gd name="connsiteY3" fmla="*/ 223972 h 1343808"/>
              <a:gd name="connsiteX4" fmla="*/ 6802940 w 6802940"/>
              <a:gd name="connsiteY4" fmla="*/ 1119836 h 1343808"/>
              <a:gd name="connsiteX5" fmla="*/ 6578968 w 6802940"/>
              <a:gd name="connsiteY5" fmla="*/ 1343808 h 1343808"/>
              <a:gd name="connsiteX6" fmla="*/ 223972 w 6802940"/>
              <a:gd name="connsiteY6" fmla="*/ 1343808 h 1343808"/>
              <a:gd name="connsiteX7" fmla="*/ 0 w 6802940"/>
              <a:gd name="connsiteY7" fmla="*/ 1119836 h 1343808"/>
              <a:gd name="connsiteX8" fmla="*/ 0 w 6802940"/>
              <a:gd name="connsiteY8" fmla="*/ 223972 h 134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343808">
                <a:moveTo>
                  <a:pt x="0" y="223972"/>
                </a:moveTo>
                <a:cubicBezTo>
                  <a:pt x="0" y="100276"/>
                  <a:pt x="100276" y="0"/>
                  <a:pt x="223972" y="0"/>
                </a:cubicBezTo>
                <a:lnTo>
                  <a:pt x="6578968" y="0"/>
                </a:lnTo>
                <a:cubicBezTo>
                  <a:pt x="6702664" y="0"/>
                  <a:pt x="6802940" y="100276"/>
                  <a:pt x="6802940" y="223972"/>
                </a:cubicBezTo>
                <a:lnTo>
                  <a:pt x="6802940" y="1119836"/>
                </a:lnTo>
                <a:cubicBezTo>
                  <a:pt x="6802940" y="1243532"/>
                  <a:pt x="6702664" y="1343808"/>
                  <a:pt x="6578968" y="1343808"/>
                </a:cubicBezTo>
                <a:lnTo>
                  <a:pt x="223972" y="1343808"/>
                </a:lnTo>
                <a:cubicBezTo>
                  <a:pt x="100276" y="1343808"/>
                  <a:pt x="0" y="1243532"/>
                  <a:pt x="0" y="1119836"/>
                </a:cubicBezTo>
                <a:lnTo>
                  <a:pt x="0" y="223972"/>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4179" tIns="134179" rIns="134179" bIns="134179" numCol="1" spcCol="1270" anchor="ctr" anchorCtr="0">
            <a:noAutofit/>
          </a:bodyPr>
          <a:lstStyle/>
          <a:p>
            <a:pPr lvl="0" algn="l" defTabSz="800100">
              <a:lnSpc>
                <a:spcPct val="90000"/>
              </a:lnSpc>
              <a:spcBef>
                <a:spcPct val="0"/>
              </a:spcBef>
              <a:spcAft>
                <a:spcPct val="35000"/>
              </a:spcAft>
            </a:pPr>
            <a:r>
              <a:rPr lang="en-US" sz="1800" kern="1200" dirty="0" err="1" smtClean="0">
                <a:solidFill>
                  <a:schemeClr val="accent1">
                    <a:lumMod val="50000"/>
                  </a:schemeClr>
                </a:solidFill>
              </a:rPr>
              <a:t>Nếu</a:t>
            </a:r>
            <a:r>
              <a:rPr lang="en-US" sz="1800" kern="1200" dirty="0" smtClean="0">
                <a:solidFill>
                  <a:schemeClr val="accent1">
                    <a:lumMod val="50000"/>
                  </a:schemeClr>
                </a:solidFill>
              </a:rPr>
              <a:t> </a:t>
            </a:r>
            <a:r>
              <a:rPr lang="en-US" sz="1800" kern="1200" dirty="0" err="1" smtClean="0">
                <a:solidFill>
                  <a:schemeClr val="accent1">
                    <a:lumMod val="50000"/>
                  </a:schemeClr>
                </a:solidFill>
              </a:rPr>
              <a:t>nhận</a:t>
            </a:r>
            <a:r>
              <a:rPr lang="en-US" sz="1800" kern="1200" dirty="0" smtClean="0">
                <a:solidFill>
                  <a:schemeClr val="accent1">
                    <a:lumMod val="50000"/>
                  </a:schemeClr>
                </a:solidFill>
              </a:rPr>
              <a:t> </a:t>
            </a:r>
            <a:r>
              <a:rPr lang="en-US" sz="1800" kern="1200" dirty="0" err="1" smtClean="0">
                <a:solidFill>
                  <a:schemeClr val="accent1">
                    <a:lumMod val="50000"/>
                  </a:schemeClr>
                </a:solidFill>
              </a:rPr>
              <a:t>thấy</a:t>
            </a:r>
            <a:r>
              <a:rPr lang="en-US" sz="1800" kern="1200" dirty="0" smtClean="0">
                <a:solidFill>
                  <a:schemeClr val="accent1">
                    <a:lumMod val="50000"/>
                  </a:schemeClr>
                </a:solidFill>
              </a:rPr>
              <a:t> </a:t>
            </a:r>
            <a:r>
              <a:rPr lang="en-US" sz="1800" kern="1200" dirty="0" err="1" smtClean="0">
                <a:solidFill>
                  <a:schemeClr val="accent1">
                    <a:lumMod val="50000"/>
                  </a:schemeClr>
                </a:solidFill>
              </a:rPr>
              <a:t>rằng</a:t>
            </a:r>
            <a:r>
              <a:rPr lang="en-US" sz="1800" kern="1200" dirty="0" smtClean="0">
                <a:solidFill>
                  <a:schemeClr val="accent1">
                    <a:lumMod val="50000"/>
                  </a:schemeClr>
                </a:solidFill>
              </a:rPr>
              <a:t> SQL Server </a:t>
            </a:r>
            <a:r>
              <a:rPr lang="en-US" sz="1800" kern="1200" dirty="0" err="1" smtClean="0">
                <a:solidFill>
                  <a:schemeClr val="accent1">
                    <a:lumMod val="50000"/>
                  </a:schemeClr>
                </a:solidFill>
              </a:rPr>
              <a:t>sử</a:t>
            </a:r>
            <a:r>
              <a:rPr lang="en-US" sz="1800" kern="1200" dirty="0" smtClean="0">
                <a:solidFill>
                  <a:schemeClr val="accent1">
                    <a:lumMod val="50000"/>
                  </a:schemeClr>
                </a:solidFill>
              </a:rPr>
              <a:t> </a:t>
            </a:r>
            <a:r>
              <a:rPr lang="en-US" sz="1800" kern="1200" dirty="0" err="1" smtClean="0">
                <a:solidFill>
                  <a:schemeClr val="accent1">
                    <a:lumMod val="50000"/>
                  </a:schemeClr>
                </a:solidFill>
              </a:rPr>
              <a:t>dụng</a:t>
            </a:r>
            <a:r>
              <a:rPr lang="en-US" sz="1800" kern="1200" dirty="0" smtClean="0">
                <a:solidFill>
                  <a:schemeClr val="accent1">
                    <a:lumMod val="50000"/>
                  </a:schemeClr>
                </a:solidFill>
              </a:rPr>
              <a:t> Table Scan </a:t>
            </a:r>
            <a:r>
              <a:rPr lang="en-US" sz="1800" kern="1200" dirty="0" err="1" smtClean="0">
                <a:solidFill>
                  <a:schemeClr val="accent1">
                    <a:lumMod val="50000"/>
                  </a:schemeClr>
                </a:solidFill>
              </a:rPr>
              <a:t>thay</a:t>
            </a:r>
            <a:r>
              <a:rPr lang="en-US" sz="1800" kern="1200" dirty="0" smtClean="0">
                <a:solidFill>
                  <a:schemeClr val="accent1">
                    <a:lumMod val="50000"/>
                  </a:schemeClr>
                </a:solidFill>
              </a:rPr>
              <a:t> </a:t>
            </a:r>
            <a:r>
              <a:rPr lang="en-US" sz="1800" kern="1200" dirty="0" err="1" smtClean="0">
                <a:solidFill>
                  <a:schemeClr val="accent1">
                    <a:lumMod val="50000"/>
                  </a:schemeClr>
                </a:solidFill>
              </a:rPr>
              <a:t>vì</a:t>
            </a:r>
            <a:r>
              <a:rPr lang="en-US" sz="1800" kern="1200" dirty="0" smtClean="0">
                <a:solidFill>
                  <a:schemeClr val="accent1">
                    <a:lumMod val="50000"/>
                  </a:schemeClr>
                </a:solidFill>
              </a:rPr>
              <a:t> INDEX SEEK </a:t>
            </a:r>
            <a:r>
              <a:rPr lang="en-US" sz="1800" kern="1200" dirty="0" err="1" smtClean="0">
                <a:solidFill>
                  <a:schemeClr val="accent1">
                    <a:lumMod val="50000"/>
                  </a:schemeClr>
                </a:solidFill>
              </a:rPr>
              <a:t>trong</a:t>
            </a:r>
            <a:r>
              <a:rPr lang="en-US" sz="1800" kern="1200" dirty="0" smtClean="0">
                <a:solidFill>
                  <a:schemeClr val="accent1">
                    <a:lumMod val="50000"/>
                  </a:schemeClr>
                </a:solidFill>
              </a:rPr>
              <a:t> </a:t>
            </a:r>
            <a:r>
              <a:rPr lang="en-US" sz="1800" kern="1200" dirty="0" err="1" smtClean="0">
                <a:solidFill>
                  <a:schemeClr val="accent1">
                    <a:lumMod val="50000"/>
                  </a:schemeClr>
                </a:solidFill>
              </a:rPr>
              <a:t>câu</a:t>
            </a:r>
            <a:r>
              <a:rPr lang="en-US" sz="1800" kern="1200" dirty="0" smtClean="0">
                <a:solidFill>
                  <a:schemeClr val="accent1">
                    <a:lumMod val="50000"/>
                  </a:schemeClr>
                </a:solidFill>
              </a:rPr>
              <a:t> </a:t>
            </a:r>
            <a:r>
              <a:rPr lang="en-US" sz="1800" kern="1200" dirty="0" err="1" smtClean="0">
                <a:solidFill>
                  <a:schemeClr val="accent1">
                    <a:lumMod val="50000"/>
                  </a:schemeClr>
                </a:solidFill>
              </a:rPr>
              <a:t>truy</a:t>
            </a:r>
            <a:r>
              <a:rPr lang="en-US" sz="1800" kern="1200" dirty="0" smtClean="0">
                <a:solidFill>
                  <a:schemeClr val="accent1">
                    <a:lumMod val="50000"/>
                  </a:schemeClr>
                </a:solidFill>
              </a:rPr>
              <a:t> </a:t>
            </a:r>
            <a:r>
              <a:rPr lang="en-US" sz="1800" kern="1200" dirty="0" err="1" smtClean="0">
                <a:solidFill>
                  <a:schemeClr val="accent1">
                    <a:lumMod val="50000"/>
                  </a:schemeClr>
                </a:solidFill>
              </a:rPr>
              <a:t>vấn</a:t>
            </a:r>
            <a:r>
              <a:rPr lang="en-US" sz="1800" kern="1200" dirty="0" smtClean="0">
                <a:solidFill>
                  <a:schemeClr val="accent1">
                    <a:lumMod val="50000"/>
                  </a:schemeClr>
                </a:solidFill>
              </a:rPr>
              <a:t> </a:t>
            </a:r>
            <a:r>
              <a:rPr lang="en-US" sz="1800" kern="1200" dirty="0" err="1" smtClean="0">
                <a:solidFill>
                  <a:schemeClr val="accent1">
                    <a:lumMod val="50000"/>
                  </a:schemeClr>
                </a:solidFill>
              </a:rPr>
              <a:t>có</a:t>
            </a:r>
            <a:r>
              <a:rPr lang="en-US" sz="1800" kern="1200" dirty="0" smtClean="0">
                <a:solidFill>
                  <a:schemeClr val="accent1">
                    <a:lumMod val="50000"/>
                  </a:schemeClr>
                </a:solidFill>
              </a:rPr>
              <a:t> IN hay OR, </a:t>
            </a:r>
            <a:r>
              <a:rPr lang="en-US" sz="1800" kern="1200" dirty="0" err="1" smtClean="0">
                <a:solidFill>
                  <a:schemeClr val="accent1">
                    <a:lumMod val="50000"/>
                  </a:schemeClr>
                </a:solidFill>
              </a:rPr>
              <a:t>ngay</a:t>
            </a:r>
            <a:r>
              <a:rPr lang="en-US" sz="1800" kern="1200" dirty="0" smtClean="0">
                <a:solidFill>
                  <a:schemeClr val="accent1">
                    <a:lumMod val="50000"/>
                  </a:schemeClr>
                </a:solidFill>
              </a:rPr>
              <a:t> </a:t>
            </a:r>
            <a:r>
              <a:rPr lang="en-US" sz="1800" kern="1200" dirty="0" err="1" smtClean="0">
                <a:solidFill>
                  <a:schemeClr val="accent1">
                    <a:lumMod val="50000"/>
                  </a:schemeClr>
                </a:solidFill>
              </a:rPr>
              <a:t>cả</a:t>
            </a:r>
            <a:r>
              <a:rPr lang="en-US" sz="1800" kern="1200" dirty="0" smtClean="0">
                <a:solidFill>
                  <a:schemeClr val="accent1">
                    <a:lumMod val="50000"/>
                  </a:schemeClr>
                </a:solidFill>
              </a:rPr>
              <a:t> </a:t>
            </a:r>
            <a:r>
              <a:rPr lang="en-US" sz="1800" kern="1200" dirty="0" err="1" smtClean="0">
                <a:solidFill>
                  <a:schemeClr val="accent1">
                    <a:lumMod val="50000"/>
                  </a:schemeClr>
                </a:solidFill>
              </a:rPr>
              <a:t>cột</a:t>
            </a:r>
            <a:r>
              <a:rPr lang="en-US" sz="1800" kern="1200" dirty="0" smtClean="0">
                <a:solidFill>
                  <a:schemeClr val="accent1">
                    <a:lumMod val="50000"/>
                  </a:schemeClr>
                </a:solidFill>
              </a:rPr>
              <a:t> </a:t>
            </a:r>
            <a:r>
              <a:rPr lang="en-US" sz="1800" kern="1200" dirty="0" err="1" smtClean="0">
                <a:solidFill>
                  <a:schemeClr val="accent1">
                    <a:lumMod val="50000"/>
                  </a:schemeClr>
                </a:solidFill>
              </a:rPr>
              <a:t>tìm</a:t>
            </a:r>
            <a:r>
              <a:rPr lang="en-US" sz="1800" kern="1200" dirty="0" smtClean="0">
                <a:solidFill>
                  <a:schemeClr val="accent1">
                    <a:lumMod val="50000"/>
                  </a:schemeClr>
                </a:solidFill>
              </a:rPr>
              <a:t> </a:t>
            </a:r>
            <a:r>
              <a:rPr lang="en-US" sz="1800" kern="1200" dirty="0" err="1" smtClean="0">
                <a:solidFill>
                  <a:schemeClr val="accent1">
                    <a:lumMod val="50000"/>
                  </a:schemeClr>
                </a:solidFill>
              </a:rPr>
              <a:t>kiếm</a:t>
            </a:r>
            <a:r>
              <a:rPr lang="en-US" sz="1800" kern="1200" dirty="0" smtClean="0">
                <a:solidFill>
                  <a:schemeClr val="accent1">
                    <a:lumMod val="50000"/>
                  </a:schemeClr>
                </a:solidFill>
              </a:rPr>
              <a:t> </a:t>
            </a:r>
            <a:r>
              <a:rPr lang="en-US" sz="1800" kern="1200" dirty="0" err="1" smtClean="0">
                <a:solidFill>
                  <a:schemeClr val="accent1">
                    <a:lumMod val="50000"/>
                  </a:schemeClr>
                </a:solidFill>
              </a:rPr>
              <a:t>đó</a:t>
            </a:r>
            <a:r>
              <a:rPr lang="en-US" sz="1800" kern="1200" dirty="0" smtClean="0">
                <a:solidFill>
                  <a:schemeClr val="accent1">
                    <a:lumMod val="50000"/>
                  </a:schemeClr>
                </a:solidFill>
              </a:rPr>
              <a:t> </a:t>
            </a:r>
            <a:r>
              <a:rPr lang="en-US" sz="1800" kern="1200" dirty="0" err="1" smtClean="0">
                <a:solidFill>
                  <a:schemeClr val="accent1">
                    <a:lumMod val="50000"/>
                  </a:schemeClr>
                </a:solidFill>
              </a:rPr>
              <a:t>đã</a:t>
            </a:r>
            <a:r>
              <a:rPr lang="en-US" sz="1800" kern="1200" dirty="0" smtClean="0">
                <a:solidFill>
                  <a:schemeClr val="accent1">
                    <a:lumMod val="50000"/>
                  </a:schemeClr>
                </a:solidFill>
              </a:rPr>
              <a:t> </a:t>
            </a:r>
            <a:r>
              <a:rPr lang="en-US" sz="1800" kern="1200" dirty="0" err="1" smtClean="0">
                <a:solidFill>
                  <a:schemeClr val="accent1">
                    <a:lumMod val="50000"/>
                  </a:schemeClr>
                </a:solidFill>
              </a:rPr>
              <a:t>tạo</a:t>
            </a:r>
            <a:r>
              <a:rPr lang="en-US" sz="1800" kern="1200" dirty="0" smtClean="0">
                <a:solidFill>
                  <a:schemeClr val="accent1">
                    <a:lumMod val="50000"/>
                  </a:schemeClr>
                </a:solidFill>
              </a:rPr>
              <a:t> index. </a:t>
            </a:r>
            <a:r>
              <a:rPr lang="en-US" sz="1800" kern="1200" dirty="0" err="1" smtClean="0">
                <a:solidFill>
                  <a:schemeClr val="accent1">
                    <a:lumMod val="50000"/>
                  </a:schemeClr>
                </a:solidFill>
              </a:rPr>
              <a:t>Nên</a:t>
            </a:r>
            <a:r>
              <a:rPr lang="en-US" sz="1800" kern="1200" dirty="0" smtClean="0">
                <a:solidFill>
                  <a:schemeClr val="accent1">
                    <a:lumMod val="50000"/>
                  </a:schemeClr>
                </a:solidFill>
              </a:rPr>
              <a:t> </a:t>
            </a:r>
            <a:r>
              <a:rPr lang="en-US" sz="1800" kern="1200" dirty="0" err="1" smtClean="0">
                <a:solidFill>
                  <a:schemeClr val="accent1">
                    <a:lumMod val="50000"/>
                  </a:schemeClr>
                </a:solidFill>
              </a:rPr>
              <a:t>sử</a:t>
            </a:r>
            <a:r>
              <a:rPr lang="en-US" sz="1800" kern="1200" dirty="0" smtClean="0">
                <a:solidFill>
                  <a:schemeClr val="accent1">
                    <a:lumMod val="50000"/>
                  </a:schemeClr>
                </a:solidFill>
              </a:rPr>
              <a:t> </a:t>
            </a:r>
            <a:r>
              <a:rPr lang="en-US" sz="1800" kern="1200" dirty="0" err="1" smtClean="0">
                <a:solidFill>
                  <a:schemeClr val="accent1">
                    <a:lumMod val="50000"/>
                  </a:schemeClr>
                </a:solidFill>
              </a:rPr>
              <a:t>dụng</a:t>
            </a:r>
            <a:r>
              <a:rPr lang="en-US" sz="1800" kern="1200" dirty="0" smtClean="0">
                <a:solidFill>
                  <a:schemeClr val="accent1">
                    <a:lumMod val="50000"/>
                  </a:schemeClr>
                </a:solidFill>
              </a:rPr>
              <a:t> Index hint </a:t>
            </a:r>
            <a:r>
              <a:rPr lang="en-US" sz="1800" kern="1200" dirty="0" err="1" smtClean="0">
                <a:solidFill>
                  <a:schemeClr val="accent1">
                    <a:lumMod val="50000"/>
                  </a:schemeClr>
                </a:solidFill>
              </a:rPr>
              <a:t>để</a:t>
            </a:r>
            <a:r>
              <a:rPr lang="en-US" sz="1800" kern="1200" dirty="0" smtClean="0">
                <a:solidFill>
                  <a:schemeClr val="accent1">
                    <a:lumMod val="50000"/>
                  </a:schemeClr>
                </a:solidFill>
              </a:rPr>
              <a:t> </a:t>
            </a:r>
            <a:r>
              <a:rPr lang="en-US" sz="1800" kern="1200" dirty="0" err="1" smtClean="0">
                <a:solidFill>
                  <a:schemeClr val="accent1">
                    <a:lumMod val="50000"/>
                  </a:schemeClr>
                </a:solidFill>
              </a:rPr>
              <a:t>bắt</a:t>
            </a:r>
            <a:r>
              <a:rPr lang="en-US" sz="1800" kern="1200" dirty="0" smtClean="0">
                <a:solidFill>
                  <a:schemeClr val="accent1">
                    <a:lumMod val="50000"/>
                  </a:schemeClr>
                </a:solidFill>
              </a:rPr>
              <a:t> </a:t>
            </a:r>
            <a:r>
              <a:rPr lang="en-US" sz="1800" kern="1200" dirty="0" err="1" smtClean="0">
                <a:solidFill>
                  <a:schemeClr val="accent1">
                    <a:lumMod val="50000"/>
                  </a:schemeClr>
                </a:solidFill>
              </a:rPr>
              <a:t>buộc</a:t>
            </a:r>
            <a:r>
              <a:rPr lang="en-US" sz="1800" kern="1200" dirty="0" smtClean="0">
                <a:solidFill>
                  <a:schemeClr val="accent1">
                    <a:lumMod val="50000"/>
                  </a:schemeClr>
                </a:solidFill>
              </a:rPr>
              <a:t> </a:t>
            </a:r>
            <a:r>
              <a:rPr lang="en-US" sz="1800" kern="1200" dirty="0" err="1" smtClean="0">
                <a:solidFill>
                  <a:schemeClr val="accent1">
                    <a:lumMod val="50000"/>
                  </a:schemeClr>
                </a:solidFill>
              </a:rPr>
              <a:t>trình</a:t>
            </a:r>
            <a:r>
              <a:rPr lang="en-US" sz="1800" kern="1200" dirty="0" smtClean="0">
                <a:solidFill>
                  <a:schemeClr val="accent1">
                    <a:lumMod val="50000"/>
                  </a:schemeClr>
                </a:solidFill>
              </a:rPr>
              <a:t> </a:t>
            </a:r>
            <a:r>
              <a:rPr lang="en-US" sz="1800" kern="1200" dirty="0" err="1" smtClean="0">
                <a:solidFill>
                  <a:schemeClr val="accent1">
                    <a:lumMod val="50000"/>
                  </a:schemeClr>
                </a:solidFill>
              </a:rPr>
              <a:t>tối</a:t>
            </a:r>
            <a:r>
              <a:rPr lang="en-US" sz="1800" kern="1200" dirty="0" smtClean="0">
                <a:solidFill>
                  <a:schemeClr val="accent1">
                    <a:lumMod val="50000"/>
                  </a:schemeClr>
                </a:solidFill>
              </a:rPr>
              <a:t> </a:t>
            </a:r>
            <a:r>
              <a:rPr lang="en-US" sz="1800" kern="1200" dirty="0" err="1" smtClean="0">
                <a:solidFill>
                  <a:schemeClr val="accent1">
                    <a:lumMod val="50000"/>
                  </a:schemeClr>
                </a:solidFill>
              </a:rPr>
              <a:t>ưu</a:t>
            </a:r>
            <a:r>
              <a:rPr lang="en-US" sz="1800" kern="1200" dirty="0" smtClean="0">
                <a:solidFill>
                  <a:schemeClr val="accent1">
                    <a:lumMod val="50000"/>
                  </a:schemeClr>
                </a:solidFill>
              </a:rPr>
              <a:t> </a:t>
            </a:r>
            <a:r>
              <a:rPr lang="en-US" sz="1800" kern="1200" dirty="0" err="1" smtClean="0">
                <a:solidFill>
                  <a:schemeClr val="accent1">
                    <a:lumMod val="50000"/>
                  </a:schemeClr>
                </a:solidFill>
              </a:rPr>
              <a:t>hoá</a:t>
            </a:r>
            <a:r>
              <a:rPr lang="en-US" sz="1800" kern="1200" dirty="0" smtClean="0">
                <a:solidFill>
                  <a:schemeClr val="accent1">
                    <a:lumMod val="50000"/>
                  </a:schemeClr>
                </a:solidFill>
              </a:rPr>
              <a:t> </a:t>
            </a:r>
            <a:r>
              <a:rPr lang="en-US" sz="1800" kern="1200" dirty="0" err="1" smtClean="0">
                <a:solidFill>
                  <a:schemeClr val="accent1">
                    <a:lumMod val="50000"/>
                  </a:schemeClr>
                </a:solidFill>
              </a:rPr>
              <a:t>truy</a:t>
            </a:r>
            <a:r>
              <a:rPr lang="en-US" sz="1800" kern="1200" dirty="0" smtClean="0">
                <a:solidFill>
                  <a:schemeClr val="accent1">
                    <a:lumMod val="50000"/>
                  </a:schemeClr>
                </a:solidFill>
              </a:rPr>
              <a:t> </a:t>
            </a:r>
            <a:r>
              <a:rPr lang="en-US" sz="1800" kern="1200" dirty="0" err="1" smtClean="0">
                <a:solidFill>
                  <a:schemeClr val="accent1">
                    <a:lumMod val="50000"/>
                  </a:schemeClr>
                </a:solidFill>
              </a:rPr>
              <a:t>vấn</a:t>
            </a:r>
            <a:r>
              <a:rPr lang="en-US" sz="1800" kern="1200" dirty="0" smtClean="0">
                <a:solidFill>
                  <a:schemeClr val="accent1">
                    <a:lumMod val="50000"/>
                  </a:schemeClr>
                </a:solidFill>
              </a:rPr>
              <a:t> </a:t>
            </a:r>
            <a:r>
              <a:rPr lang="en-US" sz="1800" kern="1200" dirty="0" err="1" smtClean="0">
                <a:solidFill>
                  <a:schemeClr val="accent1">
                    <a:lumMod val="50000"/>
                  </a:schemeClr>
                </a:solidFill>
              </a:rPr>
              <a:t>sử</a:t>
            </a:r>
            <a:r>
              <a:rPr lang="en-US" sz="1800" kern="1200" dirty="0" smtClean="0">
                <a:solidFill>
                  <a:schemeClr val="accent1">
                    <a:lumMod val="50000"/>
                  </a:schemeClr>
                </a:solidFill>
              </a:rPr>
              <a:t> </a:t>
            </a:r>
            <a:r>
              <a:rPr lang="en-US" sz="1800" kern="1200" dirty="0" err="1" smtClean="0">
                <a:solidFill>
                  <a:schemeClr val="accent1">
                    <a:lumMod val="50000"/>
                  </a:schemeClr>
                </a:solidFill>
              </a:rPr>
              <a:t>dụng</a:t>
            </a:r>
            <a:r>
              <a:rPr lang="en-US" sz="1800" kern="1200" dirty="0" smtClean="0">
                <a:solidFill>
                  <a:schemeClr val="accent1">
                    <a:lumMod val="50000"/>
                  </a:schemeClr>
                </a:solidFill>
              </a:rPr>
              <a:t> index</a:t>
            </a:r>
            <a:endParaRPr lang="en-US" sz="1800" kern="1200" dirty="0">
              <a:solidFill>
                <a:schemeClr val="accent1">
                  <a:lumMod val="50000"/>
                </a:schemeClr>
              </a:solidFill>
            </a:endParaRPr>
          </a:p>
        </p:txBody>
      </p:sp>
      <p:sp>
        <p:nvSpPr>
          <p:cNvPr id="16" name="Freeform 15"/>
          <p:cNvSpPr/>
          <p:nvPr/>
        </p:nvSpPr>
        <p:spPr>
          <a:xfrm>
            <a:off x="1041651" y="5225074"/>
            <a:ext cx="6802940" cy="1343808"/>
          </a:xfrm>
          <a:custGeom>
            <a:avLst/>
            <a:gdLst>
              <a:gd name="connsiteX0" fmla="*/ 0 w 6802940"/>
              <a:gd name="connsiteY0" fmla="*/ 223972 h 1343808"/>
              <a:gd name="connsiteX1" fmla="*/ 223972 w 6802940"/>
              <a:gd name="connsiteY1" fmla="*/ 0 h 1343808"/>
              <a:gd name="connsiteX2" fmla="*/ 6578968 w 6802940"/>
              <a:gd name="connsiteY2" fmla="*/ 0 h 1343808"/>
              <a:gd name="connsiteX3" fmla="*/ 6802940 w 6802940"/>
              <a:gd name="connsiteY3" fmla="*/ 223972 h 1343808"/>
              <a:gd name="connsiteX4" fmla="*/ 6802940 w 6802940"/>
              <a:gd name="connsiteY4" fmla="*/ 1119836 h 1343808"/>
              <a:gd name="connsiteX5" fmla="*/ 6578968 w 6802940"/>
              <a:gd name="connsiteY5" fmla="*/ 1343808 h 1343808"/>
              <a:gd name="connsiteX6" fmla="*/ 223972 w 6802940"/>
              <a:gd name="connsiteY6" fmla="*/ 1343808 h 1343808"/>
              <a:gd name="connsiteX7" fmla="*/ 0 w 6802940"/>
              <a:gd name="connsiteY7" fmla="*/ 1119836 h 1343808"/>
              <a:gd name="connsiteX8" fmla="*/ 0 w 6802940"/>
              <a:gd name="connsiteY8" fmla="*/ 223972 h 134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343808">
                <a:moveTo>
                  <a:pt x="0" y="223972"/>
                </a:moveTo>
                <a:cubicBezTo>
                  <a:pt x="0" y="100276"/>
                  <a:pt x="100276" y="0"/>
                  <a:pt x="223972" y="0"/>
                </a:cubicBezTo>
                <a:lnTo>
                  <a:pt x="6578968" y="0"/>
                </a:lnTo>
                <a:cubicBezTo>
                  <a:pt x="6702664" y="0"/>
                  <a:pt x="6802940" y="100276"/>
                  <a:pt x="6802940" y="223972"/>
                </a:cubicBezTo>
                <a:lnTo>
                  <a:pt x="6802940" y="1119836"/>
                </a:lnTo>
                <a:cubicBezTo>
                  <a:pt x="6802940" y="1243532"/>
                  <a:pt x="6702664" y="1343808"/>
                  <a:pt x="6578968" y="1343808"/>
                </a:cubicBezTo>
                <a:lnTo>
                  <a:pt x="223972" y="1343808"/>
                </a:lnTo>
                <a:cubicBezTo>
                  <a:pt x="100276" y="1343808"/>
                  <a:pt x="0" y="1243532"/>
                  <a:pt x="0" y="1119836"/>
                </a:cubicBezTo>
                <a:lnTo>
                  <a:pt x="0" y="223972"/>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4179" tIns="134179" rIns="134179" bIns="134179" numCol="1" spcCol="1270" anchor="ctr" anchorCtr="0">
            <a:noAutofit/>
          </a:bodyPr>
          <a:lstStyle/>
          <a:p>
            <a:pPr lvl="0" algn="l" defTabSz="800100">
              <a:lnSpc>
                <a:spcPct val="90000"/>
              </a:lnSpc>
              <a:spcBef>
                <a:spcPct val="0"/>
              </a:spcBef>
              <a:spcAft>
                <a:spcPct val="35000"/>
              </a:spcAft>
            </a:pPr>
            <a:r>
              <a:rPr lang="en-US" sz="1800" kern="1200" dirty="0" err="1" smtClean="0">
                <a:solidFill>
                  <a:schemeClr val="accent1">
                    <a:lumMod val="50000"/>
                  </a:schemeClr>
                </a:solidFill>
              </a:rPr>
              <a:t>Bạn</a:t>
            </a:r>
            <a:r>
              <a:rPr lang="en-US" sz="1800" kern="1200" dirty="0" smtClean="0">
                <a:solidFill>
                  <a:schemeClr val="accent1">
                    <a:lumMod val="50000"/>
                  </a:schemeClr>
                </a:solidFill>
              </a:rPr>
              <a:t> </a:t>
            </a:r>
            <a:r>
              <a:rPr lang="en-US" sz="1800" kern="1200" dirty="0" err="1" smtClean="0">
                <a:solidFill>
                  <a:schemeClr val="accent1">
                    <a:lumMod val="50000"/>
                  </a:schemeClr>
                </a:solidFill>
              </a:rPr>
              <a:t>nên</a:t>
            </a:r>
            <a:r>
              <a:rPr lang="en-US" sz="1800" kern="1200" dirty="0" smtClean="0">
                <a:solidFill>
                  <a:schemeClr val="accent1">
                    <a:lumMod val="50000"/>
                  </a:schemeClr>
                </a:solidFill>
              </a:rPr>
              <a:t> </a:t>
            </a:r>
            <a:r>
              <a:rPr lang="en-US" sz="1800" kern="1200" dirty="0" err="1" smtClean="0">
                <a:solidFill>
                  <a:schemeClr val="accent1">
                    <a:lumMod val="50000"/>
                  </a:schemeClr>
                </a:solidFill>
              </a:rPr>
              <a:t>tránh</a:t>
            </a:r>
            <a:r>
              <a:rPr lang="en-US" sz="1800" kern="1200" dirty="0" smtClean="0">
                <a:solidFill>
                  <a:schemeClr val="accent1">
                    <a:lumMod val="50000"/>
                  </a:schemeClr>
                </a:solidFill>
              </a:rPr>
              <a:t> </a:t>
            </a:r>
            <a:r>
              <a:rPr lang="en-US" sz="1800" kern="1200" dirty="0" err="1" smtClean="0">
                <a:solidFill>
                  <a:schemeClr val="accent1">
                    <a:lumMod val="50000"/>
                  </a:schemeClr>
                </a:solidFill>
              </a:rPr>
              <a:t>sử</a:t>
            </a:r>
            <a:r>
              <a:rPr lang="en-US" sz="1800" kern="1200" dirty="0" smtClean="0">
                <a:solidFill>
                  <a:schemeClr val="accent1">
                    <a:lumMod val="50000"/>
                  </a:schemeClr>
                </a:solidFill>
              </a:rPr>
              <a:t> </a:t>
            </a:r>
            <a:r>
              <a:rPr lang="en-US" sz="1800" kern="1200" dirty="0" err="1" smtClean="0">
                <a:solidFill>
                  <a:schemeClr val="accent1">
                    <a:lumMod val="50000"/>
                  </a:schemeClr>
                </a:solidFill>
              </a:rPr>
              <a:t>dụng</a:t>
            </a:r>
            <a:r>
              <a:rPr lang="en-US" sz="1800" kern="1200" dirty="0" smtClean="0">
                <a:solidFill>
                  <a:schemeClr val="accent1">
                    <a:lumMod val="50000"/>
                  </a:schemeClr>
                </a:solidFill>
              </a:rPr>
              <a:t> Functions </a:t>
            </a:r>
            <a:r>
              <a:rPr lang="en-US" sz="1800" kern="1200" dirty="0" err="1" smtClean="0">
                <a:solidFill>
                  <a:schemeClr val="accent1">
                    <a:lumMod val="50000"/>
                  </a:schemeClr>
                </a:solidFill>
              </a:rPr>
              <a:t>hoạt</a:t>
            </a:r>
            <a:r>
              <a:rPr lang="en-US" sz="1800" kern="1200" dirty="0" smtClean="0">
                <a:solidFill>
                  <a:schemeClr val="accent1">
                    <a:lumMod val="50000"/>
                  </a:schemeClr>
                </a:solidFill>
              </a:rPr>
              <a:t> </a:t>
            </a:r>
            <a:r>
              <a:rPr lang="en-US" sz="1800" kern="1200" dirty="0" err="1" smtClean="0">
                <a:solidFill>
                  <a:schemeClr val="accent1">
                    <a:lumMod val="50000"/>
                  </a:schemeClr>
                </a:solidFill>
              </a:rPr>
              <a:t>động</a:t>
            </a:r>
            <a:r>
              <a:rPr lang="en-US" sz="1800" kern="1200" dirty="0" smtClean="0">
                <a:solidFill>
                  <a:schemeClr val="accent1">
                    <a:lumMod val="50000"/>
                  </a:schemeClr>
                </a:solidFill>
              </a:rPr>
              <a:t> </a:t>
            </a:r>
            <a:r>
              <a:rPr lang="en-US" sz="1800" kern="1200" dirty="0" err="1" smtClean="0">
                <a:solidFill>
                  <a:schemeClr val="accent1">
                    <a:lumMod val="50000"/>
                  </a:schemeClr>
                </a:solidFill>
              </a:rPr>
              <a:t>trực</a:t>
            </a:r>
            <a:r>
              <a:rPr lang="en-US" sz="1800" kern="1200" dirty="0" smtClean="0">
                <a:solidFill>
                  <a:schemeClr val="accent1">
                    <a:lumMod val="50000"/>
                  </a:schemeClr>
                </a:solidFill>
              </a:rPr>
              <a:t> </a:t>
            </a:r>
            <a:r>
              <a:rPr lang="en-US" sz="1800" kern="1200" dirty="0" err="1" smtClean="0">
                <a:solidFill>
                  <a:schemeClr val="accent1">
                    <a:lumMod val="50000"/>
                  </a:schemeClr>
                </a:solidFill>
              </a:rPr>
              <a:t>tiếp</a:t>
            </a:r>
            <a:r>
              <a:rPr lang="en-US" sz="1800" kern="1200" dirty="0" smtClean="0">
                <a:solidFill>
                  <a:schemeClr val="accent1">
                    <a:lumMod val="50000"/>
                  </a:schemeClr>
                </a:solidFill>
              </a:rPr>
              <a:t> </a:t>
            </a:r>
            <a:r>
              <a:rPr lang="en-US" sz="1800" kern="1200" dirty="0" err="1" smtClean="0">
                <a:solidFill>
                  <a:schemeClr val="accent1">
                    <a:lumMod val="50000"/>
                  </a:schemeClr>
                </a:solidFill>
              </a:rPr>
              <a:t>vào</a:t>
            </a:r>
            <a:r>
              <a:rPr lang="en-US" sz="1800" kern="1200" dirty="0" smtClean="0">
                <a:solidFill>
                  <a:schemeClr val="accent1">
                    <a:lumMod val="50000"/>
                  </a:schemeClr>
                </a:solidFill>
              </a:rPr>
              <a:t> </a:t>
            </a:r>
            <a:r>
              <a:rPr lang="en-US" sz="1800" kern="1200" dirty="0" err="1" smtClean="0">
                <a:solidFill>
                  <a:schemeClr val="accent1">
                    <a:lumMod val="50000"/>
                  </a:schemeClr>
                </a:solidFill>
              </a:rPr>
              <a:t>cột</a:t>
            </a:r>
            <a:r>
              <a:rPr lang="en-US" sz="1800" kern="1200" dirty="0" smtClean="0">
                <a:solidFill>
                  <a:schemeClr val="accent1">
                    <a:lumMod val="50000"/>
                  </a:schemeClr>
                </a:solidFill>
              </a:rPr>
              <a:t> </a:t>
            </a:r>
            <a:r>
              <a:rPr lang="en-US" sz="1800" kern="1200" dirty="0" err="1" smtClean="0">
                <a:solidFill>
                  <a:schemeClr val="accent1">
                    <a:lumMod val="50000"/>
                  </a:schemeClr>
                </a:solidFill>
              </a:rPr>
              <a:t>vì</a:t>
            </a:r>
            <a:r>
              <a:rPr lang="en-US" sz="1800" kern="1200" dirty="0" smtClean="0">
                <a:solidFill>
                  <a:schemeClr val="accent1">
                    <a:lumMod val="50000"/>
                  </a:schemeClr>
                </a:solidFill>
              </a:rPr>
              <a:t> index </a:t>
            </a:r>
            <a:r>
              <a:rPr lang="en-US" sz="1800" kern="1200" dirty="0" err="1" smtClean="0">
                <a:solidFill>
                  <a:schemeClr val="accent1">
                    <a:lumMod val="50000"/>
                  </a:schemeClr>
                </a:solidFill>
              </a:rPr>
              <a:t>sẽ</a:t>
            </a:r>
            <a:r>
              <a:rPr lang="en-US" sz="1800" kern="1200" dirty="0" smtClean="0">
                <a:solidFill>
                  <a:schemeClr val="accent1">
                    <a:lumMod val="50000"/>
                  </a:schemeClr>
                </a:solidFill>
              </a:rPr>
              <a:t> </a:t>
            </a:r>
            <a:r>
              <a:rPr lang="en-US" sz="1800" kern="1200" dirty="0" err="1" smtClean="0">
                <a:solidFill>
                  <a:schemeClr val="accent1">
                    <a:lumMod val="50000"/>
                  </a:schemeClr>
                </a:solidFill>
              </a:rPr>
              <a:t>không</a:t>
            </a:r>
            <a:r>
              <a:rPr lang="en-US" sz="1800" kern="1200" dirty="0" smtClean="0">
                <a:solidFill>
                  <a:schemeClr val="accent1">
                    <a:lumMod val="50000"/>
                  </a:schemeClr>
                </a:solidFill>
              </a:rPr>
              <a:t> </a:t>
            </a:r>
            <a:r>
              <a:rPr lang="en-US" sz="1800" kern="1200" dirty="0" err="1" smtClean="0">
                <a:solidFill>
                  <a:schemeClr val="accent1">
                    <a:lumMod val="50000"/>
                  </a:schemeClr>
                </a:solidFill>
              </a:rPr>
              <a:t>được</a:t>
            </a:r>
            <a:r>
              <a:rPr lang="en-US" sz="1800" kern="1200" dirty="0" smtClean="0">
                <a:solidFill>
                  <a:schemeClr val="accent1">
                    <a:lumMod val="50000"/>
                  </a:schemeClr>
                </a:solidFill>
              </a:rPr>
              <a:t> </a:t>
            </a:r>
            <a:r>
              <a:rPr lang="en-US" sz="1800" kern="1200" dirty="0" err="1" smtClean="0">
                <a:solidFill>
                  <a:schemeClr val="accent1">
                    <a:lumMod val="50000"/>
                  </a:schemeClr>
                </a:solidFill>
              </a:rPr>
              <a:t>sử</a:t>
            </a:r>
            <a:r>
              <a:rPr lang="en-US" sz="1800" kern="1200" dirty="0" smtClean="0">
                <a:solidFill>
                  <a:schemeClr val="accent1">
                    <a:lumMod val="50000"/>
                  </a:schemeClr>
                </a:solidFill>
              </a:rPr>
              <a:t> </a:t>
            </a:r>
            <a:r>
              <a:rPr lang="en-US" sz="1800" kern="1200" dirty="0" err="1" smtClean="0">
                <a:solidFill>
                  <a:schemeClr val="accent1">
                    <a:lumMod val="50000"/>
                  </a:schemeClr>
                </a:solidFill>
              </a:rPr>
              <a:t>dụng</a:t>
            </a:r>
            <a:endParaRPr lang="en-US" sz="1800" kern="1200" dirty="0">
              <a:solidFill>
                <a:schemeClr val="accent1">
                  <a:lumMod val="50000"/>
                </a:schemeClr>
              </a:solidFill>
            </a:endParaRPr>
          </a:p>
        </p:txBody>
      </p:sp>
    </p:spTree>
    <p:extLst>
      <p:ext uri="{BB962C8B-B14F-4D97-AF65-F5344CB8AC3E}">
        <p14:creationId xmlns:p14="http://schemas.microsoft.com/office/powerpoint/2010/main" val="1461885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vấn</a:t>
            </a:r>
            <a:r>
              <a:rPr lang="en-US" dirty="0">
                <a:solidFill>
                  <a:schemeClr val="accent1">
                    <a:lumMod val="75000"/>
                  </a:schemeClr>
                </a:solidFill>
              </a:rPr>
              <a:t> </a:t>
            </a:r>
            <a:r>
              <a:rPr lang="en-US" dirty="0" err="1">
                <a:solidFill>
                  <a:schemeClr val="accent1">
                    <a:lumMod val="75000"/>
                  </a:schemeClr>
                </a:solidFill>
              </a:rPr>
              <a:t>là</a:t>
            </a:r>
            <a:r>
              <a:rPr lang="en-US" dirty="0">
                <a:solidFill>
                  <a:schemeClr val="accent1">
                    <a:lumMod val="75000"/>
                  </a:schemeClr>
                </a:solidFill>
              </a:rPr>
              <a:t> </a:t>
            </a:r>
            <a:r>
              <a:rPr lang="en-US" dirty="0" err="1">
                <a:solidFill>
                  <a:schemeClr val="accent1">
                    <a:lumMod val="75000"/>
                  </a:schemeClr>
                </a:solidFill>
              </a:rPr>
              <a:t>gì</a:t>
            </a:r>
            <a:r>
              <a:rPr lang="en-US" dirty="0">
                <a:solidFill>
                  <a:schemeClr val="accent1">
                    <a:lumMod val="75000"/>
                  </a:schemeClr>
                </a:solidFill>
              </a:rPr>
              <a:t> ?</a:t>
            </a:r>
            <a:endParaRPr lang="en-US" dirty="0">
              <a:solidFill>
                <a:schemeClr val="accent1">
                  <a:lumMod val="75000"/>
                </a:schemeClr>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1273175"/>
          </a:xfrm>
          <a:solidFill>
            <a:schemeClr val="accent2"/>
          </a:solidFill>
        </p:spPr>
        <p:txBody>
          <a:bodyPr vert="horz" lIns="91440" tIns="45720" rIns="91440" bIns="45720" rtlCol="0" anchor="t">
            <a:normAutofit/>
          </a:bodyPr>
          <a:lstStyle/>
          <a:p>
            <a:pPr marL="0" indent="0">
              <a:buNone/>
            </a:pPr>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vấn</a:t>
            </a:r>
            <a:r>
              <a:rPr lang="en-US" dirty="0">
                <a:solidFill>
                  <a:schemeClr val="accent1">
                    <a:lumMod val="75000"/>
                  </a:schemeClr>
                </a:solidFill>
              </a:rPr>
              <a:t> (query) </a:t>
            </a:r>
            <a:r>
              <a:rPr lang="en-US" dirty="0" err="1">
                <a:solidFill>
                  <a:schemeClr val="accent1">
                    <a:lumMod val="75000"/>
                  </a:schemeClr>
                </a:solidFill>
              </a:rPr>
              <a:t>là</a:t>
            </a:r>
            <a:r>
              <a:rPr lang="en-US" dirty="0">
                <a:solidFill>
                  <a:schemeClr val="accent1">
                    <a:lumMod val="75000"/>
                  </a:schemeClr>
                </a:solidFill>
              </a:rPr>
              <a:t> </a:t>
            </a:r>
            <a:r>
              <a:rPr lang="en-US" dirty="0" err="1">
                <a:solidFill>
                  <a:schemeClr val="accent1">
                    <a:lumMod val="75000"/>
                  </a:schemeClr>
                </a:solidFill>
              </a:rPr>
              <a:t>một</a:t>
            </a:r>
            <a:r>
              <a:rPr lang="en-US" dirty="0">
                <a:solidFill>
                  <a:schemeClr val="accent1">
                    <a:lumMod val="75000"/>
                  </a:schemeClr>
                </a:solidFill>
              </a:rPr>
              <a:t> </a:t>
            </a:r>
            <a:r>
              <a:rPr lang="en-US" dirty="0" err="1">
                <a:solidFill>
                  <a:schemeClr val="accent1">
                    <a:lumMod val="75000"/>
                  </a:schemeClr>
                </a:solidFill>
              </a:rPr>
              <a:t>biểu</a:t>
            </a:r>
            <a:r>
              <a:rPr lang="en-US" dirty="0">
                <a:solidFill>
                  <a:schemeClr val="accent1">
                    <a:lumMod val="75000"/>
                  </a:schemeClr>
                </a:solidFill>
              </a:rPr>
              <a:t> </a:t>
            </a:r>
            <a:r>
              <a:rPr lang="en-US" dirty="0" err="1">
                <a:solidFill>
                  <a:schemeClr val="accent1">
                    <a:lumMod val="75000"/>
                  </a:schemeClr>
                </a:solidFill>
              </a:rPr>
              <a:t>thức</a:t>
            </a:r>
            <a:r>
              <a:rPr lang="en-US" dirty="0">
                <a:solidFill>
                  <a:schemeClr val="accent1">
                    <a:lumMod val="75000"/>
                  </a:schemeClr>
                </a:solidFill>
              </a:rPr>
              <a:t> </a:t>
            </a:r>
            <a:r>
              <a:rPr lang="en-US" dirty="0" err="1">
                <a:solidFill>
                  <a:schemeClr val="accent1">
                    <a:lumMod val="75000"/>
                  </a:schemeClr>
                </a:solidFill>
              </a:rPr>
              <a:t>được</a:t>
            </a:r>
            <a:r>
              <a:rPr lang="en-US" dirty="0">
                <a:solidFill>
                  <a:schemeClr val="accent1">
                    <a:lumMod val="75000"/>
                  </a:schemeClr>
                </a:solidFill>
              </a:rPr>
              <a:t> </a:t>
            </a:r>
            <a:r>
              <a:rPr lang="en-US" dirty="0" err="1">
                <a:solidFill>
                  <a:schemeClr val="accent1">
                    <a:lumMod val="75000"/>
                  </a:schemeClr>
                </a:solidFill>
              </a:rPr>
              <a:t>biểu</a:t>
            </a:r>
            <a:r>
              <a:rPr lang="en-US" dirty="0">
                <a:solidFill>
                  <a:schemeClr val="accent1">
                    <a:lumMod val="75000"/>
                  </a:schemeClr>
                </a:solidFill>
              </a:rPr>
              <a:t> </a:t>
            </a:r>
            <a:r>
              <a:rPr lang="en-US" dirty="0" err="1">
                <a:solidFill>
                  <a:schemeClr val="accent1">
                    <a:lumMod val="75000"/>
                  </a:schemeClr>
                </a:solidFill>
              </a:rPr>
              <a:t>diễn</a:t>
            </a:r>
            <a:r>
              <a:rPr lang="en-US" dirty="0">
                <a:solidFill>
                  <a:schemeClr val="accent1">
                    <a:lumMod val="75000"/>
                  </a:schemeClr>
                </a:solidFill>
              </a:rPr>
              <a:t> </a:t>
            </a:r>
            <a:r>
              <a:rPr lang="en-US" dirty="0" err="1">
                <a:solidFill>
                  <a:schemeClr val="accent1">
                    <a:lumMod val="75000"/>
                  </a:schemeClr>
                </a:solidFill>
              </a:rPr>
              <a:t>bằng</a:t>
            </a:r>
            <a:r>
              <a:rPr lang="en-US" dirty="0">
                <a:solidFill>
                  <a:schemeClr val="accent1">
                    <a:lumMod val="75000"/>
                  </a:schemeClr>
                </a:solidFill>
              </a:rPr>
              <a:t> </a:t>
            </a:r>
            <a:r>
              <a:rPr lang="en-US" dirty="0" err="1">
                <a:solidFill>
                  <a:schemeClr val="accent1">
                    <a:lumMod val="75000"/>
                  </a:schemeClr>
                </a:solidFill>
              </a:rPr>
              <a:t>một</a:t>
            </a:r>
            <a:r>
              <a:rPr lang="en-US" dirty="0">
                <a:solidFill>
                  <a:schemeClr val="accent1">
                    <a:lumMod val="75000"/>
                  </a:schemeClr>
                </a:solidFill>
              </a:rPr>
              <a:t> </a:t>
            </a:r>
            <a:r>
              <a:rPr lang="en-US" dirty="0" err="1">
                <a:solidFill>
                  <a:schemeClr val="accent1">
                    <a:lumMod val="75000"/>
                  </a:schemeClr>
                </a:solidFill>
              </a:rPr>
              <a:t>ngôn</a:t>
            </a:r>
            <a:r>
              <a:rPr lang="en-US" dirty="0">
                <a:solidFill>
                  <a:schemeClr val="accent1">
                    <a:lumMod val="75000"/>
                  </a:schemeClr>
                </a:solidFill>
              </a:rPr>
              <a:t> </a:t>
            </a:r>
            <a:r>
              <a:rPr lang="en-US" dirty="0" err="1">
                <a:solidFill>
                  <a:schemeClr val="accent1">
                    <a:lumMod val="75000"/>
                  </a:schemeClr>
                </a:solidFill>
              </a:rPr>
              <a:t>ngữ</a:t>
            </a:r>
            <a:r>
              <a:rPr lang="en-US" dirty="0">
                <a:solidFill>
                  <a:schemeClr val="accent1">
                    <a:lumMod val="75000"/>
                  </a:schemeClr>
                </a:solidFill>
              </a:rPr>
              <a:t> </a:t>
            </a:r>
            <a:r>
              <a:rPr lang="en-US" dirty="0" err="1">
                <a:solidFill>
                  <a:schemeClr val="accent1">
                    <a:lumMod val="75000"/>
                  </a:schemeClr>
                </a:solidFill>
              </a:rPr>
              <a:t>thích</a:t>
            </a:r>
            <a:r>
              <a:rPr lang="en-US" dirty="0">
                <a:solidFill>
                  <a:schemeClr val="accent1">
                    <a:lumMod val="75000"/>
                  </a:schemeClr>
                </a:solidFill>
              </a:rPr>
              <a:t> </a:t>
            </a:r>
            <a:r>
              <a:rPr lang="en-US" dirty="0" err="1">
                <a:solidFill>
                  <a:schemeClr val="accent1">
                    <a:lumMod val="75000"/>
                  </a:schemeClr>
                </a:solidFill>
              </a:rPr>
              <a:t>hợp</a:t>
            </a:r>
            <a:r>
              <a:rPr lang="en-US" dirty="0">
                <a:solidFill>
                  <a:schemeClr val="accent1">
                    <a:lumMod val="75000"/>
                  </a:schemeClr>
                </a:solidFill>
              </a:rPr>
              <a:t> </a:t>
            </a:r>
            <a:r>
              <a:rPr lang="en-US" dirty="0" err="1">
                <a:solidFill>
                  <a:schemeClr val="accent1">
                    <a:lumMod val="75000"/>
                  </a:schemeClr>
                </a:solidFill>
              </a:rPr>
              <a:t>và</a:t>
            </a:r>
            <a:r>
              <a:rPr lang="en-US" dirty="0">
                <a:solidFill>
                  <a:schemeClr val="accent1">
                    <a:lumMod val="75000"/>
                  </a:schemeClr>
                </a:solidFill>
              </a:rPr>
              <a:t> </a:t>
            </a:r>
            <a:r>
              <a:rPr lang="en-US" dirty="0" err="1">
                <a:solidFill>
                  <a:schemeClr val="accent1">
                    <a:lumMod val="75000"/>
                  </a:schemeClr>
                </a:solidFill>
              </a:rPr>
              <a:t>dùng</a:t>
            </a:r>
            <a:r>
              <a:rPr lang="en-US" dirty="0">
                <a:solidFill>
                  <a:schemeClr val="accent1">
                    <a:lumMod val="75000"/>
                  </a:schemeClr>
                </a:solidFill>
              </a:rPr>
              <a:t> </a:t>
            </a:r>
            <a:r>
              <a:rPr lang="en-US" dirty="0" err="1">
                <a:solidFill>
                  <a:schemeClr val="accent1">
                    <a:lumMod val="75000"/>
                  </a:schemeClr>
                </a:solidFill>
              </a:rPr>
              <a:t>để</a:t>
            </a:r>
            <a:r>
              <a:rPr lang="en-US" dirty="0">
                <a:solidFill>
                  <a:schemeClr val="accent1">
                    <a:lumMod val="75000"/>
                  </a:schemeClr>
                </a:solidFill>
              </a:rPr>
              <a:t> </a:t>
            </a:r>
            <a:r>
              <a:rPr lang="en-US" dirty="0" err="1">
                <a:solidFill>
                  <a:schemeClr val="accent1">
                    <a:lumMod val="75000"/>
                  </a:schemeClr>
                </a:solidFill>
              </a:rPr>
              <a:t>xác</a:t>
            </a:r>
            <a:r>
              <a:rPr lang="en-US" dirty="0">
                <a:solidFill>
                  <a:schemeClr val="accent1">
                    <a:lumMod val="75000"/>
                  </a:schemeClr>
                </a:solidFill>
              </a:rPr>
              <a:t> </a:t>
            </a:r>
            <a:r>
              <a:rPr lang="en-US" dirty="0" err="1">
                <a:solidFill>
                  <a:schemeClr val="accent1">
                    <a:lumMod val="75000"/>
                  </a:schemeClr>
                </a:solidFill>
              </a:rPr>
              <a:t>định</a:t>
            </a:r>
            <a:r>
              <a:rPr lang="en-US" dirty="0">
                <a:solidFill>
                  <a:schemeClr val="accent1">
                    <a:lumMod val="75000"/>
                  </a:schemeClr>
                </a:solidFill>
              </a:rPr>
              <a:t> </a:t>
            </a:r>
            <a:r>
              <a:rPr lang="en-US" dirty="0" err="1">
                <a:solidFill>
                  <a:schemeClr val="accent1">
                    <a:lumMod val="75000"/>
                  </a:schemeClr>
                </a:solidFill>
              </a:rPr>
              <a:t>một</a:t>
            </a:r>
            <a:r>
              <a:rPr lang="en-US" dirty="0">
                <a:solidFill>
                  <a:schemeClr val="accent1">
                    <a:lumMod val="75000"/>
                  </a:schemeClr>
                </a:solidFill>
              </a:rPr>
              <a:t> </a:t>
            </a:r>
            <a:r>
              <a:rPr lang="en-US" dirty="0" err="1">
                <a:solidFill>
                  <a:schemeClr val="accent1">
                    <a:lumMod val="75000"/>
                  </a:schemeClr>
                </a:solidFill>
              </a:rPr>
              <a:t>phần</a:t>
            </a:r>
            <a:r>
              <a:rPr lang="en-US" dirty="0">
                <a:solidFill>
                  <a:schemeClr val="accent1">
                    <a:lumMod val="75000"/>
                  </a:schemeClr>
                </a:solidFill>
              </a:rPr>
              <a:t> </a:t>
            </a:r>
            <a:r>
              <a:rPr lang="en-US" dirty="0" err="1">
                <a:solidFill>
                  <a:schemeClr val="accent1">
                    <a:lumMod val="75000"/>
                  </a:schemeClr>
                </a:solidFill>
              </a:rPr>
              <a:t>dữ</a:t>
            </a:r>
            <a:r>
              <a:rPr lang="en-US" dirty="0">
                <a:solidFill>
                  <a:schemeClr val="accent1">
                    <a:lumMod val="75000"/>
                  </a:schemeClr>
                </a:solidFill>
              </a:rPr>
              <a:t> </a:t>
            </a:r>
            <a:r>
              <a:rPr lang="en-US" dirty="0" err="1">
                <a:solidFill>
                  <a:schemeClr val="accent1">
                    <a:lumMod val="75000"/>
                  </a:schemeClr>
                </a:solidFill>
              </a:rPr>
              <a:t>liệu</a:t>
            </a:r>
            <a:r>
              <a:rPr lang="en-US" dirty="0">
                <a:solidFill>
                  <a:schemeClr val="accent1">
                    <a:lumMod val="75000"/>
                  </a:schemeClr>
                </a:solidFill>
              </a:rPr>
              <a:t> </a:t>
            </a:r>
            <a:r>
              <a:rPr lang="en-US" dirty="0" err="1">
                <a:solidFill>
                  <a:schemeClr val="accent1">
                    <a:lumMod val="75000"/>
                  </a:schemeClr>
                </a:solidFill>
              </a:rPr>
              <a:t>chứa</a:t>
            </a:r>
            <a:r>
              <a:rPr lang="en-US" dirty="0">
                <a:solidFill>
                  <a:schemeClr val="accent1">
                    <a:lumMod val="75000"/>
                  </a:schemeClr>
                </a:solidFill>
              </a:rPr>
              <a:t> </a:t>
            </a:r>
            <a:r>
              <a:rPr lang="en-US" dirty="0" err="1">
                <a:solidFill>
                  <a:schemeClr val="accent1">
                    <a:lumMod val="75000"/>
                  </a:schemeClr>
                </a:solidFill>
              </a:rPr>
              <a:t>trong</a:t>
            </a:r>
            <a:r>
              <a:rPr lang="en-US" dirty="0">
                <a:solidFill>
                  <a:schemeClr val="accent1">
                    <a:lumMod val="75000"/>
                  </a:schemeClr>
                </a:solidFill>
              </a:rPr>
              <a:t> </a:t>
            </a:r>
            <a:r>
              <a:rPr lang="en-US" dirty="0" err="1">
                <a:solidFill>
                  <a:schemeClr val="accent1">
                    <a:lumMod val="75000"/>
                  </a:schemeClr>
                </a:solidFill>
              </a:rPr>
              <a:t>cơ</a:t>
            </a:r>
            <a:r>
              <a:rPr lang="en-US" dirty="0">
                <a:solidFill>
                  <a:schemeClr val="accent1">
                    <a:lumMod val="75000"/>
                  </a:schemeClr>
                </a:solidFill>
              </a:rPr>
              <a:t> </a:t>
            </a:r>
            <a:r>
              <a:rPr lang="en-US" dirty="0" err="1">
                <a:solidFill>
                  <a:schemeClr val="accent1">
                    <a:lumMod val="75000"/>
                  </a:schemeClr>
                </a:solidFill>
              </a:rPr>
              <a:t>sở</a:t>
            </a:r>
            <a:r>
              <a:rPr lang="en-US" dirty="0">
                <a:solidFill>
                  <a:schemeClr val="accent1">
                    <a:lumMod val="75000"/>
                  </a:schemeClr>
                </a:solidFill>
              </a:rPr>
              <a:t> </a:t>
            </a:r>
            <a:r>
              <a:rPr lang="en-US" dirty="0" err="1">
                <a:solidFill>
                  <a:schemeClr val="accent1">
                    <a:lumMod val="75000"/>
                  </a:schemeClr>
                </a:solidFill>
              </a:rPr>
              <a:t>dữ</a:t>
            </a:r>
            <a:r>
              <a:rPr lang="en-US" dirty="0">
                <a:solidFill>
                  <a:schemeClr val="accent1">
                    <a:lumMod val="75000"/>
                  </a:schemeClr>
                </a:solidFill>
              </a:rPr>
              <a:t> </a:t>
            </a:r>
            <a:r>
              <a:rPr lang="en-US" dirty="0" err="1">
                <a:solidFill>
                  <a:schemeClr val="accent1">
                    <a:lumMod val="75000"/>
                  </a:schemeClr>
                </a:solidFill>
              </a:rPr>
              <a:t>liệu</a:t>
            </a:r>
            <a:r>
              <a:rPr lang="en-US" dirty="0">
                <a:solidFill>
                  <a:schemeClr val="accent1">
                    <a:lumMod val="75000"/>
                  </a:schemeClr>
                </a:solidFill>
              </a:rPr>
              <a:t>.</a:t>
            </a:r>
          </a:p>
          <a:p>
            <a:pPr marL="0" indent="0">
              <a:buNone/>
            </a:pPr>
            <a:endParaRPr lang="en-US" sz="2400" dirty="0">
              <a:solidFill>
                <a:schemeClr val="accent1">
                  <a:lumMod val="75000"/>
                </a:schemeClr>
              </a:solidFill>
              <a:latin typeface="Tahoma"/>
              <a:ea typeface="Tahoma"/>
              <a:cs typeface="Tahoma"/>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xmlns=""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009186" y="3272210"/>
              <a:ext cx="3668917" cy="3668917"/>
            </a:xfrm>
            <a:prstGeom prst="rect">
              <a:avLst/>
            </a:prstGeom>
          </p:spPr>
        </p:pic>
      </p:grpSp>
      <p:sp>
        <p:nvSpPr>
          <p:cNvPr id="12" name="TextBox 11"/>
          <p:cNvSpPr txBox="1"/>
          <p:nvPr/>
        </p:nvSpPr>
        <p:spPr>
          <a:xfrm>
            <a:off x="521283" y="3530600"/>
            <a:ext cx="8378529" cy="1200329"/>
          </a:xfrm>
          <a:prstGeom prst="rect">
            <a:avLst/>
          </a:prstGeom>
          <a:solidFill>
            <a:schemeClr val="accent2"/>
          </a:solidFill>
        </p:spPr>
        <p:txBody>
          <a:bodyPr wrap="square" rtlCol="0">
            <a:spAutoFit/>
          </a:bodyPr>
          <a:lstStyle/>
          <a:p>
            <a:r>
              <a:rPr lang="en-US" sz="2400" dirty="0" err="1">
                <a:solidFill>
                  <a:schemeClr val="accent1">
                    <a:lumMod val="75000"/>
                  </a:schemeClr>
                </a:solidFill>
              </a:rPr>
              <a:t>Một</a:t>
            </a:r>
            <a:r>
              <a:rPr lang="en-US" sz="2400" dirty="0">
                <a:solidFill>
                  <a:schemeClr val="accent1">
                    <a:lumMod val="75000"/>
                  </a:schemeClr>
                </a:solidFill>
              </a:rPr>
              <a:t> </a:t>
            </a:r>
            <a:r>
              <a:rPr lang="en-US" sz="2400" dirty="0" err="1">
                <a:solidFill>
                  <a:schemeClr val="accent1">
                    <a:lumMod val="75000"/>
                  </a:schemeClr>
                </a:solidFill>
              </a:rPr>
              <a:t>truy</a:t>
            </a:r>
            <a:r>
              <a:rPr lang="en-US" sz="2400" dirty="0">
                <a:solidFill>
                  <a:schemeClr val="accent1">
                    <a:lumMod val="75000"/>
                  </a:schemeClr>
                </a:solidFill>
              </a:rPr>
              <a:t> </a:t>
            </a:r>
            <a:r>
              <a:rPr lang="en-US" sz="2400" dirty="0" err="1">
                <a:solidFill>
                  <a:schemeClr val="accent1">
                    <a:lumMod val="75000"/>
                  </a:schemeClr>
                </a:solidFill>
              </a:rPr>
              <a:t>vấn</a:t>
            </a:r>
            <a:r>
              <a:rPr lang="en-US" sz="2400" dirty="0">
                <a:solidFill>
                  <a:schemeClr val="accent1">
                    <a:lumMod val="75000"/>
                  </a:schemeClr>
                </a:solidFill>
              </a:rPr>
              <a:t> </a:t>
            </a:r>
            <a:r>
              <a:rPr lang="en-US" sz="2400" dirty="0" err="1">
                <a:solidFill>
                  <a:schemeClr val="accent1">
                    <a:lumMod val="75000"/>
                  </a:schemeClr>
                </a:solidFill>
              </a:rPr>
              <a:t>có</a:t>
            </a:r>
            <a:r>
              <a:rPr lang="en-US" sz="2400" dirty="0">
                <a:solidFill>
                  <a:schemeClr val="accent1">
                    <a:lumMod val="75000"/>
                  </a:schemeClr>
                </a:solidFill>
              </a:rPr>
              <a:t> </a:t>
            </a:r>
            <a:r>
              <a:rPr lang="en-US" sz="2400" dirty="0" err="1">
                <a:solidFill>
                  <a:schemeClr val="accent1">
                    <a:lumMod val="75000"/>
                  </a:schemeClr>
                </a:solidFill>
              </a:rPr>
              <a:t>thể</a:t>
            </a:r>
            <a:r>
              <a:rPr lang="en-US" sz="2400" dirty="0">
                <a:solidFill>
                  <a:schemeClr val="accent1">
                    <a:lumMod val="75000"/>
                  </a:schemeClr>
                </a:solidFill>
              </a:rPr>
              <a:t> </a:t>
            </a:r>
            <a:r>
              <a:rPr lang="en-US" sz="2400" dirty="0" err="1">
                <a:solidFill>
                  <a:schemeClr val="accent1">
                    <a:lumMod val="75000"/>
                  </a:schemeClr>
                </a:solidFill>
              </a:rPr>
              <a:t>được</a:t>
            </a:r>
            <a:r>
              <a:rPr lang="en-US" sz="2400" dirty="0">
                <a:solidFill>
                  <a:schemeClr val="accent1">
                    <a:lumMod val="75000"/>
                  </a:schemeClr>
                </a:solidFill>
              </a:rPr>
              <a:t> </a:t>
            </a:r>
            <a:r>
              <a:rPr lang="en-US" sz="2400" dirty="0" err="1">
                <a:solidFill>
                  <a:schemeClr val="accent1">
                    <a:lumMod val="75000"/>
                  </a:schemeClr>
                </a:solidFill>
              </a:rPr>
              <a:t>dùng</a:t>
            </a:r>
            <a:r>
              <a:rPr lang="en-US" sz="2400" dirty="0">
                <a:solidFill>
                  <a:schemeClr val="accent1">
                    <a:lumMod val="75000"/>
                  </a:schemeClr>
                </a:solidFill>
              </a:rPr>
              <a:t> </a:t>
            </a:r>
            <a:r>
              <a:rPr lang="en-US" sz="2400" dirty="0" err="1">
                <a:solidFill>
                  <a:schemeClr val="accent1">
                    <a:lumMod val="75000"/>
                  </a:schemeClr>
                </a:solidFill>
              </a:rPr>
              <a:t>để</a:t>
            </a:r>
            <a:r>
              <a:rPr lang="en-US" sz="2400" dirty="0">
                <a:solidFill>
                  <a:schemeClr val="accent1">
                    <a:lumMod val="75000"/>
                  </a:schemeClr>
                </a:solidFill>
              </a:rPr>
              <a:t> </a:t>
            </a:r>
            <a:r>
              <a:rPr lang="en-US" sz="2400" dirty="0" err="1">
                <a:solidFill>
                  <a:schemeClr val="accent1">
                    <a:lumMod val="75000"/>
                  </a:schemeClr>
                </a:solidFill>
              </a:rPr>
              <a:t>xác</a:t>
            </a:r>
            <a:r>
              <a:rPr lang="en-US" sz="2400" dirty="0">
                <a:solidFill>
                  <a:schemeClr val="accent1">
                    <a:lumMod val="75000"/>
                  </a:schemeClr>
                </a:solidFill>
              </a:rPr>
              <a:t> </a:t>
            </a:r>
            <a:r>
              <a:rPr lang="en-US" sz="2400" dirty="0" err="1">
                <a:solidFill>
                  <a:schemeClr val="accent1">
                    <a:lumMod val="75000"/>
                  </a:schemeClr>
                </a:solidFill>
              </a:rPr>
              <a:t>định</a:t>
            </a:r>
            <a:r>
              <a:rPr lang="en-US" sz="2400" dirty="0">
                <a:solidFill>
                  <a:schemeClr val="accent1">
                    <a:lumMod val="75000"/>
                  </a:schemeClr>
                </a:solidFill>
              </a:rPr>
              <a:t> </a:t>
            </a:r>
            <a:r>
              <a:rPr lang="en-US" sz="2400" dirty="0" err="1">
                <a:solidFill>
                  <a:schemeClr val="accent1">
                    <a:lumMod val="75000"/>
                  </a:schemeClr>
                </a:solidFill>
              </a:rPr>
              <a:t>ngữ</a:t>
            </a:r>
            <a:r>
              <a:rPr lang="en-US" sz="2400" dirty="0">
                <a:solidFill>
                  <a:schemeClr val="accent1">
                    <a:lumMod val="75000"/>
                  </a:schemeClr>
                </a:solidFill>
              </a:rPr>
              <a:t> </a:t>
            </a:r>
            <a:r>
              <a:rPr lang="en-US" sz="2400" dirty="0" err="1">
                <a:solidFill>
                  <a:schemeClr val="accent1">
                    <a:lumMod val="75000"/>
                  </a:schemeClr>
                </a:solidFill>
              </a:rPr>
              <a:t>nghĩa</a:t>
            </a:r>
            <a:r>
              <a:rPr lang="en-US" sz="2400" dirty="0">
                <a:solidFill>
                  <a:schemeClr val="accent1">
                    <a:lumMod val="75000"/>
                  </a:schemeClr>
                </a:solidFill>
              </a:rPr>
              <a:t> </a:t>
            </a:r>
            <a:r>
              <a:rPr lang="en-US" sz="2400" dirty="0" err="1">
                <a:solidFill>
                  <a:schemeClr val="accent1">
                    <a:lumMod val="75000"/>
                  </a:schemeClr>
                </a:solidFill>
              </a:rPr>
              <a:t>của</a:t>
            </a:r>
            <a:r>
              <a:rPr lang="en-US" sz="2400" dirty="0">
                <a:solidFill>
                  <a:schemeClr val="accent1">
                    <a:lumMod val="75000"/>
                  </a:schemeClr>
                </a:solidFill>
              </a:rPr>
              <a:t> </a:t>
            </a:r>
            <a:r>
              <a:rPr lang="en-US" sz="2400" dirty="0" err="1">
                <a:solidFill>
                  <a:schemeClr val="accent1">
                    <a:lumMod val="75000"/>
                  </a:schemeClr>
                </a:solidFill>
              </a:rPr>
              <a:t>một</a:t>
            </a:r>
            <a:r>
              <a:rPr lang="en-US" sz="2400" dirty="0">
                <a:solidFill>
                  <a:schemeClr val="accent1">
                    <a:lumMod val="75000"/>
                  </a:schemeClr>
                </a:solidFill>
              </a:rPr>
              <a:t> </a:t>
            </a:r>
            <a:r>
              <a:rPr lang="en-US" sz="2400" dirty="0" err="1">
                <a:solidFill>
                  <a:schemeClr val="accent1">
                    <a:lumMod val="75000"/>
                  </a:schemeClr>
                </a:solidFill>
              </a:rPr>
              <a:t>ứng</a:t>
            </a:r>
            <a:r>
              <a:rPr lang="en-US" sz="2400" dirty="0">
                <a:solidFill>
                  <a:schemeClr val="accent1">
                    <a:lumMod val="75000"/>
                  </a:schemeClr>
                </a:solidFill>
              </a:rPr>
              <a:t> </a:t>
            </a:r>
            <a:r>
              <a:rPr lang="en-US" sz="2400" dirty="0" err="1">
                <a:solidFill>
                  <a:schemeClr val="accent1">
                    <a:lumMod val="75000"/>
                  </a:schemeClr>
                </a:solidFill>
              </a:rPr>
              <a:t>dụng</a:t>
            </a:r>
            <a:r>
              <a:rPr lang="en-US" sz="2400" dirty="0">
                <a:solidFill>
                  <a:schemeClr val="accent1">
                    <a:lumMod val="75000"/>
                  </a:schemeClr>
                </a:solidFill>
              </a:rPr>
              <a:t> </a:t>
            </a:r>
            <a:r>
              <a:rPr lang="en-US" sz="2400" dirty="0" err="1">
                <a:solidFill>
                  <a:schemeClr val="accent1">
                    <a:lumMod val="75000"/>
                  </a:schemeClr>
                </a:solidFill>
              </a:rPr>
              <a:t>hoặc</a:t>
            </a:r>
            <a:r>
              <a:rPr lang="en-US" sz="2400" dirty="0">
                <a:solidFill>
                  <a:schemeClr val="accent1">
                    <a:lumMod val="75000"/>
                  </a:schemeClr>
                </a:solidFill>
              </a:rPr>
              <a:t> </a:t>
            </a:r>
            <a:r>
              <a:rPr lang="en-US" sz="2400" dirty="0" err="1">
                <a:solidFill>
                  <a:schemeClr val="accent1">
                    <a:lumMod val="75000"/>
                  </a:schemeClr>
                </a:solidFill>
              </a:rPr>
              <a:t>nó</a:t>
            </a:r>
            <a:r>
              <a:rPr lang="en-US" sz="2400" dirty="0">
                <a:solidFill>
                  <a:schemeClr val="accent1">
                    <a:lumMod val="75000"/>
                  </a:schemeClr>
                </a:solidFill>
              </a:rPr>
              <a:t> </a:t>
            </a:r>
            <a:r>
              <a:rPr lang="en-US" sz="2400" dirty="0" err="1">
                <a:solidFill>
                  <a:schemeClr val="accent1">
                    <a:lumMod val="75000"/>
                  </a:schemeClr>
                </a:solidFill>
              </a:rPr>
              <a:t>có</a:t>
            </a:r>
            <a:r>
              <a:rPr lang="en-US" sz="2400" dirty="0">
                <a:solidFill>
                  <a:schemeClr val="accent1">
                    <a:lumMod val="75000"/>
                  </a:schemeClr>
                </a:solidFill>
              </a:rPr>
              <a:t> </a:t>
            </a:r>
            <a:r>
              <a:rPr lang="en-US" sz="2400" dirty="0" err="1">
                <a:solidFill>
                  <a:schemeClr val="accent1">
                    <a:lumMod val="75000"/>
                  </a:schemeClr>
                </a:solidFill>
              </a:rPr>
              <a:t>thể</a:t>
            </a:r>
            <a:r>
              <a:rPr lang="en-US" sz="2400" dirty="0">
                <a:solidFill>
                  <a:schemeClr val="accent1">
                    <a:lumMod val="75000"/>
                  </a:schemeClr>
                </a:solidFill>
              </a:rPr>
              <a:t> </a:t>
            </a:r>
            <a:r>
              <a:rPr lang="en-US" sz="2400" dirty="0" err="1">
                <a:solidFill>
                  <a:schemeClr val="accent1">
                    <a:lumMod val="75000"/>
                  </a:schemeClr>
                </a:solidFill>
              </a:rPr>
              <a:t>được</a:t>
            </a:r>
            <a:r>
              <a:rPr lang="en-US" sz="2400" dirty="0">
                <a:solidFill>
                  <a:schemeClr val="accent1">
                    <a:lumMod val="75000"/>
                  </a:schemeClr>
                </a:solidFill>
              </a:rPr>
              <a:t> </a:t>
            </a:r>
            <a:r>
              <a:rPr lang="en-US" sz="2400" dirty="0" err="1">
                <a:solidFill>
                  <a:schemeClr val="accent1">
                    <a:lumMod val="75000"/>
                  </a:schemeClr>
                </a:solidFill>
              </a:rPr>
              <a:t>dùng</a:t>
            </a:r>
            <a:r>
              <a:rPr lang="en-US" sz="2400" dirty="0">
                <a:solidFill>
                  <a:schemeClr val="accent1">
                    <a:lumMod val="75000"/>
                  </a:schemeClr>
                </a:solidFill>
              </a:rPr>
              <a:t> </a:t>
            </a:r>
            <a:r>
              <a:rPr lang="en-US" sz="2400" dirty="0" err="1">
                <a:solidFill>
                  <a:schemeClr val="accent1">
                    <a:lumMod val="75000"/>
                  </a:schemeClr>
                </a:solidFill>
              </a:rPr>
              <a:t>để</a:t>
            </a:r>
            <a:r>
              <a:rPr lang="en-US" sz="2400" dirty="0">
                <a:solidFill>
                  <a:schemeClr val="accent1">
                    <a:lumMod val="75000"/>
                  </a:schemeClr>
                </a:solidFill>
              </a:rPr>
              <a:t> </a:t>
            </a:r>
            <a:r>
              <a:rPr lang="en-US" sz="2400" dirty="0" err="1">
                <a:solidFill>
                  <a:schemeClr val="accent1">
                    <a:lumMod val="75000"/>
                  </a:schemeClr>
                </a:solidFill>
              </a:rPr>
              <a:t>xác</a:t>
            </a:r>
            <a:r>
              <a:rPr lang="en-US" sz="2400" dirty="0">
                <a:solidFill>
                  <a:schemeClr val="accent1">
                    <a:lumMod val="75000"/>
                  </a:schemeClr>
                </a:solidFill>
              </a:rPr>
              <a:t> </a:t>
            </a:r>
            <a:r>
              <a:rPr lang="en-US" sz="2400" dirty="0" err="1">
                <a:solidFill>
                  <a:schemeClr val="accent1">
                    <a:lumMod val="75000"/>
                  </a:schemeClr>
                </a:solidFill>
              </a:rPr>
              <a:t>định</a:t>
            </a:r>
            <a:r>
              <a:rPr lang="en-US" sz="2400" dirty="0">
                <a:solidFill>
                  <a:schemeClr val="accent1">
                    <a:lumMod val="75000"/>
                  </a:schemeClr>
                </a:solidFill>
              </a:rPr>
              <a:t> </a:t>
            </a:r>
            <a:r>
              <a:rPr lang="en-US" sz="2400" dirty="0" err="1">
                <a:solidFill>
                  <a:schemeClr val="accent1">
                    <a:lumMod val="75000"/>
                  </a:schemeClr>
                </a:solidFill>
              </a:rPr>
              <a:t>công</a:t>
            </a:r>
            <a:r>
              <a:rPr lang="en-US" sz="2400" dirty="0">
                <a:solidFill>
                  <a:schemeClr val="accent1">
                    <a:lumMod val="75000"/>
                  </a:schemeClr>
                </a:solidFill>
              </a:rPr>
              <a:t> </a:t>
            </a:r>
            <a:r>
              <a:rPr lang="en-US" sz="2400" dirty="0" err="1">
                <a:solidFill>
                  <a:schemeClr val="accent1">
                    <a:lumMod val="75000"/>
                  </a:schemeClr>
                </a:solidFill>
              </a:rPr>
              <a:t>việc</a:t>
            </a:r>
            <a:r>
              <a:rPr lang="en-US" sz="2400" dirty="0">
                <a:solidFill>
                  <a:schemeClr val="accent1">
                    <a:lumMod val="75000"/>
                  </a:schemeClr>
                </a:solidFill>
              </a:rPr>
              <a:t> </a:t>
            </a:r>
            <a:r>
              <a:rPr lang="en-US" sz="2400" dirty="0" err="1">
                <a:solidFill>
                  <a:schemeClr val="accent1">
                    <a:lumMod val="75000"/>
                  </a:schemeClr>
                </a:solidFill>
              </a:rPr>
              <a:t>cần</a:t>
            </a:r>
            <a:r>
              <a:rPr lang="en-US" sz="2400" dirty="0">
                <a:solidFill>
                  <a:schemeClr val="accent1">
                    <a:lumMod val="75000"/>
                  </a:schemeClr>
                </a:solidFill>
              </a:rPr>
              <a:t> </a:t>
            </a:r>
            <a:r>
              <a:rPr lang="en-US" sz="2400" dirty="0" err="1">
                <a:solidFill>
                  <a:schemeClr val="accent1">
                    <a:lumMod val="75000"/>
                  </a:schemeClr>
                </a:solidFill>
              </a:rPr>
              <a:t>được</a:t>
            </a:r>
            <a:r>
              <a:rPr lang="en-US" sz="2400" dirty="0">
                <a:solidFill>
                  <a:schemeClr val="accent1">
                    <a:lumMod val="75000"/>
                  </a:schemeClr>
                </a:solidFill>
              </a:rPr>
              <a:t> </a:t>
            </a:r>
            <a:r>
              <a:rPr lang="en-US" sz="2400" dirty="0" err="1">
                <a:solidFill>
                  <a:schemeClr val="accent1">
                    <a:lumMod val="75000"/>
                  </a:schemeClr>
                </a:solidFill>
              </a:rPr>
              <a:t>thực</a:t>
            </a:r>
            <a:r>
              <a:rPr lang="en-US" sz="2400" dirty="0">
                <a:solidFill>
                  <a:schemeClr val="accent1">
                    <a:lumMod val="75000"/>
                  </a:schemeClr>
                </a:solidFill>
              </a:rPr>
              <a:t> </a:t>
            </a:r>
            <a:r>
              <a:rPr lang="en-US" sz="2400" dirty="0" err="1">
                <a:solidFill>
                  <a:schemeClr val="accent1">
                    <a:lumMod val="75000"/>
                  </a:schemeClr>
                </a:solidFill>
              </a:rPr>
              <a:t>hiện</a:t>
            </a:r>
            <a:r>
              <a:rPr lang="en-US" sz="2400" dirty="0">
                <a:solidFill>
                  <a:schemeClr val="accent1">
                    <a:lumMod val="75000"/>
                  </a:schemeClr>
                </a:solidFill>
              </a:rPr>
              <a:t> </a:t>
            </a:r>
            <a:r>
              <a:rPr lang="en-US" sz="2400" dirty="0" err="1">
                <a:solidFill>
                  <a:schemeClr val="accent1">
                    <a:lumMod val="75000"/>
                  </a:schemeClr>
                </a:solidFill>
              </a:rPr>
              <a:t>bởi</a:t>
            </a:r>
            <a:r>
              <a:rPr lang="en-US" sz="2400" dirty="0">
                <a:solidFill>
                  <a:schemeClr val="accent1">
                    <a:lumMod val="75000"/>
                  </a:schemeClr>
                </a:solidFill>
              </a:rPr>
              <a:t> </a:t>
            </a:r>
            <a:r>
              <a:rPr lang="en-US" sz="2400" dirty="0" err="1">
                <a:solidFill>
                  <a:schemeClr val="accent1">
                    <a:lumMod val="75000"/>
                  </a:schemeClr>
                </a:solidFill>
              </a:rPr>
              <a:t>một</a:t>
            </a:r>
            <a:r>
              <a:rPr lang="en-US" sz="2400" dirty="0">
                <a:solidFill>
                  <a:schemeClr val="accent1">
                    <a:lumMod val="75000"/>
                  </a:schemeClr>
                </a:solidFill>
              </a:rPr>
              <a:t> </a:t>
            </a:r>
            <a:r>
              <a:rPr lang="en-US" sz="2400" dirty="0" err="1">
                <a:solidFill>
                  <a:schemeClr val="accent1">
                    <a:lumMod val="75000"/>
                  </a:schemeClr>
                </a:solidFill>
              </a:rPr>
              <a:t>ứng</a:t>
            </a:r>
            <a:r>
              <a:rPr lang="en-US" sz="2400" dirty="0">
                <a:solidFill>
                  <a:schemeClr val="accent1">
                    <a:lumMod val="75000"/>
                  </a:schemeClr>
                </a:solidFill>
              </a:rPr>
              <a:t> </a:t>
            </a:r>
            <a:r>
              <a:rPr lang="en-US" sz="2400" dirty="0" err="1">
                <a:solidFill>
                  <a:schemeClr val="accent1">
                    <a:lumMod val="75000"/>
                  </a:schemeClr>
                </a:solidFill>
              </a:rPr>
              <a:t>dụng</a:t>
            </a:r>
            <a:r>
              <a:rPr lang="en-US" sz="2400" dirty="0">
                <a:solidFill>
                  <a:schemeClr val="accent1">
                    <a:lumMod val="75000"/>
                  </a:schemeClr>
                </a:solidFill>
              </a:rPr>
              <a:t> </a:t>
            </a:r>
            <a:r>
              <a:rPr lang="en-US" sz="2400" dirty="0" err="1">
                <a:solidFill>
                  <a:schemeClr val="accent1">
                    <a:lumMod val="75000"/>
                  </a:schemeClr>
                </a:solidFill>
              </a:rPr>
              <a:t>nhằm</a:t>
            </a:r>
            <a:r>
              <a:rPr lang="en-US" sz="2400" dirty="0">
                <a:solidFill>
                  <a:schemeClr val="accent1">
                    <a:lumMod val="75000"/>
                  </a:schemeClr>
                </a:solidFill>
              </a:rPr>
              <a:t> </a:t>
            </a:r>
            <a:r>
              <a:rPr lang="en-US" sz="2400" dirty="0" err="1">
                <a:solidFill>
                  <a:schemeClr val="accent1">
                    <a:lumMod val="75000"/>
                  </a:schemeClr>
                </a:solidFill>
              </a:rPr>
              <a:t>truy</a:t>
            </a:r>
            <a:r>
              <a:rPr lang="en-US" sz="2400" dirty="0">
                <a:solidFill>
                  <a:schemeClr val="accent1">
                    <a:lumMod val="75000"/>
                  </a:schemeClr>
                </a:solidFill>
              </a:rPr>
              <a:t> </a:t>
            </a:r>
            <a:r>
              <a:rPr lang="en-US" sz="2400" dirty="0" err="1">
                <a:solidFill>
                  <a:schemeClr val="accent1">
                    <a:lumMod val="75000"/>
                  </a:schemeClr>
                </a:solidFill>
              </a:rPr>
              <a:t>xuất</a:t>
            </a:r>
            <a:r>
              <a:rPr lang="en-US" sz="2400" dirty="0">
                <a:solidFill>
                  <a:schemeClr val="accent1">
                    <a:lumMod val="75000"/>
                  </a:schemeClr>
                </a:solidFill>
              </a:rPr>
              <a:t> </a:t>
            </a:r>
            <a:r>
              <a:rPr lang="en-US" sz="2400" dirty="0" err="1">
                <a:solidFill>
                  <a:schemeClr val="accent1">
                    <a:lumMod val="75000"/>
                  </a:schemeClr>
                </a:solidFill>
              </a:rPr>
              <a:t>cơ</a:t>
            </a:r>
            <a:r>
              <a:rPr lang="en-US" sz="2400" dirty="0">
                <a:solidFill>
                  <a:schemeClr val="accent1">
                    <a:lumMod val="75000"/>
                  </a:schemeClr>
                </a:solidFill>
              </a:rPr>
              <a:t> </a:t>
            </a:r>
            <a:r>
              <a:rPr lang="en-US" sz="2400" dirty="0" err="1">
                <a:solidFill>
                  <a:schemeClr val="accent1">
                    <a:lumMod val="75000"/>
                  </a:schemeClr>
                </a:solidFill>
              </a:rPr>
              <a:t>sở</a:t>
            </a:r>
            <a:r>
              <a:rPr lang="en-US" sz="2400" dirty="0">
                <a:solidFill>
                  <a:schemeClr val="accent1">
                    <a:lumMod val="75000"/>
                  </a:schemeClr>
                </a:solidFill>
              </a:rPr>
              <a:t> </a:t>
            </a:r>
            <a:r>
              <a:rPr lang="en-US" sz="2400" dirty="0" err="1">
                <a:solidFill>
                  <a:schemeClr val="accent1">
                    <a:lumMod val="75000"/>
                  </a:schemeClr>
                </a:solidFill>
              </a:rPr>
              <a:t>dữ</a:t>
            </a:r>
            <a:r>
              <a:rPr lang="en-US" sz="2400" dirty="0">
                <a:solidFill>
                  <a:schemeClr val="accent1">
                    <a:lumMod val="75000"/>
                  </a:schemeClr>
                </a:solidFill>
              </a:rPr>
              <a:t> </a:t>
            </a:r>
            <a:r>
              <a:rPr lang="en-US" sz="2400" dirty="0" err="1">
                <a:solidFill>
                  <a:schemeClr val="accent1">
                    <a:lumMod val="75000"/>
                  </a:schemeClr>
                </a:solidFill>
              </a:rPr>
              <a:t>liệu</a:t>
            </a:r>
            <a:r>
              <a:rPr lang="en-US" sz="2400" dirty="0">
                <a:solidFill>
                  <a:schemeClr val="accent1">
                    <a:lumMod val="75000"/>
                  </a:schemeClr>
                </a:solidFill>
              </a:rPr>
              <a:t>. </a:t>
            </a:r>
          </a:p>
        </p:txBody>
      </p:sp>
    </p:spTree>
    <p:extLst>
      <p:ext uri="{BB962C8B-B14F-4D97-AF65-F5344CB8AC3E}">
        <p14:creationId xmlns:p14="http://schemas.microsoft.com/office/powerpoint/2010/main" val="24904991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5">
                    <a:lumMod val="50000"/>
                  </a:schemeClr>
                </a:solidFill>
              </a:rPr>
              <a:t>Cách</a:t>
            </a:r>
            <a:r>
              <a:rPr lang="en-US" dirty="0" smtClean="0">
                <a:solidFill>
                  <a:schemeClr val="accent5">
                    <a:lumMod val="50000"/>
                  </a:schemeClr>
                </a:solidFill>
              </a:rPr>
              <a:t> </a:t>
            </a:r>
            <a:r>
              <a:rPr lang="en-US" dirty="0" err="1" smtClean="0">
                <a:solidFill>
                  <a:schemeClr val="accent5">
                    <a:lumMod val="50000"/>
                  </a:schemeClr>
                </a:solidFill>
              </a:rPr>
              <a:t>tối</a:t>
            </a:r>
            <a:r>
              <a:rPr lang="en-US" dirty="0" smtClean="0">
                <a:solidFill>
                  <a:schemeClr val="accent5">
                    <a:lumMod val="50000"/>
                  </a:schemeClr>
                </a:solidFill>
              </a:rPr>
              <a:t> </a:t>
            </a:r>
            <a:r>
              <a:rPr lang="en-US" dirty="0" err="1" smtClean="0">
                <a:solidFill>
                  <a:schemeClr val="accent5">
                    <a:lumMod val="50000"/>
                  </a:schemeClr>
                </a:solidFill>
              </a:rPr>
              <a:t>ưu</a:t>
            </a:r>
            <a:r>
              <a:rPr lang="en-US" dirty="0" smtClean="0">
                <a:solidFill>
                  <a:schemeClr val="accent5">
                    <a:lumMod val="50000"/>
                  </a:schemeClr>
                </a:solidFill>
              </a:rPr>
              <a:t> </a:t>
            </a:r>
            <a:r>
              <a:rPr lang="en-US" dirty="0" err="1" smtClean="0">
                <a:solidFill>
                  <a:schemeClr val="accent5">
                    <a:lumMod val="50000"/>
                  </a:schemeClr>
                </a:solidFill>
              </a:rPr>
              <a:t>hoá</a:t>
            </a:r>
            <a:r>
              <a:rPr lang="en-US" dirty="0" smtClean="0">
                <a:solidFill>
                  <a:schemeClr val="accent5">
                    <a:lumMod val="50000"/>
                  </a:schemeClr>
                </a:solidFill>
              </a:rPr>
              <a:t> </a:t>
            </a:r>
            <a:r>
              <a:rPr lang="en-US" dirty="0" err="1" smtClean="0">
                <a:solidFill>
                  <a:schemeClr val="accent5">
                    <a:lumMod val="50000"/>
                  </a:schemeClr>
                </a:solidFill>
              </a:rPr>
              <a:t>truy</a:t>
            </a:r>
            <a:r>
              <a:rPr lang="en-US" dirty="0" smtClean="0">
                <a:solidFill>
                  <a:schemeClr val="accent5">
                    <a:lumMod val="50000"/>
                  </a:schemeClr>
                </a:solidFill>
              </a:rPr>
              <a:t> </a:t>
            </a:r>
            <a:r>
              <a:rPr lang="en-US" dirty="0" err="1" smtClean="0">
                <a:solidFill>
                  <a:schemeClr val="accent5">
                    <a:lumMod val="50000"/>
                  </a:schemeClr>
                </a:solidFill>
              </a:rPr>
              <a:t>vấn</a:t>
            </a:r>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1041651" y="1359747"/>
            <a:ext cx="6802940" cy="1153775"/>
          </a:xfrm>
          <a:custGeom>
            <a:avLst/>
            <a:gdLst>
              <a:gd name="connsiteX0" fmla="*/ 0 w 6802940"/>
              <a:gd name="connsiteY0" fmla="*/ 192300 h 1153775"/>
              <a:gd name="connsiteX1" fmla="*/ 192300 w 6802940"/>
              <a:gd name="connsiteY1" fmla="*/ 0 h 1153775"/>
              <a:gd name="connsiteX2" fmla="*/ 6610640 w 6802940"/>
              <a:gd name="connsiteY2" fmla="*/ 0 h 1153775"/>
              <a:gd name="connsiteX3" fmla="*/ 6802940 w 6802940"/>
              <a:gd name="connsiteY3" fmla="*/ 192300 h 1153775"/>
              <a:gd name="connsiteX4" fmla="*/ 6802940 w 6802940"/>
              <a:gd name="connsiteY4" fmla="*/ 961475 h 1153775"/>
              <a:gd name="connsiteX5" fmla="*/ 6610640 w 6802940"/>
              <a:gd name="connsiteY5" fmla="*/ 1153775 h 1153775"/>
              <a:gd name="connsiteX6" fmla="*/ 192300 w 6802940"/>
              <a:gd name="connsiteY6" fmla="*/ 1153775 h 1153775"/>
              <a:gd name="connsiteX7" fmla="*/ 0 w 6802940"/>
              <a:gd name="connsiteY7" fmla="*/ 961475 h 1153775"/>
              <a:gd name="connsiteX8" fmla="*/ 0 w 6802940"/>
              <a:gd name="connsiteY8" fmla="*/ 192300 h 115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153775">
                <a:moveTo>
                  <a:pt x="0" y="192300"/>
                </a:moveTo>
                <a:cubicBezTo>
                  <a:pt x="0" y="86096"/>
                  <a:pt x="86096" y="0"/>
                  <a:pt x="192300" y="0"/>
                </a:cubicBezTo>
                <a:lnTo>
                  <a:pt x="6610640" y="0"/>
                </a:lnTo>
                <a:cubicBezTo>
                  <a:pt x="6716844" y="0"/>
                  <a:pt x="6802940" y="86096"/>
                  <a:pt x="6802940" y="192300"/>
                </a:cubicBezTo>
                <a:lnTo>
                  <a:pt x="6802940" y="961475"/>
                </a:lnTo>
                <a:cubicBezTo>
                  <a:pt x="6802940" y="1067679"/>
                  <a:pt x="6716844" y="1153775"/>
                  <a:pt x="6610640" y="1153775"/>
                </a:cubicBezTo>
                <a:lnTo>
                  <a:pt x="192300" y="1153775"/>
                </a:lnTo>
                <a:cubicBezTo>
                  <a:pt x="86096" y="1153775"/>
                  <a:pt x="0" y="1067679"/>
                  <a:pt x="0" y="961475"/>
                </a:cubicBezTo>
                <a:lnTo>
                  <a:pt x="0" y="192300"/>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2523" tIns="132523" rIns="132523" bIns="132523"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Đừng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cài</a:t>
            </a:r>
            <a:r>
              <a:rPr lang="en-US" sz="2000" kern="1200" dirty="0" smtClean="0">
                <a:solidFill>
                  <a:schemeClr val="accent1">
                    <a:lumMod val="50000"/>
                  </a:schemeClr>
                </a:solidFill>
              </a:rPr>
              <a:t> </a:t>
            </a:r>
            <a:r>
              <a:rPr lang="en-US" sz="2000" kern="1200" dirty="0" err="1" smtClean="0">
                <a:solidFill>
                  <a:schemeClr val="accent1">
                    <a:lumMod val="50000"/>
                  </a:schemeClr>
                </a:solidFill>
              </a:rPr>
              <a:t>đặt</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a:t>
            </a:r>
            <a:r>
              <a:rPr lang="en-US" sz="2000" kern="1200" dirty="0" err="1" smtClean="0">
                <a:solidFill>
                  <a:schemeClr val="accent1">
                    <a:lumMod val="50000"/>
                  </a:schemeClr>
                </a:solidFill>
              </a:rPr>
              <a:t>đặt</a:t>
            </a:r>
            <a:r>
              <a:rPr lang="en-US" sz="2000" kern="1200" dirty="0" smtClean="0">
                <a:solidFill>
                  <a:schemeClr val="accent1">
                    <a:lumMod val="50000"/>
                  </a:schemeClr>
                </a:solidFill>
              </a:rPr>
              <a:t> </a:t>
            </a:r>
            <a:r>
              <a:rPr lang="en-US" sz="2000" kern="1200" dirty="0" err="1" smtClean="0">
                <a:solidFill>
                  <a:schemeClr val="accent1">
                    <a:lumMod val="50000"/>
                  </a:schemeClr>
                </a:solidFill>
              </a:rPr>
              <a:t>tính</a:t>
            </a:r>
            <a:r>
              <a:rPr lang="en-US" sz="2000" kern="1200" dirty="0" smtClean="0">
                <a:solidFill>
                  <a:schemeClr val="accent1">
                    <a:lumMod val="50000"/>
                  </a:schemeClr>
                </a:solidFill>
              </a:rPr>
              <a:t> </a:t>
            </a:r>
            <a:r>
              <a:rPr lang="en-US" sz="2000" kern="1200" dirty="0" err="1" smtClean="0">
                <a:solidFill>
                  <a:schemeClr val="accent1">
                    <a:lumMod val="50000"/>
                  </a:schemeClr>
                </a:solidFill>
              </a:rPr>
              <a:t>ràng</a:t>
            </a:r>
            <a:r>
              <a:rPr lang="en-US" sz="2000" kern="1200" dirty="0" smtClean="0">
                <a:solidFill>
                  <a:schemeClr val="accent1">
                    <a:lumMod val="50000"/>
                  </a:schemeClr>
                </a:solidFill>
              </a:rPr>
              <a:t> </a:t>
            </a:r>
            <a:r>
              <a:rPr lang="en-US" sz="2000" kern="1200" dirty="0" err="1" smtClean="0">
                <a:solidFill>
                  <a:schemeClr val="accent1">
                    <a:lumMod val="50000"/>
                  </a:schemeClr>
                </a:solidFill>
              </a:rPr>
              <a:t>buộc</a:t>
            </a:r>
            <a:r>
              <a:rPr lang="en-US" sz="2000" kern="1200" dirty="0" smtClean="0">
                <a:solidFill>
                  <a:schemeClr val="accent1">
                    <a:lumMod val="50000"/>
                  </a:schemeClr>
                </a:solidFill>
              </a:rPr>
              <a:t> </a:t>
            </a:r>
            <a:r>
              <a:rPr lang="en-US" sz="2000" kern="1200" dirty="0" err="1" smtClean="0">
                <a:solidFill>
                  <a:schemeClr val="accent1">
                    <a:lumMod val="50000"/>
                  </a:schemeClr>
                </a:solidFill>
              </a:rPr>
              <a:t>dữ</a:t>
            </a:r>
            <a:r>
              <a:rPr lang="en-US" sz="2000" kern="1200" dirty="0" smtClean="0">
                <a:solidFill>
                  <a:schemeClr val="accent1">
                    <a:lumMod val="50000"/>
                  </a:schemeClr>
                </a:solidFill>
              </a:rPr>
              <a:t> </a:t>
            </a:r>
            <a:r>
              <a:rPr lang="en-US" sz="2000" kern="1200" dirty="0" err="1" smtClean="0">
                <a:solidFill>
                  <a:schemeClr val="accent1">
                    <a:lumMod val="50000"/>
                  </a:schemeClr>
                </a:solidFill>
              </a:rPr>
              <a:t>liệu</a:t>
            </a:r>
            <a:r>
              <a:rPr lang="en-US" sz="2000" kern="1200" dirty="0" smtClean="0">
                <a:solidFill>
                  <a:schemeClr val="accent1">
                    <a:lumMod val="50000"/>
                  </a:schemeClr>
                </a:solidFill>
              </a:rPr>
              <a:t> </a:t>
            </a:r>
            <a:r>
              <a:rPr lang="en-US" sz="2000" kern="1200" dirty="0" err="1" smtClean="0">
                <a:solidFill>
                  <a:schemeClr val="accent1">
                    <a:lumMod val="50000"/>
                  </a:schemeClr>
                </a:solidFill>
              </a:rPr>
              <a:t>dư</a:t>
            </a:r>
            <a:r>
              <a:rPr lang="en-US" sz="2000" kern="1200" dirty="0" smtClean="0">
                <a:solidFill>
                  <a:schemeClr val="accent1">
                    <a:lumMod val="50000"/>
                  </a:schemeClr>
                </a:solidFill>
              </a:rPr>
              <a:t> </a:t>
            </a:r>
            <a:r>
              <a:rPr lang="en-US" sz="2000" kern="1200" dirty="0" err="1" smtClean="0">
                <a:solidFill>
                  <a:schemeClr val="accent1">
                    <a:lumMod val="50000"/>
                  </a:schemeClr>
                </a:solidFill>
              </a:rPr>
              <a:t>thừa</a:t>
            </a:r>
            <a:r>
              <a:rPr lang="en-US" sz="2000" kern="1200" dirty="0" smtClean="0">
                <a:solidFill>
                  <a:schemeClr val="accent1">
                    <a:lumMod val="50000"/>
                  </a:schemeClr>
                </a:solidFill>
              </a:rPr>
              <a:t>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database</a:t>
            </a:r>
            <a:endParaRPr lang="en-US" sz="2000" kern="1200" dirty="0">
              <a:solidFill>
                <a:schemeClr val="accent1">
                  <a:lumMod val="50000"/>
                </a:schemeClr>
              </a:solidFill>
            </a:endParaRPr>
          </a:p>
        </p:txBody>
      </p:sp>
      <p:sp>
        <p:nvSpPr>
          <p:cNvPr id="14" name="Freeform 13"/>
          <p:cNvSpPr/>
          <p:nvPr/>
        </p:nvSpPr>
        <p:spPr>
          <a:xfrm>
            <a:off x="1041651" y="2578724"/>
            <a:ext cx="6802940" cy="1153775"/>
          </a:xfrm>
          <a:custGeom>
            <a:avLst/>
            <a:gdLst>
              <a:gd name="connsiteX0" fmla="*/ 0 w 6802940"/>
              <a:gd name="connsiteY0" fmla="*/ 192300 h 1153775"/>
              <a:gd name="connsiteX1" fmla="*/ 192300 w 6802940"/>
              <a:gd name="connsiteY1" fmla="*/ 0 h 1153775"/>
              <a:gd name="connsiteX2" fmla="*/ 6610640 w 6802940"/>
              <a:gd name="connsiteY2" fmla="*/ 0 h 1153775"/>
              <a:gd name="connsiteX3" fmla="*/ 6802940 w 6802940"/>
              <a:gd name="connsiteY3" fmla="*/ 192300 h 1153775"/>
              <a:gd name="connsiteX4" fmla="*/ 6802940 w 6802940"/>
              <a:gd name="connsiteY4" fmla="*/ 961475 h 1153775"/>
              <a:gd name="connsiteX5" fmla="*/ 6610640 w 6802940"/>
              <a:gd name="connsiteY5" fmla="*/ 1153775 h 1153775"/>
              <a:gd name="connsiteX6" fmla="*/ 192300 w 6802940"/>
              <a:gd name="connsiteY6" fmla="*/ 1153775 h 1153775"/>
              <a:gd name="connsiteX7" fmla="*/ 0 w 6802940"/>
              <a:gd name="connsiteY7" fmla="*/ 961475 h 1153775"/>
              <a:gd name="connsiteX8" fmla="*/ 0 w 6802940"/>
              <a:gd name="connsiteY8" fmla="*/ 192300 h 115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153775">
                <a:moveTo>
                  <a:pt x="0" y="192300"/>
                </a:moveTo>
                <a:cubicBezTo>
                  <a:pt x="0" y="86096"/>
                  <a:pt x="86096" y="0"/>
                  <a:pt x="192300" y="0"/>
                </a:cubicBezTo>
                <a:lnTo>
                  <a:pt x="6610640" y="0"/>
                </a:lnTo>
                <a:cubicBezTo>
                  <a:pt x="6716844" y="0"/>
                  <a:pt x="6802940" y="86096"/>
                  <a:pt x="6802940" y="192300"/>
                </a:cubicBezTo>
                <a:lnTo>
                  <a:pt x="6802940" y="961475"/>
                </a:lnTo>
                <a:cubicBezTo>
                  <a:pt x="6802940" y="1067679"/>
                  <a:pt x="6716844" y="1153775"/>
                  <a:pt x="6610640" y="1153775"/>
                </a:cubicBezTo>
                <a:lnTo>
                  <a:pt x="192300" y="1153775"/>
                </a:lnTo>
                <a:cubicBezTo>
                  <a:pt x="86096" y="1153775"/>
                  <a:pt x="0" y="1067679"/>
                  <a:pt x="0" y="961475"/>
                </a:cubicBezTo>
                <a:lnTo>
                  <a:pt x="0" y="192300"/>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2523" tIns="132523" rIns="132523" bIns="132523"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Nếu</a:t>
            </a:r>
            <a:r>
              <a:rPr lang="en-US" sz="2000" kern="1200" dirty="0" smtClean="0">
                <a:solidFill>
                  <a:schemeClr val="accent1">
                    <a:lumMod val="50000"/>
                  </a:schemeClr>
                </a:solidFill>
              </a:rPr>
              <a:t> </a:t>
            </a:r>
            <a:r>
              <a:rPr lang="en-US" sz="2000" kern="1200" dirty="0" err="1" smtClean="0">
                <a:solidFill>
                  <a:schemeClr val="accent1">
                    <a:lumMod val="50000"/>
                  </a:schemeClr>
                </a:solidFill>
              </a:rPr>
              <a:t>ứng</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của</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cần</a:t>
            </a:r>
            <a:r>
              <a:rPr lang="en-US" sz="2000" kern="1200" dirty="0" smtClean="0">
                <a:solidFill>
                  <a:schemeClr val="accent1">
                    <a:lumMod val="50000"/>
                  </a:schemeClr>
                </a:solidFill>
              </a:rPr>
              <a:t> </a:t>
            </a:r>
            <a:r>
              <a:rPr lang="en-US" sz="2000" kern="1200" dirty="0" err="1" smtClean="0">
                <a:solidFill>
                  <a:schemeClr val="accent1">
                    <a:lumMod val="50000"/>
                  </a:schemeClr>
                </a:solidFill>
              </a:rPr>
              <a:t>thêm</a:t>
            </a:r>
            <a:r>
              <a:rPr lang="en-US" sz="2000" kern="1200" dirty="0" smtClean="0">
                <a:solidFill>
                  <a:schemeClr val="accent1">
                    <a:lumMod val="50000"/>
                  </a:schemeClr>
                </a:solidFill>
              </a:rPr>
              <a:t> </a:t>
            </a:r>
            <a:r>
              <a:rPr lang="en-US" sz="2000" kern="1200" dirty="0" err="1" smtClean="0">
                <a:solidFill>
                  <a:schemeClr val="accent1">
                    <a:lumMod val="50000"/>
                  </a:schemeClr>
                </a:solidFill>
              </a:rPr>
              <a:t>giá</a:t>
            </a:r>
            <a:r>
              <a:rPr lang="en-US" sz="2000" kern="1200" dirty="0" smtClean="0">
                <a:solidFill>
                  <a:schemeClr val="accent1">
                    <a:lumMod val="50000"/>
                  </a:schemeClr>
                </a:solidFill>
              </a:rPr>
              <a:t> </a:t>
            </a:r>
            <a:r>
              <a:rPr lang="en-US" sz="2000" kern="1200" dirty="0" err="1" smtClean="0">
                <a:solidFill>
                  <a:schemeClr val="accent1">
                    <a:lumMod val="50000"/>
                  </a:schemeClr>
                </a:solidFill>
              </a:rPr>
              <a:t>trị</a:t>
            </a:r>
            <a:r>
              <a:rPr lang="en-US" sz="2000" kern="1200" dirty="0" smtClean="0">
                <a:solidFill>
                  <a:schemeClr val="accent1">
                    <a:lumMod val="50000"/>
                  </a:schemeClr>
                </a:solidFill>
              </a:rPr>
              <a:t> </a:t>
            </a:r>
            <a:r>
              <a:rPr lang="en-US" sz="2000" kern="1200" dirty="0" err="1" smtClean="0">
                <a:solidFill>
                  <a:schemeClr val="accent1">
                    <a:lumMod val="50000"/>
                  </a:schemeClr>
                </a:solidFill>
              </a:rPr>
              <a:t>nhị</a:t>
            </a:r>
            <a:r>
              <a:rPr lang="en-US" sz="2000" kern="1200" dirty="0" smtClean="0">
                <a:solidFill>
                  <a:schemeClr val="accent1">
                    <a:lumMod val="50000"/>
                  </a:schemeClr>
                </a:solidFill>
              </a:rPr>
              <a:t> </a:t>
            </a:r>
            <a:r>
              <a:rPr lang="en-US" sz="2000" kern="1200" dirty="0" err="1" smtClean="0">
                <a:solidFill>
                  <a:schemeClr val="accent1">
                    <a:lumMod val="50000"/>
                  </a:schemeClr>
                </a:solidFill>
              </a:rPr>
              <a:t>phân</a:t>
            </a:r>
            <a:r>
              <a:rPr lang="en-US" sz="2000" kern="1200" dirty="0" smtClean="0">
                <a:solidFill>
                  <a:schemeClr val="accent1">
                    <a:lumMod val="50000"/>
                  </a:schemeClr>
                </a:solidFill>
              </a:rPr>
              <a:t> </a:t>
            </a:r>
            <a:r>
              <a:rPr lang="en-US" sz="2000" kern="1200" dirty="0" err="1" smtClean="0">
                <a:solidFill>
                  <a:schemeClr val="accent1">
                    <a:lumMod val="50000"/>
                  </a:schemeClr>
                </a:solidFill>
              </a:rPr>
              <a:t>vào</a:t>
            </a:r>
            <a:r>
              <a:rPr lang="en-US" sz="2000" kern="1200" dirty="0" smtClean="0">
                <a:solidFill>
                  <a:schemeClr val="accent1">
                    <a:lumMod val="50000"/>
                  </a:schemeClr>
                </a:solidFill>
              </a:rPr>
              <a:t> </a:t>
            </a:r>
            <a:r>
              <a:rPr lang="en-US" sz="2000" kern="1200" dirty="0" err="1" smtClean="0">
                <a:solidFill>
                  <a:schemeClr val="accent1">
                    <a:lumMod val="50000"/>
                  </a:schemeClr>
                </a:solidFill>
              </a:rPr>
              <a:t>cột</a:t>
            </a:r>
            <a:r>
              <a:rPr lang="en-US" sz="2000" kern="1200" dirty="0" smtClean="0">
                <a:solidFill>
                  <a:schemeClr val="accent1">
                    <a:lumMod val="50000"/>
                  </a:schemeClr>
                </a:solidFill>
              </a:rPr>
              <a:t> </a:t>
            </a:r>
            <a:r>
              <a:rPr lang="en-US" sz="2000" kern="1200" dirty="0" err="1" smtClean="0">
                <a:solidFill>
                  <a:schemeClr val="accent1">
                    <a:lumMod val="50000"/>
                  </a:schemeClr>
                </a:solidFill>
              </a:rPr>
              <a:t>dữ</a:t>
            </a:r>
            <a:r>
              <a:rPr lang="en-US" sz="2000" kern="1200" dirty="0" smtClean="0">
                <a:solidFill>
                  <a:schemeClr val="accent1">
                    <a:lumMod val="50000"/>
                  </a:schemeClr>
                </a:solidFill>
              </a:rPr>
              <a:t> </a:t>
            </a:r>
            <a:r>
              <a:rPr lang="en-US" sz="2000" kern="1200" dirty="0" err="1" smtClean="0">
                <a:solidFill>
                  <a:schemeClr val="accent1">
                    <a:lumMod val="50000"/>
                  </a:schemeClr>
                </a:solidFill>
              </a:rPr>
              <a:t>liệu</a:t>
            </a:r>
            <a:r>
              <a:rPr lang="en-US" sz="2000" kern="1200" dirty="0" smtClean="0">
                <a:solidFill>
                  <a:schemeClr val="accent1">
                    <a:lumMod val="50000"/>
                  </a:schemeClr>
                </a:solidFill>
              </a:rPr>
              <a:t> </a:t>
            </a:r>
            <a:r>
              <a:rPr lang="en-US" sz="2000" kern="1200" dirty="0" err="1" smtClean="0">
                <a:solidFill>
                  <a:schemeClr val="accent1">
                    <a:lumMod val="50000"/>
                  </a:schemeClr>
                </a:solidFill>
              </a:rPr>
              <a:t>hình</a:t>
            </a:r>
            <a:r>
              <a:rPr lang="en-US" sz="2000" kern="1200" dirty="0" smtClean="0">
                <a:solidFill>
                  <a:schemeClr val="accent1">
                    <a:lumMod val="50000"/>
                  </a:schemeClr>
                </a:solidFill>
              </a:rPr>
              <a:t> </a:t>
            </a:r>
            <a:r>
              <a:rPr lang="en-US" sz="2000" kern="1200" dirty="0" err="1" smtClean="0">
                <a:solidFill>
                  <a:schemeClr val="accent1">
                    <a:lumMod val="50000"/>
                  </a:schemeClr>
                </a:solidFill>
              </a:rPr>
              <a:t>ảnh</a:t>
            </a:r>
            <a:r>
              <a:rPr lang="en-US" sz="2000" kern="1200" dirty="0" smtClean="0">
                <a:solidFill>
                  <a:schemeClr val="accent1">
                    <a:lumMod val="50000"/>
                  </a:schemeClr>
                </a:solidFill>
              </a:rPr>
              <a:t> ,</a:t>
            </a:r>
            <a:r>
              <a:rPr lang="en-US" sz="2000" kern="1200" dirty="0" err="1" smtClean="0">
                <a:solidFill>
                  <a:schemeClr val="accent1">
                    <a:lumMod val="50000"/>
                  </a:schemeClr>
                </a:solidFill>
              </a:rPr>
              <a:t>hãy</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Stored Procedure </a:t>
            </a: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thay</a:t>
            </a:r>
            <a:r>
              <a:rPr lang="en-US" sz="2000" kern="1200" dirty="0" smtClean="0">
                <a:solidFill>
                  <a:schemeClr val="accent1">
                    <a:lumMod val="50000"/>
                  </a:schemeClr>
                </a:solidFill>
              </a:rPr>
              <a:t> </a:t>
            </a:r>
            <a:r>
              <a:rPr lang="en-US" sz="2000" kern="1200" dirty="0" err="1" smtClean="0">
                <a:solidFill>
                  <a:schemeClr val="accent1">
                    <a:lumMod val="50000"/>
                  </a:schemeClr>
                </a:solidFill>
              </a:rPr>
              <a:t>thế</a:t>
            </a:r>
            <a:r>
              <a:rPr lang="en-US" sz="2000" kern="1200" dirty="0" smtClean="0">
                <a:solidFill>
                  <a:schemeClr val="accent1">
                    <a:lumMod val="50000"/>
                  </a:schemeClr>
                </a:solidFill>
              </a:rPr>
              <a:t> </a:t>
            </a:r>
            <a:r>
              <a:rPr lang="en-US" sz="2000" kern="1200" dirty="0" err="1" smtClean="0">
                <a:solidFill>
                  <a:schemeClr val="accent1">
                    <a:lumMod val="50000"/>
                  </a:schemeClr>
                </a:solidFill>
              </a:rPr>
              <a:t>cho</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lệnh</a:t>
            </a:r>
            <a:r>
              <a:rPr lang="en-US" sz="2000" kern="1200" dirty="0" smtClean="0">
                <a:solidFill>
                  <a:schemeClr val="accent1">
                    <a:lumMod val="50000"/>
                  </a:schemeClr>
                </a:solidFill>
              </a:rPr>
              <a:t> INSERT </a:t>
            </a:r>
            <a:r>
              <a:rPr lang="en-US" sz="2000" kern="1200" dirty="0" err="1" smtClean="0">
                <a:solidFill>
                  <a:schemeClr val="accent1">
                    <a:lumMod val="50000"/>
                  </a:schemeClr>
                </a:solidFill>
              </a:rPr>
              <a:t>được</a:t>
            </a:r>
            <a:r>
              <a:rPr lang="en-US" sz="2000" kern="1200" dirty="0" smtClean="0">
                <a:solidFill>
                  <a:schemeClr val="accent1">
                    <a:lumMod val="50000"/>
                  </a:schemeClr>
                </a:solidFill>
              </a:rPr>
              <a:t> </a:t>
            </a:r>
            <a:r>
              <a:rPr lang="en-US" sz="2000" kern="1200" dirty="0" err="1" smtClean="0">
                <a:solidFill>
                  <a:schemeClr val="accent1">
                    <a:lumMod val="50000"/>
                  </a:schemeClr>
                </a:solidFill>
              </a:rPr>
              <a:t>nhúng</a:t>
            </a:r>
            <a:r>
              <a:rPr lang="en-US" sz="2000" kern="1200" dirty="0" smtClean="0">
                <a:solidFill>
                  <a:schemeClr val="accent1">
                    <a:lumMod val="50000"/>
                  </a:schemeClr>
                </a:solidFill>
              </a:rPr>
              <a:t>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ứng</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endParaRPr lang="en-US" sz="2000" kern="1200" dirty="0">
              <a:solidFill>
                <a:schemeClr val="accent1">
                  <a:lumMod val="50000"/>
                </a:schemeClr>
              </a:solidFill>
            </a:endParaRPr>
          </a:p>
        </p:txBody>
      </p:sp>
      <p:sp>
        <p:nvSpPr>
          <p:cNvPr id="15" name="Freeform 14"/>
          <p:cNvSpPr/>
          <p:nvPr/>
        </p:nvSpPr>
        <p:spPr>
          <a:xfrm>
            <a:off x="1041651" y="3805708"/>
            <a:ext cx="6802940" cy="1153775"/>
          </a:xfrm>
          <a:custGeom>
            <a:avLst/>
            <a:gdLst>
              <a:gd name="connsiteX0" fmla="*/ 0 w 6802940"/>
              <a:gd name="connsiteY0" fmla="*/ 192300 h 1153775"/>
              <a:gd name="connsiteX1" fmla="*/ 192300 w 6802940"/>
              <a:gd name="connsiteY1" fmla="*/ 0 h 1153775"/>
              <a:gd name="connsiteX2" fmla="*/ 6610640 w 6802940"/>
              <a:gd name="connsiteY2" fmla="*/ 0 h 1153775"/>
              <a:gd name="connsiteX3" fmla="*/ 6802940 w 6802940"/>
              <a:gd name="connsiteY3" fmla="*/ 192300 h 1153775"/>
              <a:gd name="connsiteX4" fmla="*/ 6802940 w 6802940"/>
              <a:gd name="connsiteY4" fmla="*/ 961475 h 1153775"/>
              <a:gd name="connsiteX5" fmla="*/ 6610640 w 6802940"/>
              <a:gd name="connsiteY5" fmla="*/ 1153775 h 1153775"/>
              <a:gd name="connsiteX6" fmla="*/ 192300 w 6802940"/>
              <a:gd name="connsiteY6" fmla="*/ 1153775 h 1153775"/>
              <a:gd name="connsiteX7" fmla="*/ 0 w 6802940"/>
              <a:gd name="connsiteY7" fmla="*/ 961475 h 1153775"/>
              <a:gd name="connsiteX8" fmla="*/ 0 w 6802940"/>
              <a:gd name="connsiteY8" fmla="*/ 192300 h 115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153775">
                <a:moveTo>
                  <a:pt x="0" y="192300"/>
                </a:moveTo>
                <a:cubicBezTo>
                  <a:pt x="0" y="86096"/>
                  <a:pt x="86096" y="0"/>
                  <a:pt x="192300" y="0"/>
                </a:cubicBezTo>
                <a:lnTo>
                  <a:pt x="6610640" y="0"/>
                </a:lnTo>
                <a:cubicBezTo>
                  <a:pt x="6716844" y="0"/>
                  <a:pt x="6802940" y="86096"/>
                  <a:pt x="6802940" y="192300"/>
                </a:cubicBezTo>
                <a:lnTo>
                  <a:pt x="6802940" y="961475"/>
                </a:lnTo>
                <a:cubicBezTo>
                  <a:pt x="6802940" y="1067679"/>
                  <a:pt x="6716844" y="1153775"/>
                  <a:pt x="6610640" y="1153775"/>
                </a:cubicBezTo>
                <a:lnTo>
                  <a:pt x="192300" y="1153775"/>
                </a:lnTo>
                <a:cubicBezTo>
                  <a:pt x="86096" y="1153775"/>
                  <a:pt x="0" y="1067679"/>
                  <a:pt x="0" y="961475"/>
                </a:cubicBezTo>
                <a:lnTo>
                  <a:pt x="0" y="192300"/>
                </a:lnTo>
                <a:close/>
              </a:path>
            </a:pathLst>
          </a:cu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2523" tIns="132523" rIns="132523" bIns="132523"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Nếu</a:t>
            </a:r>
            <a:r>
              <a:rPr lang="en-US" sz="2000" kern="1200" dirty="0" smtClean="0">
                <a:solidFill>
                  <a:schemeClr val="accent1">
                    <a:lumMod val="50000"/>
                  </a:schemeClr>
                </a:solidFill>
              </a:rPr>
              <a:t> </a:t>
            </a:r>
            <a:r>
              <a:rPr lang="en-US" sz="2000" kern="1200" dirty="0" err="1" smtClean="0">
                <a:solidFill>
                  <a:schemeClr val="accent1">
                    <a:lumMod val="50000"/>
                  </a:schemeClr>
                </a:solidFill>
              </a:rPr>
              <a:t>có</a:t>
            </a:r>
            <a:r>
              <a:rPr lang="en-US" sz="2000" kern="1200" dirty="0" smtClean="0">
                <a:solidFill>
                  <a:schemeClr val="accent1">
                    <a:lumMod val="50000"/>
                  </a:schemeClr>
                </a:solidFill>
              </a:rPr>
              <a:t> </a:t>
            </a:r>
            <a:r>
              <a:rPr lang="en-US" sz="2000" kern="1200" dirty="0" err="1" smtClean="0">
                <a:solidFill>
                  <a:schemeClr val="accent1">
                    <a:lumMod val="50000"/>
                  </a:schemeClr>
                </a:solidFill>
              </a:rPr>
              <a:t>thể</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tránh</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a:t>
            </a:r>
            <a:r>
              <a:rPr lang="en-US" sz="2000" kern="1200" dirty="0" err="1" smtClean="0">
                <a:solidFill>
                  <a:schemeClr val="accent1">
                    <a:lumMod val="50000"/>
                  </a:schemeClr>
                </a:solidFill>
              </a:rPr>
              <a:t>hàm</a:t>
            </a:r>
            <a:r>
              <a:rPr lang="en-US" sz="2000" kern="1200" dirty="0" smtClean="0">
                <a:solidFill>
                  <a:schemeClr val="accent1">
                    <a:lumMod val="50000"/>
                  </a:schemeClr>
                </a:solidFill>
              </a:rPr>
              <a:t> </a:t>
            </a:r>
            <a:r>
              <a:rPr lang="en-US" sz="2000" kern="1200" dirty="0" err="1" smtClean="0">
                <a:solidFill>
                  <a:schemeClr val="accent1">
                    <a:lumMod val="50000"/>
                  </a:schemeClr>
                </a:solidFill>
              </a:rPr>
              <a:t>chuyển</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đổi</a:t>
            </a:r>
            <a:r>
              <a:rPr lang="en-US" sz="2000" kern="1200" dirty="0" smtClean="0">
                <a:solidFill>
                  <a:schemeClr val="accent1">
                    <a:lumMod val="50000"/>
                  </a:schemeClr>
                </a:solidFill>
              </a:rPr>
              <a:t> </a:t>
            </a:r>
            <a:r>
              <a:rPr lang="en-US" sz="2000" kern="1200" dirty="0" err="1" smtClean="0">
                <a:solidFill>
                  <a:schemeClr val="accent1">
                    <a:lumMod val="50000"/>
                  </a:schemeClr>
                </a:solidFill>
              </a:rPr>
              <a:t>kiểu</a:t>
            </a:r>
            <a:r>
              <a:rPr lang="en-US" sz="2000" kern="1200" dirty="0" smtClean="0">
                <a:solidFill>
                  <a:schemeClr val="accent1">
                    <a:lumMod val="50000"/>
                  </a:schemeClr>
                </a:solidFill>
              </a:rPr>
              <a:t> </a:t>
            </a:r>
            <a:r>
              <a:rPr lang="en-US" sz="2000" kern="1200" dirty="0" err="1" smtClean="0">
                <a:solidFill>
                  <a:schemeClr val="accent1">
                    <a:lumMod val="50000"/>
                  </a:schemeClr>
                </a:solidFill>
              </a:rPr>
              <a:t>dữ</a:t>
            </a:r>
            <a:r>
              <a:rPr lang="en-US" sz="2000" kern="1200" dirty="0" smtClean="0">
                <a:solidFill>
                  <a:schemeClr val="accent1">
                    <a:lumMod val="50000"/>
                  </a:schemeClr>
                </a:solidFill>
              </a:rPr>
              <a:t> </a:t>
            </a:r>
            <a:r>
              <a:rPr lang="en-US" sz="2000" kern="1200" dirty="0" err="1" smtClean="0">
                <a:solidFill>
                  <a:schemeClr val="accent1">
                    <a:lumMod val="50000"/>
                  </a:schemeClr>
                </a:solidFill>
              </a:rPr>
              <a:t>liệu</a:t>
            </a:r>
            <a:r>
              <a:rPr lang="en-US" sz="2000" kern="1200" dirty="0" smtClean="0">
                <a:solidFill>
                  <a:schemeClr val="accent1">
                    <a:lumMod val="50000"/>
                  </a:schemeClr>
                </a:solidFill>
              </a:rPr>
              <a:t>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mệnh</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đề</a:t>
            </a:r>
            <a:r>
              <a:rPr lang="en-US" sz="2000" kern="1200" dirty="0" smtClean="0">
                <a:solidFill>
                  <a:schemeClr val="accent1">
                    <a:lumMod val="50000"/>
                  </a:schemeClr>
                </a:solidFill>
              </a:rPr>
              <a:t> WHERE. </a:t>
            </a:r>
            <a:endParaRPr lang="en-US" sz="2000" kern="1200" dirty="0">
              <a:solidFill>
                <a:schemeClr val="accent1">
                  <a:lumMod val="50000"/>
                </a:schemeClr>
              </a:solidFill>
            </a:endParaRPr>
          </a:p>
        </p:txBody>
      </p:sp>
      <p:sp>
        <p:nvSpPr>
          <p:cNvPr id="16" name="Freeform 15"/>
          <p:cNvSpPr/>
          <p:nvPr/>
        </p:nvSpPr>
        <p:spPr>
          <a:xfrm>
            <a:off x="1041651" y="5032737"/>
            <a:ext cx="6802940" cy="1488220"/>
          </a:xfrm>
          <a:custGeom>
            <a:avLst/>
            <a:gdLst>
              <a:gd name="connsiteX0" fmla="*/ 0 w 6802940"/>
              <a:gd name="connsiteY0" fmla="*/ 248042 h 1488220"/>
              <a:gd name="connsiteX1" fmla="*/ 248042 w 6802940"/>
              <a:gd name="connsiteY1" fmla="*/ 0 h 1488220"/>
              <a:gd name="connsiteX2" fmla="*/ 6554898 w 6802940"/>
              <a:gd name="connsiteY2" fmla="*/ 0 h 1488220"/>
              <a:gd name="connsiteX3" fmla="*/ 6802940 w 6802940"/>
              <a:gd name="connsiteY3" fmla="*/ 248042 h 1488220"/>
              <a:gd name="connsiteX4" fmla="*/ 6802940 w 6802940"/>
              <a:gd name="connsiteY4" fmla="*/ 1240178 h 1488220"/>
              <a:gd name="connsiteX5" fmla="*/ 6554898 w 6802940"/>
              <a:gd name="connsiteY5" fmla="*/ 1488220 h 1488220"/>
              <a:gd name="connsiteX6" fmla="*/ 248042 w 6802940"/>
              <a:gd name="connsiteY6" fmla="*/ 1488220 h 1488220"/>
              <a:gd name="connsiteX7" fmla="*/ 0 w 6802940"/>
              <a:gd name="connsiteY7" fmla="*/ 1240178 h 1488220"/>
              <a:gd name="connsiteX8" fmla="*/ 0 w 6802940"/>
              <a:gd name="connsiteY8" fmla="*/ 248042 h 148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488220">
                <a:moveTo>
                  <a:pt x="0" y="248042"/>
                </a:moveTo>
                <a:cubicBezTo>
                  <a:pt x="0" y="111052"/>
                  <a:pt x="111052" y="0"/>
                  <a:pt x="248042" y="0"/>
                </a:cubicBezTo>
                <a:lnTo>
                  <a:pt x="6554898" y="0"/>
                </a:lnTo>
                <a:cubicBezTo>
                  <a:pt x="6691888" y="0"/>
                  <a:pt x="6802940" y="111052"/>
                  <a:pt x="6802940" y="248042"/>
                </a:cubicBezTo>
                <a:lnTo>
                  <a:pt x="6802940" y="1240178"/>
                </a:lnTo>
                <a:cubicBezTo>
                  <a:pt x="6802940" y="1377168"/>
                  <a:pt x="6691888" y="1488220"/>
                  <a:pt x="6554898" y="1488220"/>
                </a:cubicBezTo>
                <a:lnTo>
                  <a:pt x="248042" y="1488220"/>
                </a:lnTo>
                <a:cubicBezTo>
                  <a:pt x="111052" y="1488220"/>
                  <a:pt x="0" y="1377168"/>
                  <a:pt x="0" y="1240178"/>
                </a:cubicBezTo>
                <a:lnTo>
                  <a:pt x="0" y="248042"/>
                </a:lnTo>
                <a:close/>
              </a:path>
            </a:pathLst>
          </a:cu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8849" tIns="148849" rIns="148849" bIns="148849"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đóng</a:t>
            </a:r>
            <a:r>
              <a:rPr lang="en-US" sz="2000" kern="1200" dirty="0" smtClean="0">
                <a:solidFill>
                  <a:schemeClr val="accent1">
                    <a:lumMod val="50000"/>
                  </a:schemeClr>
                </a:solidFill>
              </a:rPr>
              <a:t> </a:t>
            </a:r>
            <a:r>
              <a:rPr lang="en-US" sz="2000" kern="1200" dirty="0" err="1" smtClean="0">
                <a:solidFill>
                  <a:schemeClr val="accent1">
                    <a:lumMod val="50000"/>
                  </a:schemeClr>
                </a:solidFill>
              </a:rPr>
              <a:t>gói</a:t>
            </a:r>
            <a:r>
              <a:rPr lang="en-US" sz="2000" kern="1200" dirty="0" smtClean="0">
                <a:solidFill>
                  <a:schemeClr val="accent1">
                    <a:lumMod val="50000"/>
                  </a:schemeClr>
                </a:solidFill>
              </a:rPr>
              <a:t> </a:t>
            </a:r>
            <a:r>
              <a:rPr lang="en-US" sz="2000" kern="1200" dirty="0" err="1" smtClean="0">
                <a:solidFill>
                  <a:schemeClr val="accent1">
                    <a:lumMod val="50000"/>
                  </a:schemeClr>
                </a:solidFill>
              </a:rPr>
              <a:t>mã</a:t>
            </a:r>
            <a:r>
              <a:rPr lang="en-US" sz="2000" kern="1200" dirty="0" smtClean="0">
                <a:solidFill>
                  <a:schemeClr val="accent1">
                    <a:lumMod val="50000"/>
                  </a:schemeClr>
                </a:solidFill>
              </a:rPr>
              <a:t> T_SQL </a:t>
            </a:r>
            <a:r>
              <a:rPr lang="en-US" sz="2000" kern="1200" dirty="0" err="1" smtClean="0">
                <a:solidFill>
                  <a:schemeClr val="accent1">
                    <a:lumMod val="50000"/>
                  </a:schemeClr>
                </a:solidFill>
              </a:rPr>
              <a:t>của</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1 transaction </a:t>
            </a:r>
            <a:r>
              <a:rPr lang="en-US" sz="2000" kern="1200" dirty="0" err="1" smtClean="0">
                <a:solidFill>
                  <a:schemeClr val="accent1">
                    <a:lumMod val="50000"/>
                  </a:schemeClr>
                </a:solidFill>
              </a:rPr>
              <a:t>nếu</a:t>
            </a:r>
            <a:r>
              <a:rPr lang="en-US" sz="2000" kern="1200" dirty="0" smtClean="0">
                <a:solidFill>
                  <a:schemeClr val="accent1">
                    <a:lumMod val="50000"/>
                  </a:schemeClr>
                </a:solidFill>
              </a:rPr>
              <a:t>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định</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đổi</a:t>
            </a:r>
            <a:r>
              <a:rPr lang="en-US" sz="2000" kern="1200" dirty="0" smtClean="0">
                <a:solidFill>
                  <a:schemeClr val="accent1">
                    <a:lumMod val="50000"/>
                  </a:schemeClr>
                </a:solidFill>
              </a:rPr>
              <a:t> database </a:t>
            </a: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bảo</a:t>
            </a:r>
            <a:r>
              <a:rPr lang="en-US" sz="2000" kern="1200" dirty="0" smtClean="0">
                <a:solidFill>
                  <a:schemeClr val="accent1">
                    <a:lumMod val="50000"/>
                  </a:schemeClr>
                </a:solidFill>
              </a:rPr>
              <a:t> </a:t>
            </a:r>
            <a:r>
              <a:rPr lang="en-US" sz="2000" kern="1200" dirty="0" err="1" smtClean="0">
                <a:solidFill>
                  <a:schemeClr val="accent1">
                    <a:lumMod val="50000"/>
                  </a:schemeClr>
                </a:solidFill>
              </a:rPr>
              <a:t>đảm</a:t>
            </a:r>
            <a:r>
              <a:rPr lang="en-US" sz="2000" kern="1200" dirty="0" smtClean="0">
                <a:solidFill>
                  <a:schemeClr val="accent1">
                    <a:lumMod val="50000"/>
                  </a:schemeClr>
                </a:solidFill>
              </a:rPr>
              <a:t> </a:t>
            </a:r>
            <a:r>
              <a:rPr lang="en-US" sz="2000" kern="1200" dirty="0" err="1" smtClean="0">
                <a:solidFill>
                  <a:schemeClr val="accent1">
                    <a:lumMod val="50000"/>
                  </a:schemeClr>
                </a:solidFill>
              </a:rPr>
              <a:t>tính</a:t>
            </a:r>
            <a:r>
              <a:rPr lang="en-US" sz="2000" kern="1200" dirty="0" smtClean="0">
                <a:solidFill>
                  <a:schemeClr val="accent1">
                    <a:lumMod val="50000"/>
                  </a:schemeClr>
                </a:solidFill>
              </a:rPr>
              <a:t> </a:t>
            </a:r>
            <a:r>
              <a:rPr lang="en-US" sz="2000" kern="1200" dirty="0" err="1" smtClean="0">
                <a:solidFill>
                  <a:schemeClr val="accent1">
                    <a:lumMod val="50000"/>
                  </a:schemeClr>
                </a:solidFill>
              </a:rPr>
              <a:t>nhất</a:t>
            </a:r>
            <a:r>
              <a:rPr lang="en-US" sz="2000" kern="1200" dirty="0" smtClean="0">
                <a:solidFill>
                  <a:schemeClr val="accent1">
                    <a:lumMod val="50000"/>
                  </a:schemeClr>
                </a:solidFill>
              </a:rPr>
              <a:t> </a:t>
            </a:r>
            <a:r>
              <a:rPr lang="en-US" sz="2000" kern="1200" dirty="0" err="1" smtClean="0">
                <a:solidFill>
                  <a:schemeClr val="accent1">
                    <a:lumMod val="50000"/>
                  </a:schemeClr>
                </a:solidFill>
              </a:rPr>
              <a:t>quán</a:t>
            </a:r>
            <a:r>
              <a:rPr lang="en-US" sz="2000" kern="1200" dirty="0" smtClean="0">
                <a:solidFill>
                  <a:schemeClr val="accent1">
                    <a:lumMod val="50000"/>
                  </a:schemeClr>
                </a:solidFill>
              </a:rPr>
              <a:t> </a:t>
            </a:r>
            <a:r>
              <a:rPr lang="en-US" sz="2000" kern="1200" dirty="0" err="1" smtClean="0">
                <a:solidFill>
                  <a:schemeClr val="accent1">
                    <a:lumMod val="50000"/>
                  </a:schemeClr>
                </a:solidFill>
              </a:rPr>
              <a:t>của</a:t>
            </a:r>
            <a:r>
              <a:rPr lang="en-US" sz="2000" kern="1200" dirty="0" smtClean="0">
                <a:solidFill>
                  <a:schemeClr val="accent1">
                    <a:lumMod val="50000"/>
                  </a:schemeClr>
                </a:solidFill>
              </a:rPr>
              <a:t> </a:t>
            </a:r>
            <a:r>
              <a:rPr lang="en-US" sz="2000" kern="1200" dirty="0" err="1" smtClean="0">
                <a:solidFill>
                  <a:schemeClr val="accent1">
                    <a:lumMod val="50000"/>
                  </a:schemeClr>
                </a:solidFill>
              </a:rPr>
              <a:t>dữ</a:t>
            </a:r>
            <a:r>
              <a:rPr lang="en-US" sz="2000" kern="1200" dirty="0" smtClean="0">
                <a:solidFill>
                  <a:schemeClr val="accent1">
                    <a:lumMod val="50000"/>
                  </a:schemeClr>
                </a:solidFill>
              </a:rPr>
              <a:t> </a:t>
            </a:r>
            <a:r>
              <a:rPr lang="en-US" sz="2000" kern="1200" dirty="0" err="1" smtClean="0">
                <a:solidFill>
                  <a:schemeClr val="accent1">
                    <a:lumMod val="50000"/>
                  </a:schemeClr>
                </a:solidFill>
              </a:rPr>
              <a:t>liệu</a:t>
            </a:r>
            <a:r>
              <a:rPr lang="en-US" sz="2000" kern="1200" dirty="0" smtClean="0">
                <a:solidFill>
                  <a:schemeClr val="accent1">
                    <a:lumMod val="50000"/>
                  </a:schemeClr>
                </a:solidFill>
              </a:rPr>
              <a:t>. </a:t>
            </a:r>
            <a:r>
              <a:rPr lang="en-US" sz="2000" kern="1200" dirty="0" err="1" smtClean="0">
                <a:solidFill>
                  <a:schemeClr val="accent1">
                    <a:lumMod val="50000"/>
                  </a:schemeClr>
                </a:solidFill>
              </a:rPr>
              <a:t>Còn</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đối</a:t>
            </a:r>
            <a:r>
              <a:rPr lang="en-US" sz="2000" kern="1200" dirty="0" smtClean="0">
                <a:solidFill>
                  <a:schemeClr val="accent1">
                    <a:lumMod val="50000"/>
                  </a:schemeClr>
                </a:solidFill>
              </a:rPr>
              <a:t> </a:t>
            </a:r>
            <a:r>
              <a:rPr lang="en-US" sz="2000" kern="1200" dirty="0" err="1" smtClean="0">
                <a:solidFill>
                  <a:schemeClr val="accent1">
                    <a:lumMod val="50000"/>
                  </a:schemeClr>
                </a:solidFill>
              </a:rPr>
              <a:t>với</a:t>
            </a:r>
            <a:r>
              <a:rPr lang="en-US" sz="2000" kern="1200" dirty="0" smtClean="0">
                <a:solidFill>
                  <a:schemeClr val="accent1">
                    <a:lumMod val="50000"/>
                  </a:schemeClr>
                </a:solidFill>
              </a:rPr>
              <a:t> code </a:t>
            </a:r>
            <a:r>
              <a:rPr lang="en-US" sz="2000" kern="1200" dirty="0" err="1" smtClean="0">
                <a:solidFill>
                  <a:schemeClr val="accent1">
                    <a:lumMod val="50000"/>
                  </a:schemeClr>
                </a:solidFill>
              </a:rPr>
              <a:t>chỉ</a:t>
            </a:r>
            <a:r>
              <a:rPr lang="en-US" sz="2000" kern="1200" dirty="0" smtClean="0">
                <a:solidFill>
                  <a:schemeClr val="accent1">
                    <a:lumMod val="50000"/>
                  </a:schemeClr>
                </a:solidFill>
              </a:rPr>
              <a:t> </a:t>
            </a:r>
            <a:r>
              <a:rPr lang="en-US" sz="2000" kern="1200" dirty="0" err="1" smtClean="0">
                <a:solidFill>
                  <a:schemeClr val="accent1">
                    <a:lumMod val="50000"/>
                  </a:schemeClr>
                </a:solidFill>
              </a:rPr>
              <a:t>cho</a:t>
            </a:r>
            <a:r>
              <a:rPr lang="en-US" sz="2000" kern="1200" dirty="0" smtClean="0">
                <a:solidFill>
                  <a:schemeClr val="accent1">
                    <a:lumMod val="50000"/>
                  </a:schemeClr>
                </a:solidFill>
              </a:rPr>
              <a:t> </a:t>
            </a:r>
            <a:r>
              <a:rPr lang="en-US" sz="2000" kern="1200" dirty="0" err="1" smtClean="0">
                <a:solidFill>
                  <a:schemeClr val="accent1">
                    <a:lumMod val="50000"/>
                  </a:schemeClr>
                </a:solidFill>
              </a:rPr>
              <a:t>việc</a:t>
            </a:r>
            <a:r>
              <a:rPr lang="en-US" sz="2000" kern="1200" dirty="0" smtClean="0">
                <a:solidFill>
                  <a:schemeClr val="accent1">
                    <a:lumMod val="50000"/>
                  </a:schemeClr>
                </a:solidFill>
              </a:rPr>
              <a:t> reports </a:t>
            </a:r>
            <a:r>
              <a:rPr lang="en-US" sz="2000" kern="1200" dirty="0" err="1" smtClean="0">
                <a:solidFill>
                  <a:schemeClr val="accent1">
                    <a:lumMod val="50000"/>
                  </a:schemeClr>
                </a:solidFill>
              </a:rPr>
              <a:t>thì</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đừng</a:t>
            </a:r>
            <a:r>
              <a:rPr lang="en-US" sz="2000" kern="1200" dirty="0" smtClean="0">
                <a:solidFill>
                  <a:schemeClr val="accent1">
                    <a:lumMod val="50000"/>
                  </a:schemeClr>
                </a:solidFill>
              </a:rPr>
              <a:t> </a:t>
            </a: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đóng</a:t>
            </a:r>
            <a:r>
              <a:rPr lang="en-US" sz="2000" kern="1200" dirty="0" smtClean="0">
                <a:solidFill>
                  <a:schemeClr val="accent1">
                    <a:lumMod val="50000"/>
                  </a:schemeClr>
                </a:solidFill>
              </a:rPr>
              <a:t> </a:t>
            </a:r>
            <a:r>
              <a:rPr lang="en-US" sz="2000" kern="1200" dirty="0" err="1" smtClean="0">
                <a:solidFill>
                  <a:schemeClr val="accent1">
                    <a:lumMod val="50000"/>
                  </a:schemeClr>
                </a:solidFill>
              </a:rPr>
              <a:t>gói</a:t>
            </a:r>
            <a:r>
              <a:rPr lang="en-US" sz="2000" kern="1200" dirty="0" smtClean="0">
                <a:solidFill>
                  <a:schemeClr val="accent1">
                    <a:lumMod val="50000"/>
                  </a:schemeClr>
                </a:solidFill>
              </a:rPr>
              <a:t> </a:t>
            </a:r>
            <a:r>
              <a:rPr lang="en-US" sz="2000" kern="1200" dirty="0" err="1" smtClean="0">
                <a:solidFill>
                  <a:schemeClr val="accent1">
                    <a:lumMod val="50000"/>
                  </a:schemeClr>
                </a:solidFill>
              </a:rPr>
              <a:t>thành</a:t>
            </a:r>
            <a:r>
              <a:rPr lang="en-US" sz="2000" kern="1200" dirty="0" smtClean="0">
                <a:solidFill>
                  <a:schemeClr val="accent1">
                    <a:lumMod val="50000"/>
                  </a:schemeClr>
                </a:solidFill>
              </a:rPr>
              <a:t> 1 transaction </a:t>
            </a:r>
            <a:r>
              <a:rPr lang="en-US" sz="2000" kern="1200" dirty="0" err="1" smtClean="0">
                <a:solidFill>
                  <a:schemeClr val="accent1">
                    <a:lumMod val="50000"/>
                  </a:schemeClr>
                </a:solidFill>
              </a:rPr>
              <a:t>vì</a:t>
            </a:r>
            <a:r>
              <a:rPr lang="en-US" sz="2000" kern="1200" dirty="0" smtClean="0">
                <a:solidFill>
                  <a:schemeClr val="accent1">
                    <a:lumMod val="50000"/>
                  </a:schemeClr>
                </a:solidFill>
              </a:rPr>
              <a:t> </a:t>
            </a:r>
            <a:r>
              <a:rPr lang="en-US" sz="2000" kern="1200" dirty="0" err="1" smtClean="0">
                <a:solidFill>
                  <a:schemeClr val="accent1">
                    <a:lumMod val="50000"/>
                  </a:schemeClr>
                </a:solidFill>
              </a:rPr>
              <a:t>khi</a:t>
            </a:r>
            <a:r>
              <a:rPr lang="en-US" sz="2000" kern="1200" dirty="0" smtClean="0">
                <a:solidFill>
                  <a:schemeClr val="accent1">
                    <a:lumMod val="50000"/>
                  </a:schemeClr>
                </a:solidFill>
              </a:rPr>
              <a:t> </a:t>
            </a:r>
            <a:r>
              <a:rPr lang="en-US" sz="2000" kern="1200" dirty="0" err="1" smtClean="0">
                <a:solidFill>
                  <a:schemeClr val="accent1">
                    <a:lumMod val="50000"/>
                  </a:schemeClr>
                </a:solidFill>
              </a:rPr>
              <a:t>mở</a:t>
            </a:r>
            <a:r>
              <a:rPr lang="en-US" sz="2000" kern="1200" dirty="0" smtClean="0">
                <a:solidFill>
                  <a:schemeClr val="accent1">
                    <a:lumMod val="50000"/>
                  </a:schemeClr>
                </a:solidFill>
              </a:rPr>
              <a:t> </a:t>
            </a:r>
            <a:r>
              <a:rPr lang="en-US" sz="2000" kern="1200" dirty="0" err="1" smtClean="0">
                <a:solidFill>
                  <a:schemeClr val="accent1">
                    <a:lumMod val="50000"/>
                  </a:schemeClr>
                </a:solidFill>
              </a:rPr>
              <a:t>và</a:t>
            </a:r>
            <a:r>
              <a:rPr lang="en-US" sz="2000" kern="1200" dirty="0" smtClean="0">
                <a:solidFill>
                  <a:schemeClr val="accent1">
                    <a:lumMod val="50000"/>
                  </a:schemeClr>
                </a:solidFill>
              </a:rPr>
              <a:t> </a:t>
            </a:r>
            <a:r>
              <a:rPr lang="en-US" sz="2000" kern="1200" dirty="0" err="1" smtClean="0">
                <a:solidFill>
                  <a:schemeClr val="accent1">
                    <a:lumMod val="50000"/>
                  </a:schemeClr>
                </a:solidFill>
              </a:rPr>
              <a:t>đóng</a:t>
            </a:r>
            <a:r>
              <a:rPr lang="en-US" sz="2000" kern="1200" dirty="0" smtClean="0">
                <a:solidFill>
                  <a:schemeClr val="accent1">
                    <a:lumMod val="50000"/>
                  </a:schemeClr>
                </a:solidFill>
              </a:rPr>
              <a:t> 1 transaction </a:t>
            </a:r>
            <a:r>
              <a:rPr lang="en-US" sz="2000" kern="1200" dirty="0" err="1" smtClean="0">
                <a:solidFill>
                  <a:schemeClr val="accent1">
                    <a:lumMod val="50000"/>
                  </a:schemeClr>
                </a:solidFill>
              </a:rPr>
              <a:t>sẽ</a:t>
            </a:r>
            <a:r>
              <a:rPr lang="en-US" sz="2000" kern="1200" dirty="0" smtClean="0">
                <a:solidFill>
                  <a:schemeClr val="accent1">
                    <a:lumMod val="50000"/>
                  </a:schemeClr>
                </a:solidFill>
              </a:rPr>
              <a:t> </a:t>
            </a:r>
            <a:r>
              <a:rPr lang="en-US" sz="2000" kern="1200" dirty="0" err="1" smtClean="0">
                <a:solidFill>
                  <a:schemeClr val="accent1">
                    <a:lumMod val="50000"/>
                  </a:schemeClr>
                </a:solidFill>
              </a:rPr>
              <a:t>tốn</a:t>
            </a:r>
            <a:r>
              <a:rPr lang="en-US" sz="2000" kern="1200" dirty="0" smtClean="0">
                <a:solidFill>
                  <a:schemeClr val="accent1">
                    <a:lumMod val="50000"/>
                  </a:schemeClr>
                </a:solidFill>
              </a:rPr>
              <a:t> </a:t>
            </a:r>
            <a:r>
              <a:rPr lang="en-US" sz="2000" kern="1200" dirty="0" err="1" smtClean="0">
                <a:solidFill>
                  <a:schemeClr val="accent1">
                    <a:lumMod val="50000"/>
                  </a:schemeClr>
                </a:solidFill>
              </a:rPr>
              <a:t>thêm</a:t>
            </a:r>
            <a:r>
              <a:rPr lang="en-US" sz="2000" kern="1200" dirty="0" smtClean="0">
                <a:solidFill>
                  <a:schemeClr val="accent1">
                    <a:lumMod val="50000"/>
                  </a:schemeClr>
                </a:solidFill>
              </a:rPr>
              <a:t> 1 </a:t>
            </a:r>
            <a:r>
              <a:rPr lang="en-US" sz="2000" kern="1200" dirty="0" err="1" smtClean="0">
                <a:solidFill>
                  <a:schemeClr val="accent1">
                    <a:lumMod val="50000"/>
                  </a:schemeClr>
                </a:solidFill>
              </a:rPr>
              <a:t>ít</a:t>
            </a:r>
            <a:r>
              <a:rPr lang="en-US" sz="2000" kern="1200" dirty="0" smtClean="0">
                <a:solidFill>
                  <a:schemeClr val="accent1">
                    <a:lumMod val="50000"/>
                  </a:schemeClr>
                </a:solidFill>
              </a:rPr>
              <a:t> chi </a:t>
            </a:r>
            <a:r>
              <a:rPr lang="en-US" sz="2000" kern="1200" dirty="0" err="1" smtClean="0">
                <a:solidFill>
                  <a:schemeClr val="accent1">
                    <a:lumMod val="50000"/>
                  </a:schemeClr>
                </a:solidFill>
              </a:rPr>
              <a:t>phí</a:t>
            </a:r>
            <a:endParaRPr lang="en-US" sz="2000" kern="1200" dirty="0">
              <a:solidFill>
                <a:schemeClr val="accent1">
                  <a:lumMod val="50000"/>
                </a:schemeClr>
              </a:solidFill>
            </a:endParaRPr>
          </a:p>
        </p:txBody>
      </p:sp>
    </p:spTree>
    <p:extLst>
      <p:ext uri="{BB962C8B-B14F-4D97-AF65-F5344CB8AC3E}">
        <p14:creationId xmlns:p14="http://schemas.microsoft.com/office/powerpoint/2010/main" val="1350887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5">
                    <a:lumMod val="50000"/>
                  </a:schemeClr>
                </a:solidFill>
              </a:rPr>
              <a:t>Cách</a:t>
            </a:r>
            <a:r>
              <a:rPr lang="en-US" dirty="0" smtClean="0">
                <a:solidFill>
                  <a:schemeClr val="accent5">
                    <a:lumMod val="50000"/>
                  </a:schemeClr>
                </a:solidFill>
              </a:rPr>
              <a:t> </a:t>
            </a:r>
            <a:r>
              <a:rPr lang="en-US" dirty="0" err="1" smtClean="0">
                <a:solidFill>
                  <a:schemeClr val="accent5">
                    <a:lumMod val="50000"/>
                  </a:schemeClr>
                </a:solidFill>
              </a:rPr>
              <a:t>tối</a:t>
            </a:r>
            <a:r>
              <a:rPr lang="en-US" dirty="0" smtClean="0">
                <a:solidFill>
                  <a:schemeClr val="accent5">
                    <a:lumMod val="50000"/>
                  </a:schemeClr>
                </a:solidFill>
              </a:rPr>
              <a:t> </a:t>
            </a:r>
            <a:r>
              <a:rPr lang="en-US" dirty="0" err="1" smtClean="0">
                <a:solidFill>
                  <a:schemeClr val="accent5">
                    <a:lumMod val="50000"/>
                  </a:schemeClr>
                </a:solidFill>
              </a:rPr>
              <a:t>ưu</a:t>
            </a:r>
            <a:r>
              <a:rPr lang="en-US" dirty="0" smtClean="0">
                <a:solidFill>
                  <a:schemeClr val="accent5">
                    <a:lumMod val="50000"/>
                  </a:schemeClr>
                </a:solidFill>
              </a:rPr>
              <a:t> </a:t>
            </a:r>
            <a:r>
              <a:rPr lang="en-US" dirty="0" err="1" smtClean="0">
                <a:solidFill>
                  <a:schemeClr val="accent5">
                    <a:lumMod val="50000"/>
                  </a:schemeClr>
                </a:solidFill>
              </a:rPr>
              <a:t>hoá</a:t>
            </a:r>
            <a:r>
              <a:rPr lang="en-US" dirty="0" smtClean="0">
                <a:solidFill>
                  <a:schemeClr val="accent5">
                    <a:lumMod val="50000"/>
                  </a:schemeClr>
                </a:solidFill>
              </a:rPr>
              <a:t> </a:t>
            </a:r>
            <a:r>
              <a:rPr lang="en-US" dirty="0" err="1" smtClean="0">
                <a:solidFill>
                  <a:schemeClr val="accent5">
                    <a:lumMod val="50000"/>
                  </a:schemeClr>
                </a:solidFill>
              </a:rPr>
              <a:t>truy</a:t>
            </a:r>
            <a:r>
              <a:rPr lang="en-US" dirty="0" smtClean="0">
                <a:solidFill>
                  <a:schemeClr val="accent5">
                    <a:lumMod val="50000"/>
                  </a:schemeClr>
                </a:solidFill>
              </a:rPr>
              <a:t> </a:t>
            </a:r>
            <a:r>
              <a:rPr lang="en-US" dirty="0" err="1" smtClean="0">
                <a:solidFill>
                  <a:schemeClr val="accent5">
                    <a:lumMod val="50000"/>
                  </a:schemeClr>
                </a:solidFill>
              </a:rPr>
              <a:t>vấn</a:t>
            </a:r>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1041651" y="1701686"/>
            <a:ext cx="6802940" cy="1207156"/>
          </a:xfrm>
          <a:custGeom>
            <a:avLst/>
            <a:gdLst>
              <a:gd name="connsiteX0" fmla="*/ 0 w 6802940"/>
              <a:gd name="connsiteY0" fmla="*/ 201197 h 1207156"/>
              <a:gd name="connsiteX1" fmla="*/ 201197 w 6802940"/>
              <a:gd name="connsiteY1" fmla="*/ 0 h 1207156"/>
              <a:gd name="connsiteX2" fmla="*/ 6601743 w 6802940"/>
              <a:gd name="connsiteY2" fmla="*/ 0 h 1207156"/>
              <a:gd name="connsiteX3" fmla="*/ 6802940 w 6802940"/>
              <a:gd name="connsiteY3" fmla="*/ 201197 h 1207156"/>
              <a:gd name="connsiteX4" fmla="*/ 6802940 w 6802940"/>
              <a:gd name="connsiteY4" fmla="*/ 1005959 h 1207156"/>
              <a:gd name="connsiteX5" fmla="*/ 6601743 w 6802940"/>
              <a:gd name="connsiteY5" fmla="*/ 1207156 h 1207156"/>
              <a:gd name="connsiteX6" fmla="*/ 201197 w 6802940"/>
              <a:gd name="connsiteY6" fmla="*/ 1207156 h 1207156"/>
              <a:gd name="connsiteX7" fmla="*/ 0 w 6802940"/>
              <a:gd name="connsiteY7" fmla="*/ 1005959 h 1207156"/>
              <a:gd name="connsiteX8" fmla="*/ 0 w 6802940"/>
              <a:gd name="connsiteY8" fmla="*/ 201197 h 12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7156">
                <a:moveTo>
                  <a:pt x="0" y="201197"/>
                </a:moveTo>
                <a:cubicBezTo>
                  <a:pt x="0" y="90079"/>
                  <a:pt x="90079" y="0"/>
                  <a:pt x="201197" y="0"/>
                </a:cubicBezTo>
                <a:lnTo>
                  <a:pt x="6601743" y="0"/>
                </a:lnTo>
                <a:cubicBezTo>
                  <a:pt x="6712861" y="0"/>
                  <a:pt x="6802940" y="90079"/>
                  <a:pt x="6802940" y="201197"/>
                </a:cubicBezTo>
                <a:lnTo>
                  <a:pt x="6802940" y="1005959"/>
                </a:lnTo>
                <a:cubicBezTo>
                  <a:pt x="6802940" y="1117077"/>
                  <a:pt x="6712861" y="1207156"/>
                  <a:pt x="6601743" y="1207156"/>
                </a:cubicBezTo>
                <a:lnTo>
                  <a:pt x="201197" y="1207156"/>
                </a:lnTo>
                <a:cubicBezTo>
                  <a:pt x="90079" y="1207156"/>
                  <a:pt x="0" y="1117077"/>
                  <a:pt x="0" y="1005959"/>
                </a:cubicBezTo>
                <a:lnTo>
                  <a:pt x="0" y="201197"/>
                </a:lnTo>
                <a:close/>
              </a:path>
            </a:pathLst>
          </a:cu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28" tIns="135128" rIns="135128" bIns="13512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không</a:t>
            </a:r>
            <a:r>
              <a:rPr lang="en-US" sz="2000" kern="1200" dirty="0" smtClean="0">
                <a:solidFill>
                  <a:schemeClr val="accent1">
                    <a:lumMod val="50000"/>
                  </a:schemeClr>
                </a:solidFill>
              </a:rPr>
              <a:t> </a:t>
            </a: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optimizer hint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 </a:t>
            </a:r>
            <a:r>
              <a:rPr lang="en-US" sz="2000" kern="1200" dirty="0" err="1" smtClean="0">
                <a:solidFill>
                  <a:schemeClr val="accent1">
                    <a:lumMod val="50000"/>
                  </a:schemeClr>
                </a:solidFill>
              </a:rPr>
              <a:t>vì</a:t>
            </a:r>
            <a:r>
              <a:rPr lang="en-US" sz="2000" kern="1200" dirty="0" smtClean="0">
                <a:solidFill>
                  <a:schemeClr val="accent1">
                    <a:lumMod val="50000"/>
                  </a:schemeClr>
                </a:solidFill>
              </a:rPr>
              <a:t> </a:t>
            </a:r>
            <a:r>
              <a:rPr lang="en-US" sz="2000" kern="1200" dirty="0" err="1" smtClean="0">
                <a:solidFill>
                  <a:schemeClr val="accent1">
                    <a:lumMod val="50000"/>
                  </a:schemeClr>
                </a:solidFill>
              </a:rPr>
              <a:t>thường</a:t>
            </a:r>
            <a:r>
              <a:rPr lang="en-US" sz="2000" kern="1200" dirty="0" smtClean="0">
                <a:solidFill>
                  <a:schemeClr val="accent1">
                    <a:lumMod val="50000"/>
                  </a:schemeClr>
                </a:solidFill>
              </a:rPr>
              <a:t> </a:t>
            </a:r>
            <a:r>
              <a:rPr lang="en-US" sz="2000" kern="1200" dirty="0" err="1" smtClean="0">
                <a:solidFill>
                  <a:schemeClr val="accent1">
                    <a:lumMod val="50000"/>
                  </a:schemeClr>
                </a:solidFill>
              </a:rPr>
              <a:t>thì</a:t>
            </a:r>
            <a:r>
              <a:rPr lang="en-US" sz="2000" kern="1200" dirty="0" smtClean="0">
                <a:solidFill>
                  <a:schemeClr val="accent1">
                    <a:lumMod val="50000"/>
                  </a:schemeClr>
                </a:solidFill>
              </a:rPr>
              <a:t> </a:t>
            </a:r>
            <a:r>
              <a:rPr lang="en-US" sz="2000" kern="1200" dirty="0" err="1" smtClean="0">
                <a:solidFill>
                  <a:schemeClr val="accent1">
                    <a:lumMod val="50000"/>
                  </a:schemeClr>
                </a:solidFill>
              </a:rPr>
              <a:t>rất</a:t>
            </a:r>
            <a:r>
              <a:rPr lang="en-US" sz="2000" kern="1200" dirty="0" smtClean="0">
                <a:solidFill>
                  <a:schemeClr val="accent1">
                    <a:lumMod val="50000"/>
                  </a:schemeClr>
                </a:solidFill>
              </a:rPr>
              <a:t> </a:t>
            </a:r>
            <a:r>
              <a:rPr lang="en-US" sz="2000" kern="1200" dirty="0" err="1" smtClean="0">
                <a:solidFill>
                  <a:schemeClr val="accent1">
                    <a:lumMod val="50000"/>
                  </a:schemeClr>
                </a:solidFill>
              </a:rPr>
              <a:t>khó</a:t>
            </a:r>
            <a:r>
              <a:rPr lang="en-US" sz="2000" kern="1200" dirty="0" smtClean="0">
                <a:solidFill>
                  <a:schemeClr val="accent1">
                    <a:lumMod val="50000"/>
                  </a:schemeClr>
                </a:solidFill>
              </a:rPr>
              <a:t> </a:t>
            </a:r>
            <a:r>
              <a:rPr lang="en-US" sz="2000" kern="1200" dirty="0" err="1" smtClean="0">
                <a:solidFill>
                  <a:schemeClr val="accent1">
                    <a:lumMod val="50000"/>
                  </a:schemeClr>
                </a:solidFill>
              </a:rPr>
              <a:t>đoán</a:t>
            </a:r>
            <a:r>
              <a:rPr lang="en-US" sz="2000" kern="1200" dirty="0" smtClean="0">
                <a:solidFill>
                  <a:schemeClr val="accent1">
                    <a:lumMod val="50000"/>
                  </a:schemeClr>
                </a:solidFill>
              </a:rPr>
              <a:t> </a:t>
            </a:r>
            <a:r>
              <a:rPr lang="en-US" sz="2000" kern="1200" dirty="0" err="1" smtClean="0">
                <a:solidFill>
                  <a:schemeClr val="accent1">
                    <a:lumMod val="50000"/>
                  </a:schemeClr>
                </a:solidFill>
              </a:rPr>
              <a:t>trước</a:t>
            </a:r>
            <a:r>
              <a:rPr lang="en-US" sz="2000" kern="1200" dirty="0" smtClean="0">
                <a:solidFill>
                  <a:schemeClr val="accent1">
                    <a:lumMod val="50000"/>
                  </a:schemeClr>
                </a:solidFill>
              </a:rPr>
              <a:t> </a:t>
            </a:r>
            <a:r>
              <a:rPr lang="en-US" sz="2000" kern="1200" dirty="0" err="1" smtClean="0">
                <a:solidFill>
                  <a:schemeClr val="accent1">
                    <a:lumMod val="50000"/>
                  </a:schemeClr>
                </a:solidFill>
              </a:rPr>
              <a:t>được</a:t>
            </a:r>
            <a:r>
              <a:rPr lang="en-US" sz="2000" kern="1200" dirty="0" smtClean="0">
                <a:solidFill>
                  <a:schemeClr val="accent1">
                    <a:lumMod val="50000"/>
                  </a:schemeClr>
                </a:solidFill>
              </a:rPr>
              <a:t> Query Optimizer </a:t>
            </a:r>
            <a:r>
              <a:rPr lang="en-US" sz="2000" kern="1200" dirty="0" err="1" smtClean="0">
                <a:solidFill>
                  <a:schemeClr val="accent1">
                    <a:lumMod val="50000"/>
                  </a:schemeClr>
                </a:solidFill>
              </a:rPr>
              <a:t>làm</a:t>
            </a:r>
            <a:r>
              <a:rPr lang="en-US" sz="2000" kern="1200" dirty="0" smtClean="0">
                <a:solidFill>
                  <a:schemeClr val="accent1">
                    <a:lumMod val="50000"/>
                  </a:schemeClr>
                </a:solidFill>
              </a:rPr>
              <a:t> </a:t>
            </a:r>
            <a:r>
              <a:rPr lang="en-US" sz="2000" kern="1200" dirty="0" err="1" smtClean="0">
                <a:solidFill>
                  <a:schemeClr val="accent1">
                    <a:lumMod val="50000"/>
                  </a:schemeClr>
                </a:solidFill>
              </a:rPr>
              <a:t>những</a:t>
            </a:r>
            <a:r>
              <a:rPr lang="en-US" sz="2000" kern="1200" dirty="0" smtClean="0">
                <a:solidFill>
                  <a:schemeClr val="accent1">
                    <a:lumMod val="50000"/>
                  </a:schemeClr>
                </a:solidFill>
              </a:rPr>
              <a:t> </a:t>
            </a:r>
            <a:r>
              <a:rPr lang="en-US" sz="2000" kern="1200" dirty="0" err="1" smtClean="0">
                <a:solidFill>
                  <a:schemeClr val="accent1">
                    <a:lumMod val="50000"/>
                  </a:schemeClr>
                </a:solidFill>
              </a:rPr>
              <a:t>gì</a:t>
            </a:r>
            <a:r>
              <a:rPr lang="en-US" sz="2000" kern="1200" dirty="0" smtClean="0">
                <a:solidFill>
                  <a:schemeClr val="accent1">
                    <a:lumMod val="50000"/>
                  </a:schemeClr>
                </a:solidFill>
              </a:rPr>
              <a:t>. Optimizer hints </a:t>
            </a:r>
            <a:r>
              <a:rPr lang="en-US" sz="2000" kern="1200" dirty="0" err="1" smtClean="0">
                <a:solidFill>
                  <a:schemeClr val="accent1">
                    <a:lumMod val="50000"/>
                  </a:schemeClr>
                </a:solidFill>
              </a:rPr>
              <a:t>là</a:t>
            </a:r>
            <a:r>
              <a:rPr lang="en-US" sz="2000" kern="1200" dirty="0" smtClean="0">
                <a:solidFill>
                  <a:schemeClr val="accent1">
                    <a:lumMod val="50000"/>
                  </a:schemeClr>
                </a:solidFill>
              </a:rPr>
              <a:t> </a:t>
            </a:r>
            <a:r>
              <a:rPr lang="en-US" sz="2000" kern="1200" dirty="0" err="1" smtClean="0">
                <a:solidFill>
                  <a:schemeClr val="accent1">
                    <a:lumMod val="50000"/>
                  </a:schemeClr>
                </a:solidFill>
              </a:rPr>
              <a:t>những</a:t>
            </a:r>
            <a:r>
              <a:rPr lang="en-US" sz="2000" kern="1200" dirty="0" smtClean="0">
                <a:solidFill>
                  <a:schemeClr val="accent1">
                    <a:lumMod val="50000"/>
                  </a:schemeClr>
                </a:solidFill>
              </a:rPr>
              <a:t> </a:t>
            </a:r>
            <a:r>
              <a:rPr lang="en-US" sz="2000" kern="1200" dirty="0" err="1" smtClean="0">
                <a:solidFill>
                  <a:schemeClr val="accent1">
                    <a:lumMod val="50000"/>
                  </a:schemeClr>
                </a:solidFill>
              </a:rPr>
              <a:t>từ</a:t>
            </a:r>
            <a:r>
              <a:rPr lang="en-US" sz="2000" kern="1200" dirty="0" smtClean="0">
                <a:solidFill>
                  <a:schemeClr val="accent1">
                    <a:lumMod val="50000"/>
                  </a:schemeClr>
                </a:solidFill>
              </a:rPr>
              <a:t> </a:t>
            </a:r>
            <a:r>
              <a:rPr lang="en-US" sz="2000" kern="1200" dirty="0" err="1" smtClean="0">
                <a:solidFill>
                  <a:schemeClr val="accent1">
                    <a:lumMod val="50000"/>
                  </a:schemeClr>
                </a:solidFill>
              </a:rPr>
              <a:t>khóa</a:t>
            </a:r>
            <a:r>
              <a:rPr lang="en-US" sz="2000" kern="1200" dirty="0" smtClean="0">
                <a:solidFill>
                  <a:schemeClr val="accent1">
                    <a:lumMod val="50000"/>
                  </a:schemeClr>
                </a:solidFill>
              </a:rPr>
              <a:t> </a:t>
            </a:r>
            <a:r>
              <a:rPr lang="en-US" sz="2000" kern="1200" dirty="0" err="1" smtClean="0">
                <a:solidFill>
                  <a:schemeClr val="accent1">
                    <a:lumMod val="50000"/>
                  </a:schemeClr>
                </a:solidFill>
              </a:rPr>
              <a:t>đặc</a:t>
            </a:r>
            <a:r>
              <a:rPr lang="en-US" sz="2000" kern="1200" dirty="0" smtClean="0">
                <a:solidFill>
                  <a:schemeClr val="accent1">
                    <a:lumMod val="50000"/>
                  </a:schemeClr>
                </a:solidFill>
              </a:rPr>
              <a:t> </a:t>
            </a:r>
            <a:r>
              <a:rPr lang="en-US" sz="2000" kern="1200" dirty="0" err="1" smtClean="0">
                <a:solidFill>
                  <a:schemeClr val="accent1">
                    <a:lumMod val="50000"/>
                  </a:schemeClr>
                </a:solidFill>
              </a:rPr>
              <a:t>biệt</a:t>
            </a:r>
            <a:r>
              <a:rPr lang="en-US" sz="2000" kern="1200" dirty="0" smtClean="0">
                <a:solidFill>
                  <a:schemeClr val="accent1">
                    <a:lumMod val="50000"/>
                  </a:schemeClr>
                </a:solidFill>
              </a:rPr>
              <a:t> </a:t>
            </a:r>
            <a:r>
              <a:rPr lang="en-US" sz="2000" kern="1200" dirty="0" err="1" smtClean="0">
                <a:solidFill>
                  <a:schemeClr val="accent1">
                    <a:lumMod val="50000"/>
                  </a:schemeClr>
                </a:solidFill>
              </a:rPr>
              <a:t>dùng</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ép</a:t>
            </a:r>
            <a:r>
              <a:rPr lang="en-US" sz="2000" kern="1200" dirty="0" smtClean="0">
                <a:solidFill>
                  <a:schemeClr val="accent1">
                    <a:lumMod val="50000"/>
                  </a:schemeClr>
                </a:solidFill>
              </a:rPr>
              <a:t> Query Optimizer </a:t>
            </a:r>
            <a:r>
              <a:rPr lang="en-US" sz="2000" kern="1200" dirty="0" err="1" smtClean="0">
                <a:solidFill>
                  <a:schemeClr val="accent1">
                    <a:lumMod val="50000"/>
                  </a:schemeClr>
                </a:solidFill>
              </a:rPr>
              <a:t>chạy</a:t>
            </a:r>
            <a:r>
              <a:rPr lang="en-US" sz="2000" kern="1200" dirty="0" smtClean="0">
                <a:solidFill>
                  <a:schemeClr val="accent1">
                    <a:lumMod val="50000"/>
                  </a:schemeClr>
                </a:solidFill>
              </a:rPr>
              <a:t> </a:t>
            </a:r>
            <a:r>
              <a:rPr lang="en-US" sz="2000" kern="1200" dirty="0" err="1" smtClean="0">
                <a:solidFill>
                  <a:schemeClr val="accent1">
                    <a:lumMod val="50000"/>
                  </a:schemeClr>
                </a:solidFill>
              </a:rPr>
              <a:t>theo</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a:t>
            </a:r>
            <a:r>
              <a:rPr lang="en-US" sz="2000" kern="1200" dirty="0" err="1" smtClean="0">
                <a:solidFill>
                  <a:schemeClr val="accent1">
                    <a:lumMod val="50000"/>
                  </a:schemeClr>
                </a:solidFill>
              </a:rPr>
              <a:t>từ</a:t>
            </a:r>
            <a:r>
              <a:rPr lang="en-US" sz="2000" kern="1200" dirty="0" smtClean="0">
                <a:solidFill>
                  <a:schemeClr val="accent1">
                    <a:lumMod val="50000"/>
                  </a:schemeClr>
                </a:solidFill>
              </a:rPr>
              <a:t> </a:t>
            </a:r>
            <a:r>
              <a:rPr lang="en-US" sz="2000" kern="1200" dirty="0" err="1" smtClean="0">
                <a:solidFill>
                  <a:schemeClr val="accent1">
                    <a:lumMod val="50000"/>
                  </a:schemeClr>
                </a:solidFill>
              </a:rPr>
              <a:t>khoá</a:t>
            </a:r>
            <a:r>
              <a:rPr lang="en-US" sz="2000" kern="1200" dirty="0" smtClean="0">
                <a:solidFill>
                  <a:schemeClr val="accent1">
                    <a:lumMod val="50000"/>
                  </a:schemeClr>
                </a:solidFill>
              </a:rPr>
              <a:t> </a:t>
            </a:r>
            <a:r>
              <a:rPr lang="en-US" sz="2000" kern="1200" dirty="0" err="1" smtClean="0">
                <a:solidFill>
                  <a:schemeClr val="accent1">
                    <a:lumMod val="50000"/>
                  </a:schemeClr>
                </a:solidFill>
              </a:rPr>
              <a:t>này</a:t>
            </a:r>
            <a:r>
              <a:rPr lang="en-US" sz="2000" kern="1200" dirty="0" smtClean="0">
                <a:solidFill>
                  <a:schemeClr val="accent1">
                    <a:lumMod val="50000"/>
                  </a:schemeClr>
                </a:solidFill>
              </a:rPr>
              <a:t>.</a:t>
            </a:r>
            <a:endParaRPr lang="en-US" sz="2000" kern="1200" dirty="0">
              <a:solidFill>
                <a:schemeClr val="accent1">
                  <a:lumMod val="50000"/>
                </a:schemeClr>
              </a:solidFill>
            </a:endParaRPr>
          </a:p>
        </p:txBody>
      </p:sp>
      <p:sp>
        <p:nvSpPr>
          <p:cNvPr id="14" name="Freeform 13"/>
          <p:cNvSpPr/>
          <p:nvPr/>
        </p:nvSpPr>
        <p:spPr>
          <a:xfrm>
            <a:off x="1041651" y="2921021"/>
            <a:ext cx="6802940" cy="1207156"/>
          </a:xfrm>
          <a:custGeom>
            <a:avLst/>
            <a:gdLst>
              <a:gd name="connsiteX0" fmla="*/ 0 w 6802940"/>
              <a:gd name="connsiteY0" fmla="*/ 201197 h 1207156"/>
              <a:gd name="connsiteX1" fmla="*/ 201197 w 6802940"/>
              <a:gd name="connsiteY1" fmla="*/ 0 h 1207156"/>
              <a:gd name="connsiteX2" fmla="*/ 6601743 w 6802940"/>
              <a:gd name="connsiteY2" fmla="*/ 0 h 1207156"/>
              <a:gd name="connsiteX3" fmla="*/ 6802940 w 6802940"/>
              <a:gd name="connsiteY3" fmla="*/ 201197 h 1207156"/>
              <a:gd name="connsiteX4" fmla="*/ 6802940 w 6802940"/>
              <a:gd name="connsiteY4" fmla="*/ 1005959 h 1207156"/>
              <a:gd name="connsiteX5" fmla="*/ 6601743 w 6802940"/>
              <a:gd name="connsiteY5" fmla="*/ 1207156 h 1207156"/>
              <a:gd name="connsiteX6" fmla="*/ 201197 w 6802940"/>
              <a:gd name="connsiteY6" fmla="*/ 1207156 h 1207156"/>
              <a:gd name="connsiteX7" fmla="*/ 0 w 6802940"/>
              <a:gd name="connsiteY7" fmla="*/ 1005959 h 1207156"/>
              <a:gd name="connsiteX8" fmla="*/ 0 w 6802940"/>
              <a:gd name="connsiteY8" fmla="*/ 201197 h 12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7156">
                <a:moveTo>
                  <a:pt x="0" y="201197"/>
                </a:moveTo>
                <a:cubicBezTo>
                  <a:pt x="0" y="90079"/>
                  <a:pt x="90079" y="0"/>
                  <a:pt x="201197" y="0"/>
                </a:cubicBezTo>
                <a:lnTo>
                  <a:pt x="6601743" y="0"/>
                </a:lnTo>
                <a:cubicBezTo>
                  <a:pt x="6712861" y="0"/>
                  <a:pt x="6802940" y="90079"/>
                  <a:pt x="6802940" y="201197"/>
                </a:cubicBezTo>
                <a:lnTo>
                  <a:pt x="6802940" y="1005959"/>
                </a:lnTo>
                <a:cubicBezTo>
                  <a:pt x="6802940" y="1117077"/>
                  <a:pt x="6712861" y="1207156"/>
                  <a:pt x="6601743" y="1207156"/>
                </a:cubicBezTo>
                <a:lnTo>
                  <a:pt x="201197" y="1207156"/>
                </a:lnTo>
                <a:cubicBezTo>
                  <a:pt x="90079" y="1207156"/>
                  <a:pt x="0" y="1117077"/>
                  <a:pt x="0" y="1005959"/>
                </a:cubicBezTo>
                <a:lnTo>
                  <a:pt x="0" y="201197"/>
                </a:lnTo>
                <a:close/>
              </a:path>
            </a:pathLst>
          </a:cu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28" tIns="135128" rIns="135128" bIns="13512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r>
              <a:rPr lang="en-US" sz="2000" kern="1200" dirty="0" smtClean="0">
                <a:solidFill>
                  <a:schemeClr val="accent1">
                    <a:lumMod val="50000"/>
                  </a:schemeClr>
                </a:solidFill>
              </a:rPr>
              <a:t> </a:t>
            </a:r>
            <a:r>
              <a:rPr lang="en-US" sz="2000" kern="1200" dirty="0" err="1" smtClean="0">
                <a:solidFill>
                  <a:schemeClr val="accent1">
                    <a:lumMod val="50000"/>
                  </a:schemeClr>
                </a:solidFill>
              </a:rPr>
              <a:t>có</a:t>
            </a:r>
            <a:r>
              <a:rPr lang="en-US" sz="2000" kern="1200" dirty="0" smtClean="0">
                <a:solidFill>
                  <a:schemeClr val="accent1">
                    <a:lumMod val="50000"/>
                  </a:schemeClr>
                </a:solidFill>
              </a:rPr>
              <a:t> 1/</a:t>
            </a:r>
            <a:r>
              <a:rPr lang="en-US" sz="2000" kern="1200" dirty="0" err="1" smtClean="0">
                <a:solidFill>
                  <a:schemeClr val="accent1">
                    <a:lumMod val="50000"/>
                  </a:schemeClr>
                </a:solidFill>
              </a:rPr>
              <a:t>nhiều</a:t>
            </a:r>
            <a:r>
              <a:rPr lang="en-US" sz="2000" kern="1200" dirty="0" smtClean="0">
                <a:solidFill>
                  <a:schemeClr val="accent1">
                    <a:lumMod val="50000"/>
                  </a:schemeClr>
                </a:solidFill>
              </a:rPr>
              <a:t> OR </a:t>
            </a:r>
            <a:r>
              <a:rPr lang="en-US" sz="2000" kern="1200" dirty="0" err="1" smtClean="0">
                <a:solidFill>
                  <a:schemeClr val="accent1">
                    <a:lumMod val="50000"/>
                  </a:schemeClr>
                </a:solidFill>
              </a:rPr>
              <a:t>bạn</a:t>
            </a:r>
            <a:r>
              <a:rPr lang="en-US" sz="2000" kern="1200" dirty="0" smtClean="0">
                <a:solidFill>
                  <a:schemeClr val="accent1">
                    <a:lumMod val="50000"/>
                  </a:schemeClr>
                </a:solidFill>
              </a:rPr>
              <a:t> </a:t>
            </a:r>
            <a:r>
              <a:rPr lang="en-US" sz="2000" kern="1200" dirty="0" err="1" smtClean="0">
                <a:solidFill>
                  <a:schemeClr val="accent1">
                    <a:lumMod val="50000"/>
                  </a:schemeClr>
                </a:solidFill>
              </a:rPr>
              <a:t>có</a:t>
            </a:r>
            <a:r>
              <a:rPr lang="en-US" sz="2000" kern="1200" dirty="0" smtClean="0">
                <a:solidFill>
                  <a:schemeClr val="accent1">
                    <a:lumMod val="50000"/>
                  </a:schemeClr>
                </a:solidFill>
              </a:rPr>
              <a:t> </a:t>
            </a:r>
            <a:r>
              <a:rPr lang="en-US" sz="2000" kern="1200" dirty="0" err="1" smtClean="0">
                <a:solidFill>
                  <a:schemeClr val="accent1">
                    <a:lumMod val="50000"/>
                  </a:schemeClr>
                </a:solidFill>
              </a:rPr>
              <a:t>thể</a:t>
            </a:r>
            <a:r>
              <a:rPr lang="en-US" sz="2000" kern="1200" dirty="0" smtClean="0">
                <a:solidFill>
                  <a:schemeClr val="accent1">
                    <a:lumMod val="50000"/>
                  </a:schemeClr>
                </a:solidFill>
              </a:rPr>
              <a:t> </a:t>
            </a:r>
            <a:r>
              <a:rPr lang="en-US" sz="2000" kern="1200" dirty="0" err="1" smtClean="0">
                <a:solidFill>
                  <a:schemeClr val="accent1">
                    <a:lumMod val="50000"/>
                  </a:schemeClr>
                </a:solidFill>
              </a:rPr>
              <a:t>viết</a:t>
            </a:r>
            <a:r>
              <a:rPr lang="en-US" sz="2000" kern="1200" dirty="0" smtClean="0">
                <a:solidFill>
                  <a:schemeClr val="accent1">
                    <a:lumMod val="50000"/>
                  </a:schemeClr>
                </a:solidFill>
              </a:rPr>
              <a:t> </a:t>
            </a:r>
            <a:r>
              <a:rPr lang="en-US" sz="2000" kern="1200" dirty="0" err="1" smtClean="0">
                <a:solidFill>
                  <a:schemeClr val="accent1">
                    <a:lumMod val="50000"/>
                  </a:schemeClr>
                </a:solidFill>
              </a:rPr>
              <a:t>lại</a:t>
            </a:r>
            <a:r>
              <a:rPr lang="en-US" sz="2000" kern="1200" dirty="0" smtClean="0">
                <a:solidFill>
                  <a:schemeClr val="accent1">
                    <a:lumMod val="50000"/>
                  </a:schemeClr>
                </a:solidFill>
              </a:rPr>
              <a:t> </a:t>
            </a:r>
            <a:r>
              <a:rPr lang="en-US" sz="2000" kern="1200" dirty="0" err="1" smtClean="0">
                <a:solidFill>
                  <a:schemeClr val="accent1">
                    <a:lumMod val="50000"/>
                  </a:schemeClr>
                </a:solidFill>
              </a:rPr>
              <a:t>bằng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cách</a:t>
            </a:r>
            <a:r>
              <a:rPr lang="en-US" sz="2000" kern="1200" dirty="0" smtClean="0">
                <a:solidFill>
                  <a:schemeClr val="accent1">
                    <a:lumMod val="50000"/>
                  </a:schemeClr>
                </a:solidFill>
              </a:rPr>
              <a:t> </a:t>
            </a:r>
            <a:r>
              <a:rPr lang="en-US" sz="2000" kern="1200" dirty="0" err="1" smtClean="0">
                <a:solidFill>
                  <a:schemeClr val="accent1">
                    <a:lumMod val="50000"/>
                  </a:schemeClr>
                </a:solidFill>
              </a:rPr>
              <a:t>kết</a:t>
            </a:r>
            <a:r>
              <a:rPr lang="en-US" sz="2000" kern="1200" dirty="0" smtClean="0">
                <a:solidFill>
                  <a:schemeClr val="accent1">
                    <a:lumMod val="50000"/>
                  </a:schemeClr>
                </a:solidFill>
              </a:rPr>
              <a:t> </a:t>
            </a:r>
            <a:r>
              <a:rPr lang="en-US" sz="2000" kern="1200" dirty="0" err="1" smtClean="0">
                <a:solidFill>
                  <a:schemeClr val="accent1">
                    <a:lumMod val="50000"/>
                  </a:schemeClr>
                </a:solidFill>
              </a:rPr>
              <a:t>hợp</a:t>
            </a:r>
            <a:r>
              <a:rPr lang="en-US" sz="2000" kern="1200" dirty="0" smtClean="0">
                <a:solidFill>
                  <a:schemeClr val="accent1">
                    <a:lumMod val="50000"/>
                  </a:schemeClr>
                </a:solidFill>
              </a:rPr>
              <a:t> UNION ALL </a:t>
            </a:r>
            <a:r>
              <a:rPr lang="en-US" sz="2000" kern="1200" dirty="0" err="1" smtClean="0">
                <a:solidFill>
                  <a:schemeClr val="accent1">
                    <a:lumMod val="50000"/>
                  </a:schemeClr>
                </a:solidFill>
              </a:rPr>
              <a:t>để</a:t>
            </a:r>
            <a:r>
              <a:rPr lang="en-US" sz="2000" kern="1200" dirty="0" smtClean="0">
                <a:solidFill>
                  <a:schemeClr val="accent1">
                    <a:lumMod val="50000"/>
                  </a:schemeClr>
                </a:solidFill>
              </a:rPr>
              <a:t> </a:t>
            </a:r>
            <a:r>
              <a:rPr lang="en-US" sz="2000" kern="1200" dirty="0" err="1" smtClean="0">
                <a:solidFill>
                  <a:schemeClr val="accent1">
                    <a:lumMod val="50000"/>
                  </a:schemeClr>
                </a:solidFill>
              </a:rPr>
              <a:t>tăng</a:t>
            </a:r>
            <a:r>
              <a:rPr lang="en-US" sz="2000" kern="1200" dirty="0" smtClean="0">
                <a:solidFill>
                  <a:schemeClr val="accent1">
                    <a:lumMod val="50000"/>
                  </a:schemeClr>
                </a:solidFill>
              </a:rPr>
              <a:t> </a:t>
            </a:r>
            <a:r>
              <a:rPr lang="en-US" sz="2000" kern="1200" dirty="0" err="1" smtClean="0">
                <a:solidFill>
                  <a:schemeClr val="accent1">
                    <a:lumMod val="50000"/>
                  </a:schemeClr>
                </a:solidFill>
              </a:rPr>
              <a:t>tốc</a:t>
            </a:r>
            <a:r>
              <a:rPr lang="en-US" sz="2000" kern="1200" dirty="0" smtClean="0">
                <a:solidFill>
                  <a:schemeClr val="accent1">
                    <a:lumMod val="50000"/>
                  </a:schemeClr>
                </a:solidFill>
              </a:rPr>
              <a:t> </a:t>
            </a:r>
            <a:r>
              <a:rPr lang="en-US" sz="2000" kern="1200" dirty="0" err="1" smtClean="0">
                <a:solidFill>
                  <a:schemeClr val="accent1">
                    <a:lumMod val="50000"/>
                  </a:schemeClr>
                </a:solidFill>
              </a:rPr>
              <a:t>độ</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endParaRPr lang="en-US" sz="2000" kern="1200" dirty="0">
              <a:solidFill>
                <a:schemeClr val="accent1">
                  <a:lumMod val="50000"/>
                </a:schemeClr>
              </a:solidFill>
            </a:endParaRPr>
          </a:p>
        </p:txBody>
      </p:sp>
      <p:sp>
        <p:nvSpPr>
          <p:cNvPr id="15" name="Freeform 14"/>
          <p:cNvSpPr/>
          <p:nvPr/>
        </p:nvSpPr>
        <p:spPr>
          <a:xfrm>
            <a:off x="1041651" y="4140356"/>
            <a:ext cx="6802940" cy="1207156"/>
          </a:xfrm>
          <a:custGeom>
            <a:avLst/>
            <a:gdLst>
              <a:gd name="connsiteX0" fmla="*/ 0 w 6802940"/>
              <a:gd name="connsiteY0" fmla="*/ 201197 h 1207156"/>
              <a:gd name="connsiteX1" fmla="*/ 201197 w 6802940"/>
              <a:gd name="connsiteY1" fmla="*/ 0 h 1207156"/>
              <a:gd name="connsiteX2" fmla="*/ 6601743 w 6802940"/>
              <a:gd name="connsiteY2" fmla="*/ 0 h 1207156"/>
              <a:gd name="connsiteX3" fmla="*/ 6802940 w 6802940"/>
              <a:gd name="connsiteY3" fmla="*/ 201197 h 1207156"/>
              <a:gd name="connsiteX4" fmla="*/ 6802940 w 6802940"/>
              <a:gd name="connsiteY4" fmla="*/ 1005959 h 1207156"/>
              <a:gd name="connsiteX5" fmla="*/ 6601743 w 6802940"/>
              <a:gd name="connsiteY5" fmla="*/ 1207156 h 1207156"/>
              <a:gd name="connsiteX6" fmla="*/ 201197 w 6802940"/>
              <a:gd name="connsiteY6" fmla="*/ 1207156 h 1207156"/>
              <a:gd name="connsiteX7" fmla="*/ 0 w 6802940"/>
              <a:gd name="connsiteY7" fmla="*/ 1005959 h 1207156"/>
              <a:gd name="connsiteX8" fmla="*/ 0 w 6802940"/>
              <a:gd name="connsiteY8" fmla="*/ 201197 h 12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7156">
                <a:moveTo>
                  <a:pt x="0" y="201197"/>
                </a:moveTo>
                <a:cubicBezTo>
                  <a:pt x="0" y="90079"/>
                  <a:pt x="90079" y="0"/>
                  <a:pt x="201197" y="0"/>
                </a:cubicBezTo>
                <a:lnTo>
                  <a:pt x="6601743" y="0"/>
                </a:lnTo>
                <a:cubicBezTo>
                  <a:pt x="6712861" y="0"/>
                  <a:pt x="6802940" y="90079"/>
                  <a:pt x="6802940" y="201197"/>
                </a:cubicBezTo>
                <a:lnTo>
                  <a:pt x="6802940" y="1005959"/>
                </a:lnTo>
                <a:cubicBezTo>
                  <a:pt x="6802940" y="1117077"/>
                  <a:pt x="6712861" y="1207156"/>
                  <a:pt x="6601743" y="1207156"/>
                </a:cubicBezTo>
                <a:lnTo>
                  <a:pt x="201197" y="1207156"/>
                </a:lnTo>
                <a:cubicBezTo>
                  <a:pt x="90079" y="1207156"/>
                  <a:pt x="0" y="1117077"/>
                  <a:pt x="0" y="1005959"/>
                </a:cubicBezTo>
                <a:lnTo>
                  <a:pt x="0" y="201197"/>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28" tIns="135128" rIns="135128" bIns="13512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Nên</a:t>
            </a:r>
            <a:r>
              <a:rPr lang="en-US" sz="2000" kern="1200" dirty="0" smtClean="0">
                <a:solidFill>
                  <a:schemeClr val="accent1">
                    <a:lumMod val="50000"/>
                  </a:schemeClr>
                </a:solidFill>
              </a:rPr>
              <a:t> </a:t>
            </a:r>
            <a:r>
              <a:rPr lang="en-US" sz="2000" kern="1200" dirty="0" err="1" smtClean="0">
                <a:solidFill>
                  <a:schemeClr val="accent1">
                    <a:lumMod val="50000"/>
                  </a:schemeClr>
                </a:solidFill>
              </a:rPr>
              <a:t>tránh</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các</a:t>
            </a:r>
            <a:r>
              <a:rPr lang="en-US" sz="2000" kern="1200" dirty="0" smtClean="0">
                <a:solidFill>
                  <a:schemeClr val="accent1">
                    <a:lumMod val="50000"/>
                  </a:schemeClr>
                </a:solidFill>
              </a:rPr>
              <a:t> Views </a:t>
            </a:r>
            <a:r>
              <a:rPr lang="en-US" sz="2000" kern="1200" dirty="0" err="1" smtClean="0">
                <a:solidFill>
                  <a:schemeClr val="accent1">
                    <a:lumMod val="50000"/>
                  </a:schemeClr>
                </a:solidFill>
              </a:rPr>
              <a:t>lồng</a:t>
            </a:r>
            <a:r>
              <a:rPr lang="en-US" sz="2000" kern="1200" dirty="0" smtClean="0">
                <a:solidFill>
                  <a:schemeClr val="accent1">
                    <a:lumMod val="50000"/>
                  </a:schemeClr>
                </a:solidFill>
              </a:rPr>
              <a:t> </a:t>
            </a:r>
            <a:r>
              <a:rPr lang="en-US" sz="2000" kern="1200" dirty="0" err="1" smtClean="0">
                <a:solidFill>
                  <a:schemeClr val="accent1">
                    <a:lumMod val="50000"/>
                  </a:schemeClr>
                </a:solidFill>
              </a:rPr>
              <a:t>nhau</a:t>
            </a:r>
            <a:r>
              <a:rPr lang="en-US" sz="2000" kern="1200" dirty="0" smtClean="0">
                <a:solidFill>
                  <a:schemeClr val="accent1">
                    <a:lumMod val="50000"/>
                  </a:schemeClr>
                </a:solidFill>
              </a:rPr>
              <a:t>.</a:t>
            </a:r>
            <a:endParaRPr lang="en-US" sz="2000" kern="1200" dirty="0">
              <a:solidFill>
                <a:schemeClr val="accent1">
                  <a:lumMod val="50000"/>
                </a:schemeClr>
              </a:solidFill>
            </a:endParaRPr>
          </a:p>
        </p:txBody>
      </p:sp>
      <p:sp>
        <p:nvSpPr>
          <p:cNvPr id="16" name="Freeform 15"/>
          <p:cNvSpPr/>
          <p:nvPr/>
        </p:nvSpPr>
        <p:spPr>
          <a:xfrm>
            <a:off x="1041651" y="5359690"/>
            <a:ext cx="6802940" cy="1207156"/>
          </a:xfrm>
          <a:custGeom>
            <a:avLst/>
            <a:gdLst>
              <a:gd name="connsiteX0" fmla="*/ 0 w 6802940"/>
              <a:gd name="connsiteY0" fmla="*/ 201197 h 1207156"/>
              <a:gd name="connsiteX1" fmla="*/ 201197 w 6802940"/>
              <a:gd name="connsiteY1" fmla="*/ 0 h 1207156"/>
              <a:gd name="connsiteX2" fmla="*/ 6601743 w 6802940"/>
              <a:gd name="connsiteY2" fmla="*/ 0 h 1207156"/>
              <a:gd name="connsiteX3" fmla="*/ 6802940 w 6802940"/>
              <a:gd name="connsiteY3" fmla="*/ 201197 h 1207156"/>
              <a:gd name="connsiteX4" fmla="*/ 6802940 w 6802940"/>
              <a:gd name="connsiteY4" fmla="*/ 1005959 h 1207156"/>
              <a:gd name="connsiteX5" fmla="*/ 6601743 w 6802940"/>
              <a:gd name="connsiteY5" fmla="*/ 1207156 h 1207156"/>
              <a:gd name="connsiteX6" fmla="*/ 201197 w 6802940"/>
              <a:gd name="connsiteY6" fmla="*/ 1207156 h 1207156"/>
              <a:gd name="connsiteX7" fmla="*/ 0 w 6802940"/>
              <a:gd name="connsiteY7" fmla="*/ 1005959 h 1207156"/>
              <a:gd name="connsiteX8" fmla="*/ 0 w 6802940"/>
              <a:gd name="connsiteY8" fmla="*/ 201197 h 12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207156">
                <a:moveTo>
                  <a:pt x="0" y="201197"/>
                </a:moveTo>
                <a:cubicBezTo>
                  <a:pt x="0" y="90079"/>
                  <a:pt x="90079" y="0"/>
                  <a:pt x="201197" y="0"/>
                </a:cubicBezTo>
                <a:lnTo>
                  <a:pt x="6601743" y="0"/>
                </a:lnTo>
                <a:cubicBezTo>
                  <a:pt x="6712861" y="0"/>
                  <a:pt x="6802940" y="90079"/>
                  <a:pt x="6802940" y="201197"/>
                </a:cubicBezTo>
                <a:lnTo>
                  <a:pt x="6802940" y="1005959"/>
                </a:lnTo>
                <a:cubicBezTo>
                  <a:pt x="6802940" y="1117077"/>
                  <a:pt x="6712861" y="1207156"/>
                  <a:pt x="6601743" y="1207156"/>
                </a:cubicBezTo>
                <a:lnTo>
                  <a:pt x="201197" y="1207156"/>
                </a:lnTo>
                <a:cubicBezTo>
                  <a:pt x="90079" y="1207156"/>
                  <a:pt x="0" y="1117077"/>
                  <a:pt x="0" y="1005959"/>
                </a:cubicBezTo>
                <a:lnTo>
                  <a:pt x="0" y="201197"/>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128" tIns="135128" rIns="135128" bIns="135128"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accent1">
                    <a:lumMod val="50000"/>
                  </a:schemeClr>
                </a:solidFill>
              </a:rPr>
              <a:t>Đừng</a:t>
            </a:r>
            <a:r>
              <a:rPr lang="en-US" sz="2000" kern="1200" dirty="0" smtClean="0">
                <a:solidFill>
                  <a:schemeClr val="accent1">
                    <a:lumMod val="50000"/>
                  </a:schemeClr>
                </a:solidFill>
              </a:rPr>
              <a:t> </a:t>
            </a:r>
            <a:r>
              <a:rPr lang="en-US" sz="2000" kern="1200" dirty="0" err="1" smtClean="0">
                <a:solidFill>
                  <a:schemeClr val="accent1">
                    <a:lumMod val="50000"/>
                  </a:schemeClr>
                </a:solidFill>
              </a:rPr>
              <a:t>sử</a:t>
            </a:r>
            <a:r>
              <a:rPr lang="en-US" sz="2000" kern="1200" dirty="0" smtClean="0">
                <a:solidFill>
                  <a:schemeClr val="accent1">
                    <a:lumMod val="50000"/>
                  </a:schemeClr>
                </a:solidFill>
              </a:rPr>
              <a:t> </a:t>
            </a:r>
            <a:r>
              <a:rPr lang="en-US" sz="2000" kern="1200" dirty="0" err="1" smtClean="0">
                <a:solidFill>
                  <a:schemeClr val="accent1">
                    <a:lumMod val="50000"/>
                  </a:schemeClr>
                </a:solidFill>
              </a:rPr>
              <a:t>dụng</a:t>
            </a:r>
            <a:r>
              <a:rPr lang="en-US" sz="2000" kern="1200" dirty="0" smtClean="0">
                <a:solidFill>
                  <a:schemeClr val="accent1">
                    <a:lumMod val="50000"/>
                  </a:schemeClr>
                </a:solidFill>
              </a:rPr>
              <a:t> DISTINCT </a:t>
            </a:r>
            <a:r>
              <a:rPr lang="en-US" sz="2000" kern="1200" dirty="0" err="1" smtClean="0">
                <a:solidFill>
                  <a:schemeClr val="accent1">
                    <a:lumMod val="50000"/>
                  </a:schemeClr>
                </a:solidFill>
              </a:rPr>
              <a:t>và</a:t>
            </a:r>
            <a:r>
              <a:rPr lang="en-US" sz="2000" kern="1200" dirty="0" smtClean="0">
                <a:solidFill>
                  <a:schemeClr val="accent1">
                    <a:lumMod val="50000"/>
                  </a:schemeClr>
                </a:solidFill>
              </a:rPr>
              <a:t> ORDER BY </a:t>
            </a:r>
            <a:r>
              <a:rPr lang="en-US" sz="2000" kern="1200" dirty="0" err="1" smtClean="0">
                <a:solidFill>
                  <a:schemeClr val="accent1">
                    <a:lumMod val="50000"/>
                  </a:schemeClr>
                </a:solidFill>
              </a:rPr>
              <a:t>trong</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lệnh</a:t>
            </a:r>
            <a:r>
              <a:rPr lang="en-US" sz="2000" kern="1200" dirty="0" smtClean="0">
                <a:solidFill>
                  <a:schemeClr val="accent1">
                    <a:lumMod val="50000"/>
                  </a:schemeClr>
                </a:solidFill>
              </a:rPr>
              <a:t> SELECT </a:t>
            </a:r>
            <a:r>
              <a:rPr lang="en-US" sz="2000" kern="1200" dirty="0" err="1" smtClean="0">
                <a:solidFill>
                  <a:schemeClr val="accent1">
                    <a:lumMod val="50000"/>
                  </a:schemeClr>
                </a:solidFill>
              </a:rPr>
              <a:t>trừ</a:t>
            </a:r>
            <a:r>
              <a:rPr lang="en-US" sz="2000" kern="1200" dirty="0" smtClean="0">
                <a:solidFill>
                  <a:schemeClr val="accent1">
                    <a:lumMod val="50000"/>
                  </a:schemeClr>
                </a:solidFill>
              </a:rPr>
              <a:t> </a:t>
            </a:r>
            <a:r>
              <a:rPr lang="en-US" sz="2000" kern="1200" dirty="0" err="1" smtClean="0">
                <a:solidFill>
                  <a:schemeClr val="accent1">
                    <a:lumMod val="50000"/>
                  </a:schemeClr>
                </a:solidFill>
              </a:rPr>
              <a:t>khi</a:t>
            </a:r>
            <a:r>
              <a:rPr lang="en-US" sz="2000" kern="1200" dirty="0" smtClean="0">
                <a:solidFill>
                  <a:schemeClr val="accent1">
                    <a:lumMod val="50000"/>
                  </a:schemeClr>
                </a:solidFill>
              </a:rPr>
              <a:t> </a:t>
            </a:r>
            <a:r>
              <a:rPr lang="en-US" sz="2000" kern="1200" dirty="0" err="1" smtClean="0">
                <a:solidFill>
                  <a:schemeClr val="accent1">
                    <a:lumMod val="50000"/>
                  </a:schemeClr>
                </a:solidFill>
              </a:rPr>
              <a:t>thật</a:t>
            </a:r>
            <a:r>
              <a:rPr lang="en-US" sz="2000" kern="1200" dirty="0" smtClean="0">
                <a:solidFill>
                  <a:schemeClr val="accent1">
                    <a:lumMod val="50000"/>
                  </a:schemeClr>
                </a:solidFill>
              </a:rPr>
              <a:t> </a:t>
            </a:r>
            <a:r>
              <a:rPr lang="en-US" sz="2000" kern="1200" dirty="0" err="1" smtClean="0">
                <a:solidFill>
                  <a:schemeClr val="accent1">
                    <a:lumMod val="50000"/>
                  </a:schemeClr>
                </a:solidFill>
              </a:rPr>
              <a:t>sự</a:t>
            </a:r>
            <a:r>
              <a:rPr lang="en-US" sz="2000" kern="1200" dirty="0" smtClean="0">
                <a:solidFill>
                  <a:schemeClr val="accent1">
                    <a:lumMod val="50000"/>
                  </a:schemeClr>
                </a:solidFill>
              </a:rPr>
              <a:t> </a:t>
            </a:r>
            <a:r>
              <a:rPr lang="en-US" sz="2000" kern="1200" dirty="0" err="1" smtClean="0">
                <a:solidFill>
                  <a:schemeClr val="accent1">
                    <a:lumMod val="50000"/>
                  </a:schemeClr>
                </a:solidFill>
              </a:rPr>
              <a:t>cần</a:t>
            </a:r>
            <a:r>
              <a:rPr lang="en-US" sz="2000" kern="1200" dirty="0" smtClean="0">
                <a:solidFill>
                  <a:schemeClr val="accent1">
                    <a:lumMod val="50000"/>
                  </a:schemeClr>
                </a:solidFill>
              </a:rPr>
              <a:t> </a:t>
            </a:r>
            <a:r>
              <a:rPr lang="en-US" sz="2000" kern="1200" dirty="0" err="1" smtClean="0">
                <a:solidFill>
                  <a:schemeClr val="accent1">
                    <a:lumMod val="50000"/>
                  </a:schemeClr>
                </a:solidFill>
              </a:rPr>
              <a:t>thiết</a:t>
            </a:r>
            <a:r>
              <a:rPr lang="en-US" sz="2000" kern="1200" dirty="0" smtClean="0">
                <a:solidFill>
                  <a:schemeClr val="accent1">
                    <a:lumMod val="50000"/>
                  </a:schemeClr>
                </a:solidFill>
              </a:rPr>
              <a:t> </a:t>
            </a:r>
            <a:r>
              <a:rPr lang="en-US" sz="2000" kern="1200" dirty="0" err="1" smtClean="0">
                <a:solidFill>
                  <a:schemeClr val="accent1">
                    <a:lumMod val="50000"/>
                  </a:schemeClr>
                </a:solidFill>
              </a:rPr>
              <a:t>đến</a:t>
            </a:r>
            <a:r>
              <a:rPr lang="en-US" sz="2000" kern="1200" dirty="0" smtClean="0">
                <a:solidFill>
                  <a:schemeClr val="accent1">
                    <a:lumMod val="50000"/>
                  </a:schemeClr>
                </a:solidFill>
              </a:rPr>
              <a:t> </a:t>
            </a:r>
            <a:r>
              <a:rPr lang="en-US" sz="2000" kern="1200" dirty="0" err="1" smtClean="0">
                <a:solidFill>
                  <a:schemeClr val="accent1">
                    <a:lumMod val="50000"/>
                  </a:schemeClr>
                </a:solidFill>
              </a:rPr>
              <a:t>chúng</a:t>
            </a:r>
            <a:r>
              <a:rPr lang="en-US" sz="2000" kern="1200" dirty="0" smtClean="0">
                <a:solidFill>
                  <a:schemeClr val="accent1">
                    <a:lumMod val="50000"/>
                  </a:schemeClr>
                </a:solidFill>
              </a:rPr>
              <a:t> </a:t>
            </a:r>
            <a:r>
              <a:rPr lang="en-US" sz="2000" kern="1200" dirty="0" err="1" smtClean="0">
                <a:solidFill>
                  <a:schemeClr val="accent1">
                    <a:lumMod val="50000"/>
                  </a:schemeClr>
                </a:solidFill>
              </a:rPr>
              <a:t>vì</a:t>
            </a:r>
            <a:r>
              <a:rPr lang="en-US" sz="2000" kern="1200" dirty="0" smtClean="0">
                <a:solidFill>
                  <a:schemeClr val="accent1">
                    <a:lumMod val="50000"/>
                  </a:schemeClr>
                </a:solidFill>
              </a:rPr>
              <a:t> </a:t>
            </a:r>
            <a:r>
              <a:rPr lang="en-US" sz="2000" kern="1200" dirty="0" err="1" smtClean="0">
                <a:solidFill>
                  <a:schemeClr val="accent1">
                    <a:lumMod val="50000"/>
                  </a:schemeClr>
                </a:solidFill>
              </a:rPr>
              <a:t>chúng</a:t>
            </a:r>
            <a:r>
              <a:rPr lang="en-US" sz="2000" kern="1200" dirty="0" smtClean="0">
                <a:solidFill>
                  <a:schemeClr val="accent1">
                    <a:lumMod val="50000"/>
                  </a:schemeClr>
                </a:solidFill>
              </a:rPr>
              <a:t> </a:t>
            </a:r>
            <a:r>
              <a:rPr lang="en-US" sz="2000" kern="1200" dirty="0" err="1" smtClean="0">
                <a:solidFill>
                  <a:schemeClr val="accent1">
                    <a:lumMod val="50000"/>
                  </a:schemeClr>
                </a:solidFill>
              </a:rPr>
              <a:t>làm</a:t>
            </a:r>
            <a:r>
              <a:rPr lang="en-US" sz="2000" kern="1200" dirty="0" smtClean="0">
                <a:solidFill>
                  <a:schemeClr val="accent1">
                    <a:lumMod val="50000"/>
                  </a:schemeClr>
                </a:solidFill>
              </a:rPr>
              <a:t> </a:t>
            </a:r>
            <a:r>
              <a:rPr lang="en-US" sz="2000" kern="1200" dirty="0" err="1" smtClean="0">
                <a:solidFill>
                  <a:schemeClr val="accent1">
                    <a:lumMod val="50000"/>
                  </a:schemeClr>
                </a:solidFill>
              </a:rPr>
              <a:t>tăng</a:t>
            </a:r>
            <a:r>
              <a:rPr lang="en-US" sz="2000" kern="1200" dirty="0" smtClean="0">
                <a:solidFill>
                  <a:schemeClr val="accent1">
                    <a:lumMod val="50000"/>
                  </a:schemeClr>
                </a:solidFill>
              </a:rPr>
              <a:t> chi </a:t>
            </a:r>
            <a:r>
              <a:rPr lang="en-US" sz="2000" kern="1200" dirty="0" err="1" smtClean="0">
                <a:solidFill>
                  <a:schemeClr val="accent1">
                    <a:lumMod val="50000"/>
                  </a:schemeClr>
                </a:solidFill>
              </a:rPr>
              <a:t>phí</a:t>
            </a:r>
            <a:r>
              <a:rPr lang="en-US" sz="2000" kern="1200" dirty="0" smtClean="0">
                <a:solidFill>
                  <a:schemeClr val="accent1">
                    <a:lumMod val="50000"/>
                  </a:schemeClr>
                </a:solidFill>
              </a:rPr>
              <a:t> </a:t>
            </a:r>
            <a:r>
              <a:rPr lang="en-US" sz="2000" kern="1200" dirty="0" err="1" smtClean="0">
                <a:solidFill>
                  <a:schemeClr val="accent1">
                    <a:lumMod val="50000"/>
                  </a:schemeClr>
                </a:solidFill>
              </a:rPr>
              <a:t>xử</a:t>
            </a:r>
            <a:r>
              <a:rPr lang="en-US" sz="2000" kern="1200" dirty="0" smtClean="0">
                <a:solidFill>
                  <a:schemeClr val="accent1">
                    <a:lumMod val="50000"/>
                  </a:schemeClr>
                </a:solidFill>
              </a:rPr>
              <a:t> </a:t>
            </a:r>
            <a:r>
              <a:rPr lang="en-US" sz="2000" kern="1200" dirty="0" err="1" smtClean="0">
                <a:solidFill>
                  <a:schemeClr val="accent1">
                    <a:lumMod val="50000"/>
                  </a:schemeClr>
                </a:solidFill>
              </a:rPr>
              <a:t>lý</a:t>
            </a:r>
            <a:r>
              <a:rPr lang="en-US" sz="2000" kern="1200" dirty="0" smtClean="0">
                <a:solidFill>
                  <a:schemeClr val="accent1">
                    <a:lumMod val="50000"/>
                  </a:schemeClr>
                </a:solidFill>
              </a:rPr>
              <a:t> </a:t>
            </a:r>
            <a:r>
              <a:rPr lang="en-US" sz="2000" kern="1200" dirty="0" err="1" smtClean="0">
                <a:solidFill>
                  <a:schemeClr val="accent1">
                    <a:lumMod val="50000"/>
                  </a:schemeClr>
                </a:solidFill>
              </a:rPr>
              <a:t>câu</a:t>
            </a:r>
            <a:r>
              <a:rPr lang="en-US" sz="2000" kern="1200" dirty="0" smtClean="0">
                <a:solidFill>
                  <a:schemeClr val="accent1">
                    <a:lumMod val="50000"/>
                  </a:schemeClr>
                </a:solidFill>
              </a:rPr>
              <a:t> </a:t>
            </a:r>
            <a:r>
              <a:rPr lang="en-US" sz="2000" kern="1200" dirty="0" err="1" smtClean="0">
                <a:solidFill>
                  <a:schemeClr val="accent1">
                    <a:lumMod val="50000"/>
                  </a:schemeClr>
                </a:solidFill>
              </a:rPr>
              <a:t>truy</a:t>
            </a:r>
            <a:r>
              <a:rPr lang="en-US" sz="2000" kern="1200" dirty="0" smtClean="0">
                <a:solidFill>
                  <a:schemeClr val="accent1">
                    <a:lumMod val="50000"/>
                  </a:schemeClr>
                </a:solidFill>
              </a:rPr>
              <a:t> </a:t>
            </a:r>
            <a:r>
              <a:rPr lang="en-US" sz="2000" kern="1200" dirty="0" err="1" smtClean="0">
                <a:solidFill>
                  <a:schemeClr val="accent1">
                    <a:lumMod val="50000"/>
                  </a:schemeClr>
                </a:solidFill>
              </a:rPr>
              <a:t>vấn</a:t>
            </a:r>
            <a:endParaRPr lang="en-US" sz="2000" kern="1200" dirty="0">
              <a:solidFill>
                <a:schemeClr val="accent1">
                  <a:lumMod val="50000"/>
                </a:schemeClr>
              </a:solidFill>
            </a:endParaRPr>
          </a:p>
        </p:txBody>
      </p:sp>
    </p:spTree>
    <p:extLst>
      <p:ext uri="{BB962C8B-B14F-4D97-AF65-F5344CB8AC3E}">
        <p14:creationId xmlns:p14="http://schemas.microsoft.com/office/powerpoint/2010/main" val="228612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5">
                    <a:lumMod val="50000"/>
                  </a:schemeClr>
                </a:solidFill>
              </a:rPr>
              <a:t>Cách</a:t>
            </a:r>
            <a:r>
              <a:rPr lang="en-US" dirty="0" smtClean="0">
                <a:solidFill>
                  <a:schemeClr val="accent5">
                    <a:lumMod val="50000"/>
                  </a:schemeClr>
                </a:solidFill>
              </a:rPr>
              <a:t> </a:t>
            </a:r>
            <a:r>
              <a:rPr lang="en-US" dirty="0" err="1" smtClean="0">
                <a:solidFill>
                  <a:schemeClr val="accent5">
                    <a:lumMod val="50000"/>
                  </a:schemeClr>
                </a:solidFill>
              </a:rPr>
              <a:t>tối</a:t>
            </a:r>
            <a:r>
              <a:rPr lang="en-US" dirty="0" smtClean="0">
                <a:solidFill>
                  <a:schemeClr val="accent5">
                    <a:lumMod val="50000"/>
                  </a:schemeClr>
                </a:solidFill>
              </a:rPr>
              <a:t> </a:t>
            </a:r>
            <a:r>
              <a:rPr lang="en-US" dirty="0" err="1" smtClean="0">
                <a:solidFill>
                  <a:schemeClr val="accent5">
                    <a:lumMod val="50000"/>
                  </a:schemeClr>
                </a:solidFill>
              </a:rPr>
              <a:t>ưu</a:t>
            </a:r>
            <a:r>
              <a:rPr lang="en-US" dirty="0" smtClean="0">
                <a:solidFill>
                  <a:schemeClr val="accent5">
                    <a:lumMod val="50000"/>
                  </a:schemeClr>
                </a:solidFill>
              </a:rPr>
              <a:t> </a:t>
            </a:r>
            <a:r>
              <a:rPr lang="en-US" dirty="0" err="1" smtClean="0">
                <a:solidFill>
                  <a:schemeClr val="accent5">
                    <a:lumMod val="50000"/>
                  </a:schemeClr>
                </a:solidFill>
              </a:rPr>
              <a:t>hoá</a:t>
            </a:r>
            <a:r>
              <a:rPr lang="en-US" dirty="0" smtClean="0">
                <a:solidFill>
                  <a:schemeClr val="accent5">
                    <a:lumMod val="50000"/>
                  </a:schemeClr>
                </a:solidFill>
              </a:rPr>
              <a:t> </a:t>
            </a:r>
            <a:r>
              <a:rPr lang="en-US" dirty="0" err="1" smtClean="0">
                <a:solidFill>
                  <a:schemeClr val="accent5">
                    <a:lumMod val="50000"/>
                  </a:schemeClr>
                </a:solidFill>
              </a:rPr>
              <a:t>truy</a:t>
            </a:r>
            <a:r>
              <a:rPr lang="en-US" dirty="0" smtClean="0">
                <a:solidFill>
                  <a:schemeClr val="accent5">
                    <a:lumMod val="50000"/>
                  </a:schemeClr>
                </a:solidFill>
              </a:rPr>
              <a:t> </a:t>
            </a:r>
            <a:r>
              <a:rPr lang="en-US" dirty="0" err="1" smtClean="0">
                <a:solidFill>
                  <a:schemeClr val="accent5">
                    <a:lumMod val="50000"/>
                  </a:schemeClr>
                </a:solidFill>
              </a:rPr>
              <a:t>vấn</a:t>
            </a:r>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1041651" y="1926443"/>
            <a:ext cx="6802940" cy="1062871"/>
          </a:xfrm>
          <a:custGeom>
            <a:avLst/>
            <a:gdLst>
              <a:gd name="connsiteX0" fmla="*/ 0 w 6802940"/>
              <a:gd name="connsiteY0" fmla="*/ 177149 h 1062871"/>
              <a:gd name="connsiteX1" fmla="*/ 177149 w 6802940"/>
              <a:gd name="connsiteY1" fmla="*/ 0 h 1062871"/>
              <a:gd name="connsiteX2" fmla="*/ 6625791 w 6802940"/>
              <a:gd name="connsiteY2" fmla="*/ 0 h 1062871"/>
              <a:gd name="connsiteX3" fmla="*/ 6802940 w 6802940"/>
              <a:gd name="connsiteY3" fmla="*/ 177149 h 1062871"/>
              <a:gd name="connsiteX4" fmla="*/ 6802940 w 6802940"/>
              <a:gd name="connsiteY4" fmla="*/ 885722 h 1062871"/>
              <a:gd name="connsiteX5" fmla="*/ 6625791 w 6802940"/>
              <a:gd name="connsiteY5" fmla="*/ 1062871 h 1062871"/>
              <a:gd name="connsiteX6" fmla="*/ 177149 w 6802940"/>
              <a:gd name="connsiteY6" fmla="*/ 1062871 h 1062871"/>
              <a:gd name="connsiteX7" fmla="*/ 0 w 6802940"/>
              <a:gd name="connsiteY7" fmla="*/ 885722 h 1062871"/>
              <a:gd name="connsiteX8" fmla="*/ 0 w 6802940"/>
              <a:gd name="connsiteY8" fmla="*/ 177149 h 106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62871">
                <a:moveTo>
                  <a:pt x="0" y="177149"/>
                </a:moveTo>
                <a:cubicBezTo>
                  <a:pt x="0" y="79312"/>
                  <a:pt x="79312" y="0"/>
                  <a:pt x="177149" y="0"/>
                </a:cubicBezTo>
                <a:lnTo>
                  <a:pt x="6625791" y="0"/>
                </a:lnTo>
                <a:cubicBezTo>
                  <a:pt x="6723628" y="0"/>
                  <a:pt x="6802940" y="79312"/>
                  <a:pt x="6802940" y="177149"/>
                </a:cubicBezTo>
                <a:lnTo>
                  <a:pt x="6802940" y="885722"/>
                </a:lnTo>
                <a:cubicBezTo>
                  <a:pt x="6802940" y="983559"/>
                  <a:pt x="6723628" y="1062871"/>
                  <a:pt x="6625791" y="1062871"/>
                </a:cubicBezTo>
                <a:lnTo>
                  <a:pt x="177149" y="1062871"/>
                </a:lnTo>
                <a:cubicBezTo>
                  <a:pt x="79312" y="1062871"/>
                  <a:pt x="0" y="983559"/>
                  <a:pt x="0" y="885722"/>
                </a:cubicBezTo>
                <a:lnTo>
                  <a:pt x="0" y="177149"/>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4275" tIns="124275" rIns="124275" bIns="124275" numCol="1" spcCol="1270" anchor="ctr" anchorCtr="0">
            <a:noAutofit/>
          </a:bodyPr>
          <a:lstStyle/>
          <a:p>
            <a:pPr lvl="0" algn="l" defTabSz="844550">
              <a:lnSpc>
                <a:spcPct val="90000"/>
              </a:lnSpc>
              <a:spcBef>
                <a:spcPct val="0"/>
              </a:spcBef>
              <a:spcAft>
                <a:spcPct val="35000"/>
              </a:spcAft>
            </a:pPr>
            <a:r>
              <a:rPr lang="en-US" sz="1900" kern="1200" dirty="0" err="1" smtClean="0">
                <a:solidFill>
                  <a:schemeClr val="accent1">
                    <a:lumMod val="50000"/>
                  </a:schemeClr>
                </a:solidFill>
              </a:rPr>
              <a:t>Nếu</a:t>
            </a:r>
            <a:r>
              <a:rPr lang="en-US" sz="1900" kern="1200" dirty="0" smtClean="0">
                <a:solidFill>
                  <a:schemeClr val="accent1">
                    <a:lumMod val="50000"/>
                  </a:schemeClr>
                </a:solidFill>
              </a:rPr>
              <a:t> </a:t>
            </a:r>
            <a:r>
              <a:rPr lang="en-US" sz="1900" kern="1200" dirty="0" err="1" smtClean="0">
                <a:solidFill>
                  <a:schemeClr val="accent1">
                    <a:lumMod val="50000"/>
                  </a:schemeClr>
                </a:solidFill>
              </a:rPr>
              <a:t>câu</a:t>
            </a:r>
            <a:r>
              <a:rPr lang="en-US" sz="1900" kern="1200" dirty="0" smtClean="0">
                <a:solidFill>
                  <a:schemeClr val="accent1">
                    <a:lumMod val="50000"/>
                  </a:schemeClr>
                </a:solidFill>
              </a:rPr>
              <a:t> SELECT </a:t>
            </a:r>
            <a:r>
              <a:rPr lang="en-US" sz="1900" kern="1200" dirty="0" err="1" smtClean="0">
                <a:solidFill>
                  <a:schemeClr val="accent1">
                    <a:lumMod val="50000"/>
                  </a:schemeClr>
                </a:solidFill>
              </a:rPr>
              <a:t>của</a:t>
            </a:r>
            <a:r>
              <a:rPr lang="en-US" sz="1900" kern="1200" dirty="0" smtClean="0">
                <a:solidFill>
                  <a:schemeClr val="accent1">
                    <a:lumMod val="50000"/>
                  </a:schemeClr>
                </a:solidFill>
              </a:rPr>
              <a:t> </a:t>
            </a:r>
            <a:r>
              <a:rPr lang="en-US" sz="1900" kern="1200" dirty="0" err="1" smtClean="0">
                <a:solidFill>
                  <a:schemeClr val="accent1">
                    <a:lumMod val="50000"/>
                  </a:schemeClr>
                </a:solidFill>
              </a:rPr>
              <a:t>bạn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có</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HAVING </a:t>
            </a:r>
            <a:r>
              <a:rPr lang="en-US" sz="1900" kern="1200" dirty="0" err="1" smtClean="0">
                <a:solidFill>
                  <a:schemeClr val="accent1">
                    <a:lumMod val="50000"/>
                  </a:schemeClr>
                </a:solidFill>
              </a:rPr>
              <a:t>bạn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nên</a:t>
            </a:r>
            <a:r>
              <a:rPr lang="en-US" sz="1900" kern="1200" dirty="0" smtClean="0">
                <a:solidFill>
                  <a:schemeClr val="accent1">
                    <a:lumMod val="50000"/>
                  </a:schemeClr>
                </a:solidFill>
              </a:rPr>
              <a:t> </a:t>
            </a:r>
            <a:r>
              <a:rPr lang="en-US" sz="1900" kern="1200" dirty="0" err="1" smtClean="0">
                <a:solidFill>
                  <a:schemeClr val="accent1">
                    <a:lumMod val="50000"/>
                  </a:schemeClr>
                </a:solidFill>
              </a:rPr>
              <a:t>có</a:t>
            </a:r>
            <a:r>
              <a:rPr lang="en-US" sz="1900" kern="1200" dirty="0" smtClean="0">
                <a:solidFill>
                  <a:schemeClr val="accent1">
                    <a:lumMod val="50000"/>
                  </a:schemeClr>
                </a:solidFill>
              </a:rPr>
              <a:t> </a:t>
            </a:r>
            <a:r>
              <a:rPr lang="en-US" sz="1900" kern="1200" dirty="0" err="1" smtClean="0">
                <a:solidFill>
                  <a:schemeClr val="accent1">
                    <a:lumMod val="50000"/>
                  </a:schemeClr>
                </a:solidFill>
              </a:rPr>
              <a:t>thêm</a:t>
            </a:r>
            <a:r>
              <a:rPr lang="en-US" sz="1900" kern="1200" dirty="0" smtClean="0">
                <a:solidFill>
                  <a:schemeClr val="accent1">
                    <a:lumMod val="50000"/>
                  </a:schemeClr>
                </a:solidFill>
              </a:rPr>
              <a:t> </a:t>
            </a:r>
            <a:r>
              <a:rPr lang="en-US" sz="1900" kern="1200" dirty="0" err="1" smtClean="0">
                <a:solidFill>
                  <a:schemeClr val="accent1">
                    <a:lumMod val="50000"/>
                  </a:schemeClr>
                </a:solidFill>
              </a:rPr>
              <a:t>việc</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WHERE </a:t>
            </a:r>
            <a:r>
              <a:rPr lang="en-US" sz="1900" kern="1200" dirty="0" err="1" smtClean="0">
                <a:solidFill>
                  <a:schemeClr val="accent1">
                    <a:lumMod val="50000"/>
                  </a:schemeClr>
                </a:solidFill>
              </a:rPr>
              <a:t>để</a:t>
            </a:r>
            <a:r>
              <a:rPr lang="en-US" sz="1900" kern="1200" dirty="0" smtClean="0">
                <a:solidFill>
                  <a:schemeClr val="accent1">
                    <a:lumMod val="50000"/>
                  </a:schemeClr>
                </a:solidFill>
              </a:rPr>
              <a:t> </a:t>
            </a:r>
            <a:r>
              <a:rPr lang="en-US" sz="1900" kern="1200" dirty="0" err="1" smtClean="0">
                <a:solidFill>
                  <a:schemeClr val="accent1">
                    <a:lumMod val="50000"/>
                  </a:schemeClr>
                </a:solidFill>
              </a:rPr>
              <a:t>hạn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chế</a:t>
            </a:r>
            <a:r>
              <a:rPr lang="en-US" sz="1900" kern="1200" dirty="0" smtClean="0">
                <a:solidFill>
                  <a:schemeClr val="accent1">
                    <a:lumMod val="50000"/>
                  </a:schemeClr>
                </a:solidFill>
              </a:rPr>
              <a:t> </a:t>
            </a:r>
            <a:r>
              <a:rPr lang="en-US" sz="1900" kern="1200" dirty="0" err="1" smtClean="0">
                <a:solidFill>
                  <a:schemeClr val="accent1">
                    <a:lumMod val="50000"/>
                  </a:schemeClr>
                </a:solidFill>
              </a:rPr>
              <a:t>những</a:t>
            </a:r>
            <a:r>
              <a:rPr lang="en-US" sz="1900" kern="1200" dirty="0" smtClean="0">
                <a:solidFill>
                  <a:schemeClr val="accent1">
                    <a:lumMod val="50000"/>
                  </a:schemeClr>
                </a:solidFill>
              </a:rPr>
              <a:t> </a:t>
            </a:r>
            <a:r>
              <a:rPr lang="en-US" sz="1900" kern="1200" dirty="0" err="1" smtClean="0">
                <a:solidFill>
                  <a:schemeClr val="accent1">
                    <a:lumMod val="50000"/>
                  </a:schemeClr>
                </a:solidFill>
              </a:rPr>
              <a:t>hàng</a:t>
            </a:r>
            <a:r>
              <a:rPr lang="en-US" sz="1900" kern="1200" dirty="0" smtClean="0">
                <a:solidFill>
                  <a:schemeClr val="accent1">
                    <a:lumMod val="50000"/>
                  </a:schemeClr>
                </a:solidFill>
              </a:rPr>
              <a:t> </a:t>
            </a:r>
            <a:r>
              <a:rPr lang="en-US" sz="1900" kern="1200" dirty="0" err="1" smtClean="0">
                <a:solidFill>
                  <a:schemeClr val="accent1">
                    <a:lumMod val="50000"/>
                  </a:schemeClr>
                </a:solidFill>
              </a:rPr>
              <a:t>không</a:t>
            </a:r>
            <a:r>
              <a:rPr lang="en-US" sz="1900" kern="1200" dirty="0" smtClean="0">
                <a:solidFill>
                  <a:schemeClr val="accent1">
                    <a:lumMod val="50000"/>
                  </a:schemeClr>
                </a:solidFill>
              </a:rPr>
              <a:t> </a:t>
            </a:r>
            <a:r>
              <a:rPr lang="en-US" sz="1900" kern="1200" dirty="0" err="1" smtClean="0">
                <a:solidFill>
                  <a:schemeClr val="accent1">
                    <a:lumMod val="50000"/>
                  </a:schemeClr>
                </a:solidFill>
              </a:rPr>
              <a:t>cần</a:t>
            </a:r>
            <a:r>
              <a:rPr lang="en-US" sz="1900" kern="1200" dirty="0" smtClean="0">
                <a:solidFill>
                  <a:schemeClr val="accent1">
                    <a:lumMod val="50000"/>
                  </a:schemeClr>
                </a:solidFill>
              </a:rPr>
              <a:t> </a:t>
            </a:r>
            <a:r>
              <a:rPr lang="en-US" sz="1900" kern="1200" dirty="0" err="1" smtClean="0">
                <a:solidFill>
                  <a:schemeClr val="accent1">
                    <a:lumMod val="50000"/>
                  </a:schemeClr>
                </a:solidFill>
              </a:rPr>
              <a:t>thiết</a:t>
            </a:r>
            <a:endParaRPr lang="en-US" sz="1900" kern="1200" dirty="0">
              <a:solidFill>
                <a:schemeClr val="accent1">
                  <a:lumMod val="50000"/>
                </a:schemeClr>
              </a:solidFill>
            </a:endParaRPr>
          </a:p>
        </p:txBody>
      </p:sp>
      <p:sp>
        <p:nvSpPr>
          <p:cNvPr id="14" name="Freeform 13"/>
          <p:cNvSpPr/>
          <p:nvPr/>
        </p:nvSpPr>
        <p:spPr>
          <a:xfrm>
            <a:off x="1041651" y="3044035"/>
            <a:ext cx="6802940" cy="1062871"/>
          </a:xfrm>
          <a:custGeom>
            <a:avLst/>
            <a:gdLst>
              <a:gd name="connsiteX0" fmla="*/ 0 w 6802940"/>
              <a:gd name="connsiteY0" fmla="*/ 177149 h 1062871"/>
              <a:gd name="connsiteX1" fmla="*/ 177149 w 6802940"/>
              <a:gd name="connsiteY1" fmla="*/ 0 h 1062871"/>
              <a:gd name="connsiteX2" fmla="*/ 6625791 w 6802940"/>
              <a:gd name="connsiteY2" fmla="*/ 0 h 1062871"/>
              <a:gd name="connsiteX3" fmla="*/ 6802940 w 6802940"/>
              <a:gd name="connsiteY3" fmla="*/ 177149 h 1062871"/>
              <a:gd name="connsiteX4" fmla="*/ 6802940 w 6802940"/>
              <a:gd name="connsiteY4" fmla="*/ 885722 h 1062871"/>
              <a:gd name="connsiteX5" fmla="*/ 6625791 w 6802940"/>
              <a:gd name="connsiteY5" fmla="*/ 1062871 h 1062871"/>
              <a:gd name="connsiteX6" fmla="*/ 177149 w 6802940"/>
              <a:gd name="connsiteY6" fmla="*/ 1062871 h 1062871"/>
              <a:gd name="connsiteX7" fmla="*/ 0 w 6802940"/>
              <a:gd name="connsiteY7" fmla="*/ 885722 h 1062871"/>
              <a:gd name="connsiteX8" fmla="*/ 0 w 6802940"/>
              <a:gd name="connsiteY8" fmla="*/ 177149 h 106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62871">
                <a:moveTo>
                  <a:pt x="0" y="177149"/>
                </a:moveTo>
                <a:cubicBezTo>
                  <a:pt x="0" y="79312"/>
                  <a:pt x="79312" y="0"/>
                  <a:pt x="177149" y="0"/>
                </a:cubicBezTo>
                <a:lnTo>
                  <a:pt x="6625791" y="0"/>
                </a:lnTo>
                <a:cubicBezTo>
                  <a:pt x="6723628" y="0"/>
                  <a:pt x="6802940" y="79312"/>
                  <a:pt x="6802940" y="177149"/>
                </a:cubicBezTo>
                <a:lnTo>
                  <a:pt x="6802940" y="885722"/>
                </a:lnTo>
                <a:cubicBezTo>
                  <a:pt x="6802940" y="983559"/>
                  <a:pt x="6723628" y="1062871"/>
                  <a:pt x="6625791" y="1062871"/>
                </a:cubicBezTo>
                <a:lnTo>
                  <a:pt x="177149" y="1062871"/>
                </a:lnTo>
                <a:cubicBezTo>
                  <a:pt x="79312" y="1062871"/>
                  <a:pt x="0" y="983559"/>
                  <a:pt x="0" y="885722"/>
                </a:cubicBezTo>
                <a:lnTo>
                  <a:pt x="0" y="177149"/>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4275" tIns="124275" rIns="124275" bIns="124275" numCol="1" spcCol="1270" anchor="ctr" anchorCtr="0">
            <a:noAutofit/>
          </a:bodyPr>
          <a:lstStyle/>
          <a:p>
            <a:pPr lvl="0" algn="l" defTabSz="844550">
              <a:lnSpc>
                <a:spcPct val="90000"/>
              </a:lnSpc>
              <a:spcBef>
                <a:spcPct val="0"/>
              </a:spcBef>
              <a:spcAft>
                <a:spcPct val="35000"/>
              </a:spcAft>
            </a:pPr>
            <a:r>
              <a:rPr lang="en-US" sz="1900" kern="1200" dirty="0" err="1" smtClean="0">
                <a:solidFill>
                  <a:schemeClr val="accent1">
                    <a:lumMod val="50000"/>
                  </a:schemeClr>
                </a:solidFill>
              </a:rPr>
              <a:t>Nếu</a:t>
            </a:r>
            <a:r>
              <a:rPr lang="en-US" sz="1900" kern="1200" dirty="0" smtClean="0">
                <a:solidFill>
                  <a:schemeClr val="accent1">
                    <a:lumMod val="50000"/>
                  </a:schemeClr>
                </a:solidFill>
              </a:rPr>
              <a:t> </a:t>
            </a:r>
            <a:r>
              <a:rPr lang="en-US" sz="1900" kern="1200" dirty="0" err="1" smtClean="0">
                <a:solidFill>
                  <a:schemeClr val="accent1">
                    <a:lumMod val="50000"/>
                  </a:schemeClr>
                </a:solidFill>
              </a:rPr>
              <a:t>ứng</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a:t>
            </a:r>
            <a:r>
              <a:rPr lang="en-US" sz="1900" kern="1200" dirty="0" err="1" smtClean="0">
                <a:solidFill>
                  <a:schemeClr val="accent1">
                    <a:lumMod val="50000"/>
                  </a:schemeClr>
                </a:solidFill>
              </a:rPr>
              <a:t>của</a:t>
            </a:r>
            <a:r>
              <a:rPr lang="en-US" sz="1900" kern="1200" dirty="0" smtClean="0">
                <a:solidFill>
                  <a:schemeClr val="accent1">
                    <a:lumMod val="50000"/>
                  </a:schemeClr>
                </a:solidFill>
              </a:rPr>
              <a:t> </a:t>
            </a:r>
            <a:r>
              <a:rPr lang="en-US" sz="1900" kern="1200" dirty="0" err="1" smtClean="0">
                <a:solidFill>
                  <a:schemeClr val="accent1">
                    <a:lumMod val="50000"/>
                  </a:schemeClr>
                </a:solidFill>
              </a:rPr>
              <a:t>bạn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a:t>
            </a:r>
            <a:r>
              <a:rPr lang="en-US" sz="1900" kern="1200" dirty="0" err="1" smtClean="0">
                <a:solidFill>
                  <a:schemeClr val="accent1">
                    <a:lumMod val="50000"/>
                  </a:schemeClr>
                </a:solidFill>
              </a:rPr>
              <a:t>nhiều</a:t>
            </a:r>
            <a:r>
              <a:rPr lang="en-US" sz="1900" kern="1200" dirty="0" smtClean="0">
                <a:solidFill>
                  <a:schemeClr val="accent1">
                    <a:lumMod val="50000"/>
                  </a:schemeClr>
                </a:solidFill>
              </a:rPr>
              <a:t> </a:t>
            </a:r>
            <a:r>
              <a:rPr lang="en-US" sz="1900" kern="1200" dirty="0" err="1" smtClean="0">
                <a:solidFill>
                  <a:schemeClr val="accent1">
                    <a:lumMod val="50000"/>
                  </a:schemeClr>
                </a:solidFill>
              </a:rPr>
              <a:t>ký</a:t>
            </a:r>
            <a:r>
              <a:rPr lang="en-US" sz="1900" kern="1200" dirty="0" smtClean="0">
                <a:solidFill>
                  <a:schemeClr val="accent1">
                    <a:lumMod val="50000"/>
                  </a:schemeClr>
                </a:solidFill>
              </a:rPr>
              <a:t> </a:t>
            </a:r>
            <a:r>
              <a:rPr lang="en-US" sz="1900" kern="1200" dirty="0" err="1" smtClean="0">
                <a:solidFill>
                  <a:schemeClr val="accent1">
                    <a:lumMod val="50000"/>
                  </a:schemeClr>
                </a:solidFill>
              </a:rPr>
              <a:t>tự</a:t>
            </a:r>
            <a:r>
              <a:rPr lang="en-US" sz="1900" kern="1200" dirty="0" smtClean="0">
                <a:solidFill>
                  <a:schemeClr val="accent1">
                    <a:lumMod val="50000"/>
                  </a:schemeClr>
                </a:solidFill>
              </a:rPr>
              <a:t> </a:t>
            </a:r>
            <a:r>
              <a:rPr lang="en-US" sz="1900" kern="1200" dirty="0" err="1" smtClean="0">
                <a:solidFill>
                  <a:schemeClr val="accent1">
                    <a:lumMod val="50000"/>
                  </a:schemeClr>
                </a:solidFill>
              </a:rPr>
              <a:t>đại</a:t>
            </a:r>
            <a:r>
              <a:rPr lang="en-US" sz="1900" kern="1200" dirty="0" smtClean="0">
                <a:solidFill>
                  <a:schemeClr val="accent1">
                    <a:lumMod val="50000"/>
                  </a:schemeClr>
                </a:solidFill>
              </a:rPr>
              <a:t> </a:t>
            </a:r>
            <a:r>
              <a:rPr lang="en-US" sz="1900" kern="1200" dirty="0" err="1" smtClean="0">
                <a:solidFill>
                  <a:schemeClr val="accent1">
                    <a:lumMod val="50000"/>
                  </a:schemeClr>
                </a:solidFill>
              </a:rPr>
              <a:t>diện</a:t>
            </a:r>
            <a:r>
              <a:rPr lang="en-US" sz="1900" kern="1200" dirty="0" smtClean="0">
                <a:solidFill>
                  <a:schemeClr val="accent1">
                    <a:lumMod val="50000"/>
                  </a:schemeClr>
                </a:solidFill>
              </a:rPr>
              <a:t> (wildcard) </a:t>
            </a:r>
            <a:r>
              <a:rPr lang="en-US" sz="1900" kern="1200" dirty="0" err="1" smtClean="0">
                <a:solidFill>
                  <a:schemeClr val="accent1">
                    <a:lumMod val="50000"/>
                  </a:schemeClr>
                </a:solidFill>
              </a:rPr>
              <a:t>như</a:t>
            </a:r>
            <a:r>
              <a:rPr lang="en-US" sz="1900" kern="1200" dirty="0" smtClean="0">
                <a:solidFill>
                  <a:schemeClr val="accent1">
                    <a:lumMod val="50000"/>
                  </a:schemeClr>
                </a:solidFill>
              </a:rPr>
              <a:t> % </a:t>
            </a:r>
            <a:r>
              <a:rPr lang="en-US" sz="1900" kern="1200" dirty="0" err="1" smtClean="0">
                <a:solidFill>
                  <a:schemeClr val="accent1">
                    <a:lumMod val="50000"/>
                  </a:schemeClr>
                </a:solidFill>
              </a:rPr>
              <a:t>để</a:t>
            </a:r>
            <a:r>
              <a:rPr lang="en-US" sz="1900" kern="1200" dirty="0" smtClean="0">
                <a:solidFill>
                  <a:schemeClr val="accent1">
                    <a:lumMod val="50000"/>
                  </a:schemeClr>
                </a:solidFill>
              </a:rPr>
              <a:t> </a:t>
            </a:r>
            <a:r>
              <a:rPr lang="en-US" sz="1900" kern="1200" dirty="0" err="1" smtClean="0">
                <a:solidFill>
                  <a:schemeClr val="accent1">
                    <a:lumMod val="50000"/>
                  </a:schemeClr>
                </a:solidFill>
              </a:rPr>
              <a:t>tìm</a:t>
            </a:r>
            <a:r>
              <a:rPr lang="en-US" sz="1900" kern="1200" dirty="0" smtClean="0">
                <a:solidFill>
                  <a:schemeClr val="accent1">
                    <a:lumMod val="50000"/>
                  </a:schemeClr>
                </a:solidFill>
              </a:rPr>
              <a:t> </a:t>
            </a:r>
            <a:r>
              <a:rPr lang="en-US" sz="1900" kern="1200" dirty="0" err="1" smtClean="0">
                <a:solidFill>
                  <a:schemeClr val="accent1">
                    <a:lumMod val="50000"/>
                  </a:schemeClr>
                </a:solidFill>
              </a:rPr>
              <a:t>các</a:t>
            </a:r>
            <a:r>
              <a:rPr lang="en-US" sz="1900" kern="1200" dirty="0" smtClean="0">
                <a:solidFill>
                  <a:schemeClr val="accent1">
                    <a:lumMod val="50000"/>
                  </a:schemeClr>
                </a:solidFill>
              </a:rPr>
              <a:t> </a:t>
            </a:r>
            <a:r>
              <a:rPr lang="en-US" sz="1900" kern="1200" dirty="0" err="1" smtClean="0">
                <a:solidFill>
                  <a:schemeClr val="accent1">
                    <a:lumMod val="50000"/>
                  </a:schemeClr>
                </a:solidFill>
              </a:rPr>
              <a:t>chuổi</a:t>
            </a:r>
            <a:r>
              <a:rPr lang="en-US" sz="1900" kern="1200" dirty="0" smtClean="0">
                <a:solidFill>
                  <a:schemeClr val="accent1">
                    <a:lumMod val="50000"/>
                  </a:schemeClr>
                </a:solidFill>
              </a:rPr>
              <a:t> </a:t>
            </a:r>
            <a:r>
              <a:rPr lang="en-US" sz="1900" kern="1200" dirty="0" err="1" smtClean="0">
                <a:solidFill>
                  <a:schemeClr val="accent1">
                    <a:lumMod val="50000"/>
                  </a:schemeClr>
                </a:solidFill>
              </a:rPr>
              <a:t>dữ</a:t>
            </a:r>
            <a:r>
              <a:rPr lang="en-US" sz="1900" kern="1200" dirty="0" smtClean="0">
                <a:solidFill>
                  <a:schemeClr val="accent1">
                    <a:lumMod val="50000"/>
                  </a:schemeClr>
                </a:solidFill>
              </a:rPr>
              <a:t> </a:t>
            </a:r>
            <a:r>
              <a:rPr lang="en-US" sz="1900" kern="1200" dirty="0" err="1" smtClean="0">
                <a:solidFill>
                  <a:schemeClr val="accent1">
                    <a:lumMod val="50000"/>
                  </a:schemeClr>
                </a:solidFill>
              </a:rPr>
              <a:t>liệu</a:t>
            </a:r>
            <a:r>
              <a:rPr lang="en-US" sz="1900" kern="1200" dirty="0" smtClean="0">
                <a:solidFill>
                  <a:schemeClr val="accent1">
                    <a:lumMod val="50000"/>
                  </a:schemeClr>
                </a:solidFill>
              </a:rPr>
              <a:t>, </a:t>
            </a:r>
            <a:r>
              <a:rPr lang="en-US" sz="1900" kern="1200" dirty="0" err="1" smtClean="0">
                <a:solidFill>
                  <a:schemeClr val="accent1">
                    <a:lumMod val="50000"/>
                  </a:schemeClr>
                </a:solidFill>
              </a:rPr>
              <a:t>bạn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nên</a:t>
            </a:r>
            <a:r>
              <a:rPr lang="en-US" sz="1900" kern="1200" dirty="0" smtClean="0">
                <a:solidFill>
                  <a:schemeClr val="accent1">
                    <a:lumMod val="50000"/>
                  </a:schemeClr>
                </a:solidFill>
              </a:rPr>
              <a:t> </a:t>
            </a:r>
            <a:r>
              <a:rPr lang="en-US" sz="1900" kern="1200" dirty="0" err="1" smtClean="0">
                <a:solidFill>
                  <a:schemeClr val="accent1">
                    <a:lumMod val="50000"/>
                  </a:schemeClr>
                </a:solidFill>
              </a:rPr>
              <a:t>cân</a:t>
            </a:r>
            <a:r>
              <a:rPr lang="en-US" sz="1900" kern="1200" dirty="0" smtClean="0">
                <a:solidFill>
                  <a:schemeClr val="accent1">
                    <a:lumMod val="50000"/>
                  </a:schemeClr>
                </a:solidFill>
              </a:rPr>
              <a:t> </a:t>
            </a:r>
            <a:r>
              <a:rPr lang="en-US" sz="1900" kern="1200" dirty="0" err="1" smtClean="0">
                <a:solidFill>
                  <a:schemeClr val="accent1">
                    <a:lumMod val="50000"/>
                  </a:schemeClr>
                </a:solidFill>
              </a:rPr>
              <a:t>nhắc</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a:t>
            </a:r>
            <a:r>
              <a:rPr lang="en-US" sz="1900" kern="1200" dirty="0" err="1" smtClean="0">
                <a:solidFill>
                  <a:schemeClr val="accent1">
                    <a:lumMod val="50000"/>
                  </a:schemeClr>
                </a:solidFill>
              </a:rPr>
              <a:t>tuỳ</a:t>
            </a:r>
            <a:r>
              <a:rPr lang="en-US" sz="1900" kern="1200" dirty="0" smtClean="0">
                <a:solidFill>
                  <a:schemeClr val="accent1">
                    <a:lumMod val="50000"/>
                  </a:schemeClr>
                </a:solidFill>
              </a:rPr>
              <a:t> </a:t>
            </a:r>
            <a:r>
              <a:rPr lang="en-US" sz="1900" kern="1200" dirty="0" err="1" smtClean="0">
                <a:solidFill>
                  <a:schemeClr val="accent1">
                    <a:lumMod val="50000"/>
                  </a:schemeClr>
                </a:solidFill>
              </a:rPr>
              <a:t>chọn</a:t>
            </a:r>
            <a:r>
              <a:rPr lang="en-US" sz="1900" kern="1200" dirty="0" smtClean="0">
                <a:solidFill>
                  <a:schemeClr val="accent1">
                    <a:lumMod val="50000"/>
                  </a:schemeClr>
                </a:solidFill>
              </a:rPr>
              <a:t> SQL Server full-text</a:t>
            </a:r>
            <a:endParaRPr lang="en-US" sz="1900" kern="1200" dirty="0">
              <a:solidFill>
                <a:schemeClr val="accent1">
                  <a:lumMod val="50000"/>
                </a:schemeClr>
              </a:solidFill>
            </a:endParaRPr>
          </a:p>
        </p:txBody>
      </p:sp>
      <p:sp>
        <p:nvSpPr>
          <p:cNvPr id="15" name="Freeform 14"/>
          <p:cNvSpPr/>
          <p:nvPr/>
        </p:nvSpPr>
        <p:spPr>
          <a:xfrm>
            <a:off x="1041651" y="4161627"/>
            <a:ext cx="6802940" cy="1062871"/>
          </a:xfrm>
          <a:custGeom>
            <a:avLst/>
            <a:gdLst>
              <a:gd name="connsiteX0" fmla="*/ 0 w 6802940"/>
              <a:gd name="connsiteY0" fmla="*/ 177149 h 1062871"/>
              <a:gd name="connsiteX1" fmla="*/ 177149 w 6802940"/>
              <a:gd name="connsiteY1" fmla="*/ 0 h 1062871"/>
              <a:gd name="connsiteX2" fmla="*/ 6625791 w 6802940"/>
              <a:gd name="connsiteY2" fmla="*/ 0 h 1062871"/>
              <a:gd name="connsiteX3" fmla="*/ 6802940 w 6802940"/>
              <a:gd name="connsiteY3" fmla="*/ 177149 h 1062871"/>
              <a:gd name="connsiteX4" fmla="*/ 6802940 w 6802940"/>
              <a:gd name="connsiteY4" fmla="*/ 885722 h 1062871"/>
              <a:gd name="connsiteX5" fmla="*/ 6625791 w 6802940"/>
              <a:gd name="connsiteY5" fmla="*/ 1062871 h 1062871"/>
              <a:gd name="connsiteX6" fmla="*/ 177149 w 6802940"/>
              <a:gd name="connsiteY6" fmla="*/ 1062871 h 1062871"/>
              <a:gd name="connsiteX7" fmla="*/ 0 w 6802940"/>
              <a:gd name="connsiteY7" fmla="*/ 885722 h 1062871"/>
              <a:gd name="connsiteX8" fmla="*/ 0 w 6802940"/>
              <a:gd name="connsiteY8" fmla="*/ 177149 h 106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62871">
                <a:moveTo>
                  <a:pt x="0" y="177149"/>
                </a:moveTo>
                <a:cubicBezTo>
                  <a:pt x="0" y="79312"/>
                  <a:pt x="79312" y="0"/>
                  <a:pt x="177149" y="0"/>
                </a:cubicBezTo>
                <a:lnTo>
                  <a:pt x="6625791" y="0"/>
                </a:lnTo>
                <a:cubicBezTo>
                  <a:pt x="6723628" y="0"/>
                  <a:pt x="6802940" y="79312"/>
                  <a:pt x="6802940" y="177149"/>
                </a:cubicBezTo>
                <a:lnTo>
                  <a:pt x="6802940" y="885722"/>
                </a:lnTo>
                <a:cubicBezTo>
                  <a:pt x="6802940" y="983559"/>
                  <a:pt x="6723628" y="1062871"/>
                  <a:pt x="6625791" y="1062871"/>
                </a:cubicBezTo>
                <a:lnTo>
                  <a:pt x="177149" y="1062871"/>
                </a:lnTo>
                <a:cubicBezTo>
                  <a:pt x="79312" y="1062871"/>
                  <a:pt x="0" y="983559"/>
                  <a:pt x="0" y="885722"/>
                </a:cubicBezTo>
                <a:lnTo>
                  <a:pt x="0" y="177149"/>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4275" tIns="124275" rIns="124275" bIns="124275" numCol="1" spcCol="1270" anchor="ctr" anchorCtr="0">
            <a:noAutofit/>
          </a:bodyPr>
          <a:lstStyle/>
          <a:p>
            <a:pPr lvl="0" algn="l" defTabSz="844550">
              <a:lnSpc>
                <a:spcPct val="90000"/>
              </a:lnSpc>
              <a:spcBef>
                <a:spcPct val="0"/>
              </a:spcBef>
              <a:spcAft>
                <a:spcPct val="35000"/>
              </a:spcAft>
            </a:pPr>
            <a:r>
              <a:rPr lang="en-US" sz="1900" kern="1200" dirty="0" err="1" smtClean="0">
                <a:solidFill>
                  <a:schemeClr val="accent1">
                    <a:lumMod val="50000"/>
                  </a:schemeClr>
                </a:solidFill>
              </a:rPr>
              <a:t>Trong</a:t>
            </a:r>
            <a:r>
              <a:rPr lang="en-US" sz="1900" kern="1200" dirty="0" smtClean="0">
                <a:solidFill>
                  <a:schemeClr val="accent1">
                    <a:lumMod val="50000"/>
                  </a:schemeClr>
                </a:solidFill>
              </a:rPr>
              <a:t> SQL Server 2000 </a:t>
            </a:r>
            <a:r>
              <a:rPr lang="en-US" sz="1900" kern="1200" dirty="0" err="1" smtClean="0">
                <a:solidFill>
                  <a:schemeClr val="accent1">
                    <a:lumMod val="50000"/>
                  </a:schemeClr>
                </a:solidFill>
              </a:rPr>
              <a:t>cung</a:t>
            </a:r>
            <a:r>
              <a:rPr lang="en-US" sz="1900" kern="1200" dirty="0" smtClean="0">
                <a:solidFill>
                  <a:schemeClr val="accent1">
                    <a:lumMod val="50000"/>
                  </a:schemeClr>
                </a:solidFill>
              </a:rPr>
              <a:t> </a:t>
            </a:r>
            <a:r>
              <a:rPr lang="en-US" sz="1900" kern="1200" dirty="0" err="1" smtClean="0">
                <a:solidFill>
                  <a:schemeClr val="accent1">
                    <a:lumMod val="50000"/>
                  </a:schemeClr>
                </a:solidFill>
              </a:rPr>
              <a:t>cấp</a:t>
            </a:r>
            <a:r>
              <a:rPr lang="en-US" sz="1900" kern="1200" dirty="0" smtClean="0">
                <a:solidFill>
                  <a:schemeClr val="accent1">
                    <a:lumMod val="50000"/>
                  </a:schemeClr>
                </a:solidFill>
              </a:rPr>
              <a:t> 1 </a:t>
            </a:r>
            <a:r>
              <a:rPr lang="en-US" sz="1900" kern="1200" dirty="0" err="1" smtClean="0">
                <a:solidFill>
                  <a:schemeClr val="accent1">
                    <a:lumMod val="50000"/>
                  </a:schemeClr>
                </a:solidFill>
              </a:rPr>
              <a:t>kiểu</a:t>
            </a:r>
            <a:r>
              <a:rPr lang="en-US" sz="1900" kern="1200" dirty="0" smtClean="0">
                <a:solidFill>
                  <a:schemeClr val="accent1">
                    <a:lumMod val="50000"/>
                  </a:schemeClr>
                </a:solidFill>
              </a:rPr>
              <a:t> </a:t>
            </a:r>
            <a:r>
              <a:rPr lang="en-US" sz="1900" kern="1200" dirty="0" err="1" smtClean="0">
                <a:solidFill>
                  <a:schemeClr val="accent1">
                    <a:lumMod val="50000"/>
                  </a:schemeClr>
                </a:solidFill>
              </a:rPr>
              <a:t>dữ</a:t>
            </a:r>
            <a:r>
              <a:rPr lang="en-US" sz="1900" kern="1200" dirty="0" smtClean="0">
                <a:solidFill>
                  <a:schemeClr val="accent1">
                    <a:lumMod val="50000"/>
                  </a:schemeClr>
                </a:solidFill>
              </a:rPr>
              <a:t> </a:t>
            </a:r>
            <a:r>
              <a:rPr lang="en-US" sz="1900" kern="1200" dirty="0" err="1" smtClean="0">
                <a:solidFill>
                  <a:schemeClr val="accent1">
                    <a:lumMod val="50000"/>
                  </a:schemeClr>
                </a:solidFill>
              </a:rPr>
              <a:t>liệu</a:t>
            </a:r>
            <a:r>
              <a:rPr lang="en-US" sz="1900" kern="1200" dirty="0" smtClean="0">
                <a:solidFill>
                  <a:schemeClr val="accent1">
                    <a:lumMod val="50000"/>
                  </a:schemeClr>
                </a:solidFill>
              </a:rPr>
              <a:t> </a:t>
            </a:r>
            <a:r>
              <a:rPr lang="en-US" sz="1900" kern="1200" dirty="0" err="1" smtClean="0">
                <a:solidFill>
                  <a:schemeClr val="accent1">
                    <a:lumMod val="50000"/>
                  </a:schemeClr>
                </a:solidFill>
              </a:rPr>
              <a:t>mới</a:t>
            </a:r>
            <a:r>
              <a:rPr lang="en-US" sz="1900" kern="1200" dirty="0" smtClean="0">
                <a:solidFill>
                  <a:schemeClr val="accent1">
                    <a:lumMod val="50000"/>
                  </a:schemeClr>
                </a:solidFill>
              </a:rPr>
              <a:t> </a:t>
            </a:r>
            <a:r>
              <a:rPr lang="en-US" sz="1900" kern="1200" dirty="0" err="1" smtClean="0">
                <a:solidFill>
                  <a:schemeClr val="accent1">
                    <a:lumMod val="50000"/>
                  </a:schemeClr>
                </a:solidFill>
              </a:rPr>
              <a:t>gọi</a:t>
            </a:r>
            <a:r>
              <a:rPr lang="en-US" sz="1900" kern="1200" dirty="0" smtClean="0">
                <a:solidFill>
                  <a:schemeClr val="accent1">
                    <a:lumMod val="50000"/>
                  </a:schemeClr>
                </a:solidFill>
              </a:rPr>
              <a:t> </a:t>
            </a:r>
            <a:r>
              <a:rPr lang="en-US" sz="1900" kern="1200" dirty="0" err="1" smtClean="0">
                <a:solidFill>
                  <a:schemeClr val="accent1">
                    <a:lumMod val="50000"/>
                  </a:schemeClr>
                </a:solidFill>
              </a:rPr>
              <a:t>là</a:t>
            </a:r>
            <a:r>
              <a:rPr lang="en-US" sz="1900" kern="1200" dirty="0" smtClean="0">
                <a:solidFill>
                  <a:schemeClr val="accent1">
                    <a:lumMod val="50000"/>
                  </a:schemeClr>
                </a:solidFill>
              </a:rPr>
              <a:t> ‘table’. </a:t>
            </a:r>
            <a:r>
              <a:rPr lang="en-US" sz="1900" kern="1200" dirty="0" err="1" smtClean="0">
                <a:solidFill>
                  <a:schemeClr val="accent1">
                    <a:lumMod val="50000"/>
                  </a:schemeClr>
                </a:solidFill>
              </a:rPr>
              <a:t>Mục</a:t>
            </a:r>
            <a:r>
              <a:rPr lang="en-US" sz="1900" kern="1200" dirty="0" smtClean="0">
                <a:solidFill>
                  <a:schemeClr val="accent1">
                    <a:lumMod val="50000"/>
                  </a:schemeClr>
                </a:solidFill>
              </a:rPr>
              <a:t> </a:t>
            </a:r>
            <a:r>
              <a:rPr lang="en-US" sz="1900" kern="1200" dirty="0" err="1" smtClean="0">
                <a:solidFill>
                  <a:schemeClr val="accent1">
                    <a:lumMod val="50000"/>
                  </a:schemeClr>
                </a:solidFill>
              </a:rPr>
              <a:t>đích</a:t>
            </a:r>
            <a:r>
              <a:rPr lang="en-US" sz="1900" kern="1200" dirty="0" smtClean="0">
                <a:solidFill>
                  <a:schemeClr val="accent1">
                    <a:lumMod val="50000"/>
                  </a:schemeClr>
                </a:solidFill>
              </a:rPr>
              <a:t> </a:t>
            </a:r>
            <a:r>
              <a:rPr lang="en-US" sz="1900" kern="1200" dirty="0" err="1" smtClean="0">
                <a:solidFill>
                  <a:schemeClr val="accent1">
                    <a:lumMod val="50000"/>
                  </a:schemeClr>
                </a:solidFill>
              </a:rPr>
              <a:t>của</a:t>
            </a:r>
            <a:r>
              <a:rPr lang="en-US" sz="1900" kern="1200" dirty="0" smtClean="0">
                <a:solidFill>
                  <a:schemeClr val="accent1">
                    <a:lumMod val="50000"/>
                  </a:schemeClr>
                </a:solidFill>
              </a:rPr>
              <a:t> </a:t>
            </a:r>
            <a:r>
              <a:rPr lang="en-US" sz="1900" kern="1200" dirty="0" err="1" smtClean="0">
                <a:solidFill>
                  <a:schemeClr val="accent1">
                    <a:lumMod val="50000"/>
                  </a:schemeClr>
                </a:solidFill>
              </a:rPr>
              <a:t>nó</a:t>
            </a:r>
            <a:r>
              <a:rPr lang="en-US" sz="1900" kern="1200" dirty="0" smtClean="0">
                <a:solidFill>
                  <a:schemeClr val="accent1">
                    <a:lumMod val="50000"/>
                  </a:schemeClr>
                </a:solidFill>
              </a:rPr>
              <a:t> </a:t>
            </a:r>
            <a:r>
              <a:rPr lang="en-US" sz="1900" kern="1200" dirty="0" err="1" smtClean="0">
                <a:solidFill>
                  <a:schemeClr val="accent1">
                    <a:lumMod val="50000"/>
                  </a:schemeClr>
                </a:solidFill>
              </a:rPr>
              <a:t>là</a:t>
            </a:r>
            <a:r>
              <a:rPr lang="en-US" sz="1900" kern="1200" dirty="0" smtClean="0">
                <a:solidFill>
                  <a:schemeClr val="accent1">
                    <a:lumMod val="50000"/>
                  </a:schemeClr>
                </a:solidFill>
              </a:rPr>
              <a:t> </a:t>
            </a:r>
            <a:r>
              <a:rPr lang="en-US" sz="1900" kern="1200" dirty="0" err="1" smtClean="0">
                <a:solidFill>
                  <a:schemeClr val="accent1">
                    <a:lumMod val="50000"/>
                  </a:schemeClr>
                </a:solidFill>
              </a:rPr>
              <a:t>lưu</a:t>
            </a:r>
            <a:r>
              <a:rPr lang="en-US" sz="1900" kern="1200" dirty="0" smtClean="0">
                <a:solidFill>
                  <a:schemeClr val="accent1">
                    <a:lumMod val="50000"/>
                  </a:schemeClr>
                </a:solidFill>
              </a:rPr>
              <a:t> </a:t>
            </a:r>
            <a:r>
              <a:rPr lang="en-US" sz="1900" kern="1200" dirty="0" err="1" smtClean="0">
                <a:solidFill>
                  <a:schemeClr val="accent1">
                    <a:lumMod val="50000"/>
                  </a:schemeClr>
                </a:solidFill>
              </a:rPr>
              <a:t>trữ</a:t>
            </a:r>
            <a:r>
              <a:rPr lang="en-US" sz="1900" kern="1200" dirty="0" smtClean="0">
                <a:solidFill>
                  <a:schemeClr val="accent1">
                    <a:lumMod val="50000"/>
                  </a:schemeClr>
                </a:solidFill>
              </a:rPr>
              <a:t> </a:t>
            </a:r>
            <a:r>
              <a:rPr lang="en-US" sz="1900" kern="1200" dirty="0" err="1" smtClean="0">
                <a:solidFill>
                  <a:schemeClr val="accent1">
                    <a:lumMod val="50000"/>
                  </a:schemeClr>
                </a:solidFill>
              </a:rPr>
              <a:t>tạm</a:t>
            </a:r>
            <a:r>
              <a:rPr lang="en-US" sz="1900" kern="1200" dirty="0" smtClean="0">
                <a:solidFill>
                  <a:schemeClr val="accent1">
                    <a:lumMod val="50000"/>
                  </a:schemeClr>
                </a:solidFill>
              </a:rPr>
              <a:t> </a:t>
            </a:r>
            <a:r>
              <a:rPr lang="en-US" sz="1900" kern="1200" dirty="0" err="1" smtClean="0">
                <a:solidFill>
                  <a:schemeClr val="accent1">
                    <a:lumMod val="50000"/>
                  </a:schemeClr>
                </a:solidFill>
              </a:rPr>
              <a:t>thời</a:t>
            </a:r>
            <a:r>
              <a:rPr lang="en-US" sz="1900" kern="1200" dirty="0" smtClean="0">
                <a:solidFill>
                  <a:schemeClr val="accent1">
                    <a:lumMod val="50000"/>
                  </a:schemeClr>
                </a:solidFill>
              </a:rPr>
              <a:t> </a:t>
            </a:r>
            <a:r>
              <a:rPr lang="en-US" sz="1900" kern="1200" dirty="0" err="1" smtClean="0">
                <a:solidFill>
                  <a:schemeClr val="accent1">
                    <a:lumMod val="50000"/>
                  </a:schemeClr>
                </a:solidFill>
              </a:rPr>
              <a:t>tập</a:t>
            </a:r>
            <a:r>
              <a:rPr lang="en-US" sz="1900" kern="1200" dirty="0" smtClean="0">
                <a:solidFill>
                  <a:schemeClr val="accent1">
                    <a:lumMod val="50000"/>
                  </a:schemeClr>
                </a:solidFill>
              </a:rPr>
              <a:t> </a:t>
            </a:r>
            <a:r>
              <a:rPr lang="en-US" sz="1900" kern="1200" dirty="0" err="1" smtClean="0">
                <a:solidFill>
                  <a:schemeClr val="accent1">
                    <a:lumMod val="50000"/>
                  </a:schemeClr>
                </a:solidFill>
              </a:rPr>
              <a:t>các</a:t>
            </a:r>
            <a:r>
              <a:rPr lang="en-US" sz="1900" kern="1200" dirty="0" smtClean="0">
                <a:solidFill>
                  <a:schemeClr val="accent1">
                    <a:lumMod val="50000"/>
                  </a:schemeClr>
                </a:solidFill>
              </a:rPr>
              <a:t> records. </a:t>
            </a:r>
            <a:r>
              <a:rPr lang="en-US" sz="1900" kern="1200" dirty="0" err="1" smtClean="0">
                <a:solidFill>
                  <a:schemeClr val="accent1">
                    <a:lumMod val="50000"/>
                  </a:schemeClr>
                </a:solidFill>
              </a:rPr>
              <a:t>Nếu</a:t>
            </a:r>
            <a:r>
              <a:rPr lang="en-US" sz="1900" kern="1200" dirty="0" smtClean="0">
                <a:solidFill>
                  <a:schemeClr val="accent1">
                    <a:lumMod val="50000"/>
                  </a:schemeClr>
                </a:solidFill>
              </a:rPr>
              <a:t> </a:t>
            </a:r>
            <a:r>
              <a:rPr lang="en-US" sz="1900" kern="1200" dirty="0" err="1" smtClean="0">
                <a:solidFill>
                  <a:schemeClr val="accent1">
                    <a:lumMod val="50000"/>
                  </a:schemeClr>
                </a:solidFill>
              </a:rPr>
              <a:t>có</a:t>
            </a:r>
            <a:r>
              <a:rPr lang="en-US" sz="1900" kern="1200" dirty="0" smtClean="0">
                <a:solidFill>
                  <a:schemeClr val="accent1">
                    <a:lumMod val="50000"/>
                  </a:schemeClr>
                </a:solidFill>
              </a:rPr>
              <a:t> </a:t>
            </a:r>
            <a:r>
              <a:rPr lang="en-US" sz="1900" kern="1200" dirty="0" err="1" smtClean="0">
                <a:solidFill>
                  <a:schemeClr val="accent1">
                    <a:lumMod val="50000"/>
                  </a:schemeClr>
                </a:solidFill>
              </a:rPr>
              <a:t>thể</a:t>
            </a:r>
            <a:r>
              <a:rPr lang="en-US" sz="1900" kern="1200" dirty="0" smtClean="0">
                <a:solidFill>
                  <a:schemeClr val="accent1">
                    <a:lumMod val="50000"/>
                  </a:schemeClr>
                </a:solidFill>
              </a:rPr>
              <a:t>, </a:t>
            </a:r>
            <a:r>
              <a:rPr lang="en-US" sz="1900" kern="1200" dirty="0" err="1" smtClean="0">
                <a:solidFill>
                  <a:schemeClr val="accent1">
                    <a:lumMod val="50000"/>
                  </a:schemeClr>
                </a:solidFill>
              </a:rPr>
              <a:t>bạn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hãy</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a:t>
            </a:r>
            <a:r>
              <a:rPr lang="en-US" sz="1900" kern="1200" dirty="0" err="1" smtClean="0">
                <a:solidFill>
                  <a:schemeClr val="accent1">
                    <a:lumMod val="50000"/>
                  </a:schemeClr>
                </a:solidFill>
              </a:rPr>
              <a:t>biến</a:t>
            </a:r>
            <a:r>
              <a:rPr lang="en-US" sz="1900" kern="1200" dirty="0" smtClean="0">
                <a:solidFill>
                  <a:schemeClr val="accent1">
                    <a:lumMod val="50000"/>
                  </a:schemeClr>
                </a:solidFill>
              </a:rPr>
              <a:t> table </a:t>
            </a:r>
            <a:r>
              <a:rPr lang="en-US" sz="1900" kern="1200" dirty="0" err="1" smtClean="0">
                <a:solidFill>
                  <a:schemeClr val="accent1">
                    <a:lumMod val="50000"/>
                  </a:schemeClr>
                </a:solidFill>
              </a:rPr>
              <a:t>thay</a:t>
            </a:r>
            <a:r>
              <a:rPr lang="en-US" sz="1900" kern="1200" dirty="0" smtClean="0">
                <a:solidFill>
                  <a:schemeClr val="accent1">
                    <a:lumMod val="50000"/>
                  </a:schemeClr>
                </a:solidFill>
              </a:rPr>
              <a:t> </a:t>
            </a:r>
            <a:r>
              <a:rPr lang="en-US" sz="1900" kern="1200" dirty="0" err="1" smtClean="0">
                <a:solidFill>
                  <a:schemeClr val="accent1">
                    <a:lumMod val="50000"/>
                  </a:schemeClr>
                </a:solidFill>
              </a:rPr>
              <a:t>vì</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a:t>
            </a:r>
            <a:r>
              <a:rPr lang="en-US" sz="1900" kern="1200" dirty="0" err="1" smtClean="0">
                <a:solidFill>
                  <a:schemeClr val="accent1">
                    <a:lumMod val="50000"/>
                  </a:schemeClr>
                </a:solidFill>
              </a:rPr>
              <a:t>bảng</a:t>
            </a:r>
            <a:r>
              <a:rPr lang="en-US" sz="1900" kern="1200" dirty="0" smtClean="0">
                <a:solidFill>
                  <a:schemeClr val="accent1">
                    <a:lumMod val="50000"/>
                  </a:schemeClr>
                </a:solidFill>
              </a:rPr>
              <a:t> </a:t>
            </a:r>
            <a:r>
              <a:rPr lang="en-US" sz="1900" kern="1200" dirty="0" err="1" smtClean="0">
                <a:solidFill>
                  <a:schemeClr val="accent1">
                    <a:lumMod val="50000"/>
                  </a:schemeClr>
                </a:solidFill>
              </a:rPr>
              <a:t>tạm</a:t>
            </a:r>
            <a:r>
              <a:rPr lang="en-US" sz="1900" kern="1200" dirty="0" smtClean="0">
                <a:solidFill>
                  <a:schemeClr val="accent1">
                    <a:lumMod val="50000"/>
                  </a:schemeClr>
                </a:solidFill>
              </a:rPr>
              <a:t>.</a:t>
            </a:r>
            <a:endParaRPr lang="en-US" sz="1900" kern="1200" dirty="0">
              <a:solidFill>
                <a:schemeClr val="accent1">
                  <a:lumMod val="50000"/>
                </a:schemeClr>
              </a:solidFill>
            </a:endParaRPr>
          </a:p>
        </p:txBody>
      </p:sp>
      <p:sp>
        <p:nvSpPr>
          <p:cNvPr id="16" name="Freeform 15"/>
          <p:cNvSpPr/>
          <p:nvPr/>
        </p:nvSpPr>
        <p:spPr>
          <a:xfrm>
            <a:off x="1041651" y="5279218"/>
            <a:ext cx="6802940" cy="1062871"/>
          </a:xfrm>
          <a:custGeom>
            <a:avLst/>
            <a:gdLst>
              <a:gd name="connsiteX0" fmla="*/ 0 w 6802940"/>
              <a:gd name="connsiteY0" fmla="*/ 177149 h 1062871"/>
              <a:gd name="connsiteX1" fmla="*/ 177149 w 6802940"/>
              <a:gd name="connsiteY1" fmla="*/ 0 h 1062871"/>
              <a:gd name="connsiteX2" fmla="*/ 6625791 w 6802940"/>
              <a:gd name="connsiteY2" fmla="*/ 0 h 1062871"/>
              <a:gd name="connsiteX3" fmla="*/ 6802940 w 6802940"/>
              <a:gd name="connsiteY3" fmla="*/ 177149 h 1062871"/>
              <a:gd name="connsiteX4" fmla="*/ 6802940 w 6802940"/>
              <a:gd name="connsiteY4" fmla="*/ 885722 h 1062871"/>
              <a:gd name="connsiteX5" fmla="*/ 6625791 w 6802940"/>
              <a:gd name="connsiteY5" fmla="*/ 1062871 h 1062871"/>
              <a:gd name="connsiteX6" fmla="*/ 177149 w 6802940"/>
              <a:gd name="connsiteY6" fmla="*/ 1062871 h 1062871"/>
              <a:gd name="connsiteX7" fmla="*/ 0 w 6802940"/>
              <a:gd name="connsiteY7" fmla="*/ 885722 h 1062871"/>
              <a:gd name="connsiteX8" fmla="*/ 0 w 6802940"/>
              <a:gd name="connsiteY8" fmla="*/ 177149 h 106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062871">
                <a:moveTo>
                  <a:pt x="0" y="177149"/>
                </a:moveTo>
                <a:cubicBezTo>
                  <a:pt x="0" y="79312"/>
                  <a:pt x="79312" y="0"/>
                  <a:pt x="177149" y="0"/>
                </a:cubicBezTo>
                <a:lnTo>
                  <a:pt x="6625791" y="0"/>
                </a:lnTo>
                <a:cubicBezTo>
                  <a:pt x="6723628" y="0"/>
                  <a:pt x="6802940" y="79312"/>
                  <a:pt x="6802940" y="177149"/>
                </a:cubicBezTo>
                <a:lnTo>
                  <a:pt x="6802940" y="885722"/>
                </a:lnTo>
                <a:cubicBezTo>
                  <a:pt x="6802940" y="983559"/>
                  <a:pt x="6723628" y="1062871"/>
                  <a:pt x="6625791" y="1062871"/>
                </a:cubicBezTo>
                <a:lnTo>
                  <a:pt x="177149" y="1062871"/>
                </a:lnTo>
                <a:cubicBezTo>
                  <a:pt x="79312" y="1062871"/>
                  <a:pt x="0" y="983559"/>
                  <a:pt x="0" y="885722"/>
                </a:cubicBezTo>
                <a:lnTo>
                  <a:pt x="0" y="177149"/>
                </a:lnTo>
                <a:close/>
              </a:path>
            </a:pathLst>
          </a:custGeom>
          <a:solidFill>
            <a:schemeClr val="accent6">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4275" tIns="124275" rIns="124275" bIns="124275" numCol="1" spcCol="1270" anchor="ctr" anchorCtr="0">
            <a:noAutofit/>
          </a:bodyPr>
          <a:lstStyle/>
          <a:p>
            <a:pPr lvl="0" algn="l" defTabSz="844550">
              <a:lnSpc>
                <a:spcPct val="90000"/>
              </a:lnSpc>
              <a:spcBef>
                <a:spcPct val="0"/>
              </a:spcBef>
              <a:spcAft>
                <a:spcPct val="35000"/>
              </a:spcAft>
            </a:pPr>
            <a:r>
              <a:rPr lang="en-US" sz="1900" kern="1200" dirty="0" err="1" smtClean="0">
                <a:solidFill>
                  <a:schemeClr val="accent1">
                    <a:lumMod val="50000"/>
                  </a:schemeClr>
                </a:solidFill>
              </a:rPr>
              <a:t>Nếu</a:t>
            </a:r>
            <a:r>
              <a:rPr lang="en-US" sz="1900" kern="1200" dirty="0" smtClean="0">
                <a:solidFill>
                  <a:schemeClr val="accent1">
                    <a:lumMod val="50000"/>
                  </a:schemeClr>
                </a:solidFill>
              </a:rPr>
              <a:t> </a:t>
            </a:r>
            <a:r>
              <a:rPr lang="en-US" sz="1900" kern="1200" dirty="0" err="1" smtClean="0">
                <a:solidFill>
                  <a:schemeClr val="accent1">
                    <a:lumMod val="50000"/>
                  </a:schemeClr>
                </a:solidFill>
              </a:rPr>
              <a:t>bạn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cần</a:t>
            </a:r>
            <a:r>
              <a:rPr lang="en-US" sz="1900" kern="1200" dirty="0" smtClean="0">
                <a:solidFill>
                  <a:schemeClr val="accent1">
                    <a:lumMod val="50000"/>
                  </a:schemeClr>
                </a:solidFill>
              </a:rPr>
              <a:t> </a:t>
            </a:r>
            <a:r>
              <a:rPr lang="en-US" sz="1900" kern="1200" dirty="0" err="1" smtClean="0">
                <a:solidFill>
                  <a:schemeClr val="accent1">
                    <a:lumMod val="50000"/>
                  </a:schemeClr>
                </a:solidFill>
              </a:rPr>
              <a:t>xác</a:t>
            </a:r>
            <a:r>
              <a:rPr lang="en-US" sz="1900" kern="1200" dirty="0" smtClean="0">
                <a:solidFill>
                  <a:schemeClr val="accent1">
                    <a:lumMod val="50000"/>
                  </a:schemeClr>
                </a:solidFill>
              </a:rPr>
              <a:t> </a:t>
            </a:r>
            <a:r>
              <a:rPr lang="en-US" sz="1900" kern="1200" dirty="0" err="1" smtClean="0">
                <a:solidFill>
                  <a:schemeClr val="accent1">
                    <a:lumMod val="50000"/>
                  </a:schemeClr>
                </a:solidFill>
              </a:rPr>
              <a:t>định</a:t>
            </a:r>
            <a:r>
              <a:rPr lang="en-US" sz="1900" kern="1200" dirty="0" smtClean="0">
                <a:solidFill>
                  <a:schemeClr val="accent1">
                    <a:lumMod val="50000"/>
                  </a:schemeClr>
                </a:solidFill>
              </a:rPr>
              <a:t> </a:t>
            </a:r>
            <a:r>
              <a:rPr lang="en-US" sz="1900" kern="1200" dirty="0" err="1" smtClean="0">
                <a:solidFill>
                  <a:schemeClr val="accent1">
                    <a:lumMod val="50000"/>
                  </a:schemeClr>
                </a:solidFill>
              </a:rPr>
              <a:t>sự</a:t>
            </a:r>
            <a:r>
              <a:rPr lang="en-US" sz="1900" kern="1200" dirty="0" smtClean="0">
                <a:solidFill>
                  <a:schemeClr val="accent1">
                    <a:lumMod val="50000"/>
                  </a:schemeClr>
                </a:solidFill>
              </a:rPr>
              <a:t> </a:t>
            </a:r>
            <a:r>
              <a:rPr lang="en-US" sz="1900" kern="1200" dirty="0" err="1" smtClean="0">
                <a:solidFill>
                  <a:schemeClr val="accent1">
                    <a:lumMod val="50000"/>
                  </a:schemeClr>
                </a:solidFill>
              </a:rPr>
              <a:t>tồn</a:t>
            </a:r>
            <a:r>
              <a:rPr lang="en-US" sz="1900" kern="1200" dirty="0" smtClean="0">
                <a:solidFill>
                  <a:schemeClr val="accent1">
                    <a:lumMod val="50000"/>
                  </a:schemeClr>
                </a:solidFill>
              </a:rPr>
              <a:t> </a:t>
            </a:r>
            <a:r>
              <a:rPr lang="en-US" sz="1900" kern="1200" dirty="0" err="1" smtClean="0">
                <a:solidFill>
                  <a:schemeClr val="accent1">
                    <a:lumMod val="50000"/>
                  </a:schemeClr>
                </a:solidFill>
              </a:rPr>
              <a:t>tại</a:t>
            </a:r>
            <a:r>
              <a:rPr lang="en-US" sz="1900" kern="1200" dirty="0" smtClean="0">
                <a:solidFill>
                  <a:schemeClr val="accent1">
                    <a:lumMod val="50000"/>
                  </a:schemeClr>
                </a:solidFill>
              </a:rPr>
              <a:t> </a:t>
            </a:r>
            <a:r>
              <a:rPr lang="en-US" sz="1900" kern="1200" dirty="0" err="1" smtClean="0">
                <a:solidFill>
                  <a:schemeClr val="accent1">
                    <a:lumMod val="50000"/>
                  </a:schemeClr>
                </a:solidFill>
              </a:rPr>
              <a:t>của</a:t>
            </a:r>
            <a:r>
              <a:rPr lang="en-US" sz="1900" kern="1200" dirty="0" smtClean="0">
                <a:solidFill>
                  <a:schemeClr val="accent1">
                    <a:lumMod val="50000"/>
                  </a:schemeClr>
                </a:solidFill>
              </a:rPr>
              <a:t> records </a:t>
            </a:r>
            <a:r>
              <a:rPr lang="en-US" sz="1900" kern="1200" dirty="0" err="1" smtClean="0">
                <a:solidFill>
                  <a:schemeClr val="accent1">
                    <a:lumMod val="50000"/>
                  </a:schemeClr>
                </a:solidFill>
              </a:rPr>
              <a:t>trong</a:t>
            </a:r>
            <a:r>
              <a:rPr lang="en-US" sz="1900" kern="1200" dirty="0" smtClean="0">
                <a:solidFill>
                  <a:schemeClr val="accent1">
                    <a:lumMod val="50000"/>
                  </a:schemeClr>
                </a:solidFill>
              </a:rPr>
              <a:t> </a:t>
            </a:r>
            <a:r>
              <a:rPr lang="en-US" sz="1900" kern="1200" dirty="0" err="1" smtClean="0">
                <a:solidFill>
                  <a:schemeClr val="accent1">
                    <a:lumMod val="50000"/>
                  </a:schemeClr>
                </a:solidFill>
              </a:rPr>
              <a:t>bảng</a:t>
            </a:r>
            <a:r>
              <a:rPr lang="en-US" sz="1900" kern="1200" dirty="0" smtClean="0">
                <a:solidFill>
                  <a:schemeClr val="accent1">
                    <a:lumMod val="50000"/>
                  </a:schemeClr>
                </a:solidFill>
              </a:rPr>
              <a:t>, </a:t>
            </a:r>
            <a:r>
              <a:rPr lang="en-US" sz="1900" kern="1200" dirty="0" err="1" smtClean="0">
                <a:solidFill>
                  <a:schemeClr val="accent1">
                    <a:lumMod val="50000"/>
                  </a:schemeClr>
                </a:solidFill>
              </a:rPr>
              <a:t>đừng</a:t>
            </a:r>
            <a:r>
              <a:rPr lang="en-US" sz="1900" kern="1200" dirty="0" smtClean="0">
                <a:solidFill>
                  <a:schemeClr val="accent1">
                    <a:lumMod val="50000"/>
                  </a:schemeClr>
                </a:solidFill>
              </a:rPr>
              <a:t> </a:t>
            </a:r>
            <a:r>
              <a:rPr lang="en-US" sz="1900" kern="1200" dirty="0" err="1" smtClean="0">
                <a:solidFill>
                  <a:schemeClr val="accent1">
                    <a:lumMod val="50000"/>
                  </a:schemeClr>
                </a:solidFill>
              </a:rPr>
              <a:t>nên</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SELECT COUNT(*) </a:t>
            </a:r>
            <a:r>
              <a:rPr lang="en-US" sz="1900" kern="1200" dirty="0" err="1" smtClean="0">
                <a:solidFill>
                  <a:schemeClr val="accent1">
                    <a:lumMod val="50000"/>
                  </a:schemeClr>
                </a:solidFill>
              </a:rPr>
              <a:t>vì</a:t>
            </a:r>
            <a:r>
              <a:rPr lang="en-US" sz="1900" kern="1200" dirty="0" smtClean="0">
                <a:solidFill>
                  <a:schemeClr val="accent1">
                    <a:lumMod val="50000"/>
                  </a:schemeClr>
                </a:solidFill>
              </a:rPr>
              <a:t> </a:t>
            </a:r>
            <a:r>
              <a:rPr lang="en-US" sz="1900" kern="1200" dirty="0" err="1" smtClean="0">
                <a:solidFill>
                  <a:schemeClr val="accent1">
                    <a:lumMod val="50000"/>
                  </a:schemeClr>
                </a:solidFill>
              </a:rPr>
              <a:t>nó</a:t>
            </a:r>
            <a:r>
              <a:rPr lang="en-US" sz="1900" kern="1200" dirty="0" smtClean="0">
                <a:solidFill>
                  <a:schemeClr val="accent1">
                    <a:lumMod val="50000"/>
                  </a:schemeClr>
                </a:solidFill>
              </a:rPr>
              <a:t> </a:t>
            </a:r>
            <a:r>
              <a:rPr lang="en-US" sz="1900" kern="1200" dirty="0" err="1" smtClean="0">
                <a:solidFill>
                  <a:schemeClr val="accent1">
                    <a:lumMod val="50000"/>
                  </a:schemeClr>
                </a:solidFill>
              </a:rPr>
              <a:t>không</a:t>
            </a:r>
            <a:r>
              <a:rPr lang="en-US" sz="1900" kern="1200" dirty="0" smtClean="0">
                <a:solidFill>
                  <a:schemeClr val="accent1">
                    <a:lumMod val="50000"/>
                  </a:schemeClr>
                </a:solidFill>
              </a:rPr>
              <a:t> </a:t>
            </a:r>
            <a:r>
              <a:rPr lang="en-US" sz="1900" kern="1200" dirty="0" err="1" smtClean="0">
                <a:solidFill>
                  <a:schemeClr val="accent1">
                    <a:lumMod val="50000"/>
                  </a:schemeClr>
                </a:solidFill>
              </a:rPr>
              <a:t>hiệu</a:t>
            </a:r>
            <a:r>
              <a:rPr lang="en-US" sz="1900" kern="1200" dirty="0" smtClean="0">
                <a:solidFill>
                  <a:schemeClr val="accent1">
                    <a:lumMod val="50000"/>
                  </a:schemeClr>
                </a:solidFill>
              </a:rPr>
              <a:t> </a:t>
            </a:r>
            <a:r>
              <a:rPr lang="en-US" sz="1900" kern="1200" dirty="0" err="1" smtClean="0">
                <a:solidFill>
                  <a:schemeClr val="accent1">
                    <a:lumMod val="50000"/>
                  </a:schemeClr>
                </a:solidFill>
              </a:rPr>
              <a:t>quả</a:t>
            </a:r>
            <a:r>
              <a:rPr lang="en-US" sz="1900" kern="1200" dirty="0" smtClean="0">
                <a:solidFill>
                  <a:schemeClr val="accent1">
                    <a:lumMod val="50000"/>
                  </a:schemeClr>
                </a:solidFill>
              </a:rPr>
              <a:t> </a:t>
            </a:r>
            <a:r>
              <a:rPr lang="en-US" sz="1900" kern="1200" dirty="0" err="1" smtClean="0">
                <a:solidFill>
                  <a:schemeClr val="accent1">
                    <a:lumMod val="50000"/>
                  </a:schemeClr>
                </a:solidFill>
              </a:rPr>
              <a:t>và</a:t>
            </a:r>
            <a:r>
              <a:rPr lang="en-US" sz="1900" kern="1200" dirty="0" smtClean="0">
                <a:solidFill>
                  <a:schemeClr val="accent1">
                    <a:lumMod val="50000"/>
                  </a:schemeClr>
                </a:solidFill>
              </a:rPr>
              <a:t> </a:t>
            </a:r>
            <a:r>
              <a:rPr lang="en-US" sz="1900" kern="1200" dirty="0" err="1" smtClean="0">
                <a:solidFill>
                  <a:schemeClr val="accent1">
                    <a:lumMod val="50000"/>
                  </a:schemeClr>
                </a:solidFill>
              </a:rPr>
              <a:t>lãng</a:t>
            </a:r>
            <a:r>
              <a:rPr lang="en-US" sz="1900" kern="1200" dirty="0" smtClean="0">
                <a:solidFill>
                  <a:schemeClr val="accent1">
                    <a:lumMod val="50000"/>
                  </a:schemeClr>
                </a:solidFill>
              </a:rPr>
              <a:t> </a:t>
            </a:r>
            <a:r>
              <a:rPr lang="en-US" sz="1900" kern="1200" dirty="0" err="1" smtClean="0">
                <a:solidFill>
                  <a:schemeClr val="accent1">
                    <a:lumMod val="50000"/>
                  </a:schemeClr>
                </a:solidFill>
              </a:rPr>
              <a:t>phí</a:t>
            </a:r>
            <a:r>
              <a:rPr lang="en-US" sz="1900" kern="1200" dirty="0" smtClean="0">
                <a:solidFill>
                  <a:schemeClr val="accent1">
                    <a:lumMod val="50000"/>
                  </a:schemeClr>
                </a:solidFill>
              </a:rPr>
              <a:t> </a:t>
            </a:r>
            <a:r>
              <a:rPr lang="en-US" sz="1900" kern="1200" dirty="0" err="1" smtClean="0">
                <a:solidFill>
                  <a:schemeClr val="accent1">
                    <a:lumMod val="50000"/>
                  </a:schemeClr>
                </a:solidFill>
              </a:rPr>
              <a:t>tài</a:t>
            </a:r>
            <a:r>
              <a:rPr lang="en-US" sz="1900" kern="1200" dirty="0" smtClean="0">
                <a:solidFill>
                  <a:schemeClr val="accent1">
                    <a:lumMod val="50000"/>
                  </a:schemeClr>
                </a:solidFill>
              </a:rPr>
              <a:t> </a:t>
            </a:r>
            <a:r>
              <a:rPr lang="en-US" sz="1900" kern="1200" dirty="0" err="1" smtClean="0">
                <a:solidFill>
                  <a:schemeClr val="accent1">
                    <a:lumMod val="50000"/>
                  </a:schemeClr>
                </a:solidFill>
              </a:rPr>
              <a:t>nguyên</a:t>
            </a:r>
            <a:r>
              <a:rPr lang="en-US" sz="1900" kern="1200" dirty="0" smtClean="0">
                <a:solidFill>
                  <a:schemeClr val="accent1">
                    <a:lumMod val="50000"/>
                  </a:schemeClr>
                </a:solidFill>
              </a:rPr>
              <a:t> </a:t>
            </a:r>
            <a:r>
              <a:rPr lang="en-US" sz="1900" kern="1200" dirty="0" err="1" smtClean="0">
                <a:solidFill>
                  <a:schemeClr val="accent1">
                    <a:lumMod val="50000"/>
                  </a:schemeClr>
                </a:solidFill>
              </a:rPr>
              <a:t>thay</a:t>
            </a:r>
            <a:r>
              <a:rPr lang="en-US" sz="1900" kern="1200" dirty="0" smtClean="0">
                <a:solidFill>
                  <a:schemeClr val="accent1">
                    <a:lumMod val="50000"/>
                  </a:schemeClr>
                </a:solidFill>
              </a:rPr>
              <a:t> </a:t>
            </a:r>
            <a:r>
              <a:rPr lang="en-US" sz="1900" kern="1200" dirty="0" err="1" smtClean="0">
                <a:solidFill>
                  <a:schemeClr val="accent1">
                    <a:lumMod val="50000"/>
                  </a:schemeClr>
                </a:solidFill>
              </a:rPr>
              <a:t>vì</a:t>
            </a:r>
            <a:r>
              <a:rPr lang="en-US" sz="1900" kern="1200" dirty="0" smtClean="0">
                <a:solidFill>
                  <a:schemeClr val="accent1">
                    <a:lumMod val="50000"/>
                  </a:schemeClr>
                </a:solidFill>
              </a:rPr>
              <a:t> </a:t>
            </a:r>
            <a:r>
              <a:rPr lang="en-US" sz="1900" kern="1200" dirty="0" err="1" smtClean="0">
                <a:solidFill>
                  <a:schemeClr val="accent1">
                    <a:lumMod val="50000"/>
                  </a:schemeClr>
                </a:solidFill>
              </a:rPr>
              <a:t>thế</a:t>
            </a:r>
            <a:r>
              <a:rPr lang="en-US" sz="1900" kern="1200" dirty="0" smtClean="0">
                <a:solidFill>
                  <a:schemeClr val="accent1">
                    <a:lumMod val="50000"/>
                  </a:schemeClr>
                </a:solidFill>
              </a:rPr>
              <a:t> </a:t>
            </a:r>
            <a:r>
              <a:rPr lang="en-US" sz="1900" kern="1200" dirty="0" err="1" smtClean="0">
                <a:solidFill>
                  <a:schemeClr val="accent1">
                    <a:lumMod val="50000"/>
                  </a:schemeClr>
                </a:solidFill>
              </a:rPr>
              <a:t>bạn</a:t>
            </a:r>
            <a:r>
              <a:rPr lang="en-US" sz="1900" kern="1200" dirty="0" smtClean="0">
                <a:solidFill>
                  <a:schemeClr val="accent1">
                    <a:lumMod val="50000"/>
                  </a:schemeClr>
                </a:solidFill>
              </a:rPr>
              <a:t> </a:t>
            </a:r>
            <a:r>
              <a:rPr lang="en-US" sz="1900" kern="1200" dirty="0" err="1" smtClean="0">
                <a:solidFill>
                  <a:schemeClr val="accent1">
                    <a:lumMod val="50000"/>
                  </a:schemeClr>
                </a:solidFill>
              </a:rPr>
              <a:t>nên</a:t>
            </a:r>
            <a:r>
              <a:rPr lang="en-US" sz="1900" kern="1200" dirty="0" smtClean="0">
                <a:solidFill>
                  <a:schemeClr val="accent1">
                    <a:lumMod val="50000"/>
                  </a:schemeClr>
                </a:solidFill>
              </a:rPr>
              <a:t> </a:t>
            </a:r>
            <a:r>
              <a:rPr lang="en-US" sz="1900" kern="1200" dirty="0" err="1" smtClean="0">
                <a:solidFill>
                  <a:schemeClr val="accent1">
                    <a:lumMod val="50000"/>
                  </a:schemeClr>
                </a:solidFill>
              </a:rPr>
              <a:t>sử</a:t>
            </a:r>
            <a:r>
              <a:rPr lang="en-US" sz="1900" kern="1200" dirty="0" smtClean="0">
                <a:solidFill>
                  <a:schemeClr val="accent1">
                    <a:lumMod val="50000"/>
                  </a:schemeClr>
                </a:solidFill>
              </a:rPr>
              <a:t> </a:t>
            </a:r>
            <a:r>
              <a:rPr lang="en-US" sz="1900" kern="1200" dirty="0" err="1" smtClean="0">
                <a:solidFill>
                  <a:schemeClr val="accent1">
                    <a:lumMod val="50000"/>
                  </a:schemeClr>
                </a:solidFill>
              </a:rPr>
              <a:t>dụng</a:t>
            </a:r>
            <a:r>
              <a:rPr lang="en-US" sz="1900" kern="1200" dirty="0" smtClean="0">
                <a:solidFill>
                  <a:schemeClr val="accent1">
                    <a:lumMod val="50000"/>
                  </a:schemeClr>
                </a:solidFill>
              </a:rPr>
              <a:t> IF EXISTS </a:t>
            </a:r>
            <a:r>
              <a:rPr lang="en-US" sz="1900" kern="1200" dirty="0" err="1" smtClean="0">
                <a:solidFill>
                  <a:schemeClr val="accent1">
                    <a:lumMod val="50000"/>
                  </a:schemeClr>
                </a:solidFill>
              </a:rPr>
              <a:t>thì</a:t>
            </a:r>
            <a:r>
              <a:rPr lang="en-US" sz="1900" kern="1200" dirty="0" smtClean="0">
                <a:solidFill>
                  <a:schemeClr val="accent1">
                    <a:lumMod val="50000"/>
                  </a:schemeClr>
                </a:solidFill>
              </a:rPr>
              <a:t> </a:t>
            </a:r>
            <a:r>
              <a:rPr lang="en-US" sz="1900" kern="1200" dirty="0" err="1" smtClean="0">
                <a:solidFill>
                  <a:schemeClr val="accent1">
                    <a:lumMod val="50000"/>
                  </a:schemeClr>
                </a:solidFill>
              </a:rPr>
              <a:t>hiệu</a:t>
            </a:r>
            <a:r>
              <a:rPr lang="en-US" sz="1900" kern="1200" dirty="0" smtClean="0">
                <a:solidFill>
                  <a:schemeClr val="accent1">
                    <a:lumMod val="50000"/>
                  </a:schemeClr>
                </a:solidFill>
              </a:rPr>
              <a:t> </a:t>
            </a:r>
            <a:r>
              <a:rPr lang="en-US" sz="1900" kern="1200" dirty="0" err="1" smtClean="0">
                <a:solidFill>
                  <a:schemeClr val="accent1">
                    <a:lumMod val="50000"/>
                  </a:schemeClr>
                </a:solidFill>
              </a:rPr>
              <a:t>quả</a:t>
            </a:r>
            <a:r>
              <a:rPr lang="en-US" sz="1900" kern="1200" dirty="0" smtClean="0">
                <a:solidFill>
                  <a:schemeClr val="accent1">
                    <a:lumMod val="50000"/>
                  </a:schemeClr>
                </a:solidFill>
              </a:rPr>
              <a:t> </a:t>
            </a:r>
            <a:r>
              <a:rPr lang="en-US" sz="1900" kern="1200" dirty="0" err="1" smtClean="0">
                <a:solidFill>
                  <a:schemeClr val="accent1">
                    <a:lumMod val="50000"/>
                  </a:schemeClr>
                </a:solidFill>
              </a:rPr>
              <a:t>hơn</a:t>
            </a:r>
            <a:endParaRPr lang="en-US" sz="1900" kern="1200" dirty="0">
              <a:solidFill>
                <a:schemeClr val="accent1">
                  <a:lumMod val="50000"/>
                </a:schemeClr>
              </a:solidFill>
            </a:endParaRPr>
          </a:p>
        </p:txBody>
      </p:sp>
    </p:spTree>
    <p:extLst>
      <p:ext uri="{BB962C8B-B14F-4D97-AF65-F5344CB8AC3E}">
        <p14:creationId xmlns:p14="http://schemas.microsoft.com/office/powerpoint/2010/main" val="2488976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smtClean="0">
                <a:solidFill>
                  <a:schemeClr val="accent1">
                    <a:lumMod val="50000"/>
                  </a:schemeClr>
                </a:solidFill>
              </a:rPr>
              <a:t>Cách</a:t>
            </a:r>
            <a:r>
              <a:rPr lang="en-US" dirty="0" smtClean="0">
                <a:solidFill>
                  <a:schemeClr val="accent1">
                    <a:lumMod val="50000"/>
                  </a:schemeClr>
                </a:solidFill>
              </a:rPr>
              <a:t> </a:t>
            </a:r>
            <a:r>
              <a:rPr lang="en-US" dirty="0" err="1" smtClean="0">
                <a:solidFill>
                  <a:schemeClr val="accent1">
                    <a:lumMod val="50000"/>
                  </a:schemeClr>
                </a:solidFill>
              </a:rPr>
              <a:t>tối</a:t>
            </a:r>
            <a:r>
              <a:rPr lang="en-US" dirty="0" smtClean="0">
                <a:solidFill>
                  <a:schemeClr val="accent1">
                    <a:lumMod val="50000"/>
                  </a:schemeClr>
                </a:solidFill>
              </a:rPr>
              <a:t> </a:t>
            </a:r>
            <a:r>
              <a:rPr lang="en-US" dirty="0" err="1" smtClean="0">
                <a:solidFill>
                  <a:schemeClr val="accent1">
                    <a:lumMod val="50000"/>
                  </a:schemeClr>
                </a:solidFill>
              </a:rPr>
              <a:t>ưu</a:t>
            </a:r>
            <a:r>
              <a:rPr lang="en-US" dirty="0" smtClean="0">
                <a:solidFill>
                  <a:schemeClr val="accent1">
                    <a:lumMod val="50000"/>
                  </a:schemeClr>
                </a:solidFill>
              </a:rPr>
              <a:t> </a:t>
            </a:r>
            <a:r>
              <a:rPr lang="en-US" dirty="0" err="1" smtClean="0">
                <a:solidFill>
                  <a:schemeClr val="accent1">
                    <a:lumMod val="50000"/>
                  </a:schemeClr>
                </a:solidFill>
              </a:rPr>
              <a:t>hoá</a:t>
            </a:r>
            <a:r>
              <a:rPr lang="en-US" dirty="0" smtClean="0">
                <a:solidFill>
                  <a:schemeClr val="accent1">
                    <a:lumMod val="50000"/>
                  </a:schemeClr>
                </a:solidFill>
              </a:rPr>
              <a:t> </a:t>
            </a:r>
            <a:r>
              <a:rPr lang="en-US" dirty="0" err="1" smtClean="0">
                <a:solidFill>
                  <a:schemeClr val="accent1">
                    <a:lumMod val="50000"/>
                  </a:schemeClr>
                </a:solidFill>
              </a:rPr>
              <a:t>truy</a:t>
            </a:r>
            <a:r>
              <a:rPr lang="en-US" dirty="0" smtClean="0">
                <a:solidFill>
                  <a:schemeClr val="accent1">
                    <a:lumMod val="50000"/>
                  </a:schemeClr>
                </a:solidFill>
              </a:rPr>
              <a:t> </a:t>
            </a:r>
            <a:r>
              <a:rPr lang="en-US" dirty="0" err="1" smtClean="0">
                <a:solidFill>
                  <a:schemeClr val="accent1">
                    <a:lumMod val="50000"/>
                  </a:schemeClr>
                </a:solidFill>
              </a:rPr>
              <a:t>vấn</a:t>
            </a:r>
            <a:endParaRPr lang="en-US" dirty="0">
              <a:solidFill>
                <a:schemeClr val="accent1">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13" name="Freeform 12"/>
          <p:cNvSpPr/>
          <p:nvPr/>
        </p:nvSpPr>
        <p:spPr>
          <a:xfrm>
            <a:off x="1041651" y="1973472"/>
            <a:ext cx="6802940" cy="1712880"/>
          </a:xfrm>
          <a:custGeom>
            <a:avLst/>
            <a:gdLst>
              <a:gd name="connsiteX0" fmla="*/ 0 w 6802940"/>
              <a:gd name="connsiteY0" fmla="*/ 285486 h 1712880"/>
              <a:gd name="connsiteX1" fmla="*/ 285486 w 6802940"/>
              <a:gd name="connsiteY1" fmla="*/ 0 h 1712880"/>
              <a:gd name="connsiteX2" fmla="*/ 6517454 w 6802940"/>
              <a:gd name="connsiteY2" fmla="*/ 0 h 1712880"/>
              <a:gd name="connsiteX3" fmla="*/ 6802940 w 6802940"/>
              <a:gd name="connsiteY3" fmla="*/ 285486 h 1712880"/>
              <a:gd name="connsiteX4" fmla="*/ 6802940 w 6802940"/>
              <a:gd name="connsiteY4" fmla="*/ 1427394 h 1712880"/>
              <a:gd name="connsiteX5" fmla="*/ 6517454 w 6802940"/>
              <a:gd name="connsiteY5" fmla="*/ 1712880 h 1712880"/>
              <a:gd name="connsiteX6" fmla="*/ 285486 w 6802940"/>
              <a:gd name="connsiteY6" fmla="*/ 1712880 h 1712880"/>
              <a:gd name="connsiteX7" fmla="*/ 0 w 6802940"/>
              <a:gd name="connsiteY7" fmla="*/ 1427394 h 1712880"/>
              <a:gd name="connsiteX8" fmla="*/ 0 w 6802940"/>
              <a:gd name="connsiteY8" fmla="*/ 285486 h 171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712880">
                <a:moveTo>
                  <a:pt x="0" y="285486"/>
                </a:moveTo>
                <a:cubicBezTo>
                  <a:pt x="0" y="127816"/>
                  <a:pt x="127816" y="0"/>
                  <a:pt x="285486" y="0"/>
                </a:cubicBezTo>
                <a:lnTo>
                  <a:pt x="6517454" y="0"/>
                </a:lnTo>
                <a:cubicBezTo>
                  <a:pt x="6675124" y="0"/>
                  <a:pt x="6802940" y="127816"/>
                  <a:pt x="6802940" y="285486"/>
                </a:cubicBezTo>
                <a:lnTo>
                  <a:pt x="6802940" y="1427394"/>
                </a:lnTo>
                <a:cubicBezTo>
                  <a:pt x="6802940" y="1585064"/>
                  <a:pt x="6675124" y="1712880"/>
                  <a:pt x="6517454" y="1712880"/>
                </a:cubicBezTo>
                <a:lnTo>
                  <a:pt x="285486" y="1712880"/>
                </a:lnTo>
                <a:cubicBezTo>
                  <a:pt x="127816" y="1712880"/>
                  <a:pt x="0" y="1585064"/>
                  <a:pt x="0" y="1427394"/>
                </a:cubicBezTo>
                <a:lnTo>
                  <a:pt x="0" y="285486"/>
                </a:lnTo>
                <a:close/>
              </a:path>
            </a:pathLst>
          </a:custGeom>
          <a:solidFill>
            <a:schemeClr val="accent6">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5056" tIns="175056" rIns="175056" bIns="175056"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accent1">
                    <a:lumMod val="50000"/>
                  </a:schemeClr>
                </a:solidFill>
              </a:rPr>
              <a:t>Nếu</a:t>
            </a:r>
            <a:r>
              <a:rPr lang="en-US" sz="2400" kern="1200" dirty="0" smtClean="0">
                <a:solidFill>
                  <a:schemeClr val="accent1">
                    <a:lumMod val="50000"/>
                  </a:schemeClr>
                </a:solidFill>
              </a:rPr>
              <a:t> </a:t>
            </a:r>
            <a:r>
              <a:rPr lang="en-US" sz="2400" kern="1200" dirty="0" err="1" smtClean="0">
                <a:solidFill>
                  <a:schemeClr val="accent1">
                    <a:lumMod val="50000"/>
                  </a:schemeClr>
                </a:solidFill>
              </a:rPr>
              <a:t>được</a:t>
            </a:r>
            <a:r>
              <a:rPr lang="en-US" sz="2400" kern="1200" dirty="0" smtClean="0">
                <a:solidFill>
                  <a:schemeClr val="accent1">
                    <a:lumMod val="50000"/>
                  </a:schemeClr>
                </a:solidFill>
              </a:rPr>
              <a:t> </a:t>
            </a:r>
            <a:r>
              <a:rPr lang="en-US" sz="2400" kern="1200" dirty="0" err="1" smtClean="0">
                <a:solidFill>
                  <a:schemeClr val="accent1">
                    <a:lumMod val="50000"/>
                  </a:schemeClr>
                </a:solidFill>
              </a:rPr>
              <a:t>hãy</a:t>
            </a:r>
            <a:r>
              <a:rPr lang="en-US" sz="2400" kern="1200" dirty="0" smtClean="0">
                <a:solidFill>
                  <a:schemeClr val="accent1">
                    <a:lumMod val="50000"/>
                  </a:schemeClr>
                </a:solidFill>
              </a:rPr>
              <a:t> </a:t>
            </a:r>
            <a:r>
              <a:rPr lang="en-US" sz="2400" kern="1200" dirty="0" err="1" smtClean="0">
                <a:solidFill>
                  <a:schemeClr val="accent1">
                    <a:lumMod val="50000"/>
                  </a:schemeClr>
                </a:solidFill>
              </a:rPr>
              <a:t>sử</a:t>
            </a:r>
            <a:r>
              <a:rPr lang="en-US" sz="2400" kern="1200" dirty="0" smtClean="0">
                <a:solidFill>
                  <a:schemeClr val="accent1">
                    <a:lumMod val="50000"/>
                  </a:schemeClr>
                </a:solidFill>
              </a:rPr>
              <a:t> </a:t>
            </a:r>
            <a:r>
              <a:rPr lang="en-US" sz="2400" kern="1200" dirty="0" err="1" smtClean="0">
                <a:solidFill>
                  <a:schemeClr val="accent1">
                    <a:lumMod val="50000"/>
                  </a:schemeClr>
                </a:solidFill>
              </a:rPr>
              <a:t>dụng</a:t>
            </a:r>
            <a:r>
              <a:rPr lang="en-US" sz="2400" kern="1200" dirty="0" smtClean="0">
                <a:solidFill>
                  <a:schemeClr val="accent1">
                    <a:lumMod val="50000"/>
                  </a:schemeClr>
                </a:solidFill>
              </a:rPr>
              <a:t> SP </a:t>
            </a:r>
            <a:r>
              <a:rPr lang="en-US" sz="2400" kern="1200" dirty="0" err="1" smtClean="0">
                <a:solidFill>
                  <a:schemeClr val="accent1">
                    <a:lumMod val="50000"/>
                  </a:schemeClr>
                </a:solidFill>
              </a:rPr>
              <a:t>thay</a:t>
            </a:r>
            <a:r>
              <a:rPr lang="en-US" sz="2400" kern="1200" dirty="0" smtClean="0">
                <a:solidFill>
                  <a:schemeClr val="accent1">
                    <a:lumMod val="50000"/>
                  </a:schemeClr>
                </a:solidFill>
              </a:rPr>
              <a:t> </a:t>
            </a:r>
            <a:r>
              <a:rPr lang="en-US" sz="2400" kern="1200" dirty="0" err="1" smtClean="0">
                <a:solidFill>
                  <a:schemeClr val="accent1">
                    <a:lumMod val="50000"/>
                  </a:schemeClr>
                </a:solidFill>
              </a:rPr>
              <a:t>vì</a:t>
            </a:r>
            <a:r>
              <a:rPr lang="en-US" sz="2400" kern="1200" dirty="0" smtClean="0">
                <a:solidFill>
                  <a:schemeClr val="accent1">
                    <a:lumMod val="50000"/>
                  </a:schemeClr>
                </a:solidFill>
              </a:rPr>
              <a:t> User defined Function </a:t>
            </a:r>
            <a:r>
              <a:rPr lang="en-US" sz="2400" kern="1200" dirty="0" err="1" smtClean="0">
                <a:solidFill>
                  <a:schemeClr val="accent1">
                    <a:lumMod val="50000"/>
                  </a:schemeClr>
                </a:solidFill>
              </a:rPr>
              <a:t>trong</a:t>
            </a:r>
            <a:r>
              <a:rPr lang="en-US" sz="2400" kern="1200" dirty="0" smtClean="0">
                <a:solidFill>
                  <a:schemeClr val="accent1">
                    <a:lumMod val="50000"/>
                  </a:schemeClr>
                </a:solidFill>
              </a:rPr>
              <a:t> 1 </a:t>
            </a:r>
            <a:r>
              <a:rPr lang="en-US" sz="2400" kern="1200" dirty="0" err="1" smtClean="0">
                <a:solidFill>
                  <a:schemeClr val="accent1">
                    <a:lumMod val="50000"/>
                  </a:schemeClr>
                </a:solidFill>
              </a:rPr>
              <a:t>tập</a:t>
            </a:r>
            <a:r>
              <a:rPr lang="en-US" sz="2400" kern="1200" dirty="0" smtClean="0">
                <a:solidFill>
                  <a:schemeClr val="accent1">
                    <a:lumMod val="50000"/>
                  </a:schemeClr>
                </a:solidFill>
              </a:rPr>
              <a:t> </a:t>
            </a:r>
            <a:r>
              <a:rPr lang="en-US" sz="2400" kern="1200" dirty="0" err="1" smtClean="0">
                <a:solidFill>
                  <a:schemeClr val="accent1">
                    <a:lumMod val="50000"/>
                  </a:schemeClr>
                </a:solidFill>
              </a:rPr>
              <a:t>dữ</a:t>
            </a:r>
            <a:r>
              <a:rPr lang="en-US" sz="2400" kern="1200" dirty="0" smtClean="0">
                <a:solidFill>
                  <a:schemeClr val="accent1">
                    <a:lumMod val="50000"/>
                  </a:schemeClr>
                </a:solidFill>
              </a:rPr>
              <a:t> </a:t>
            </a:r>
            <a:r>
              <a:rPr lang="en-US" sz="2400" kern="1200" dirty="0" err="1" smtClean="0">
                <a:solidFill>
                  <a:schemeClr val="accent1">
                    <a:lumMod val="50000"/>
                  </a:schemeClr>
                </a:solidFill>
              </a:rPr>
              <a:t>liệu</a:t>
            </a:r>
            <a:r>
              <a:rPr lang="en-US" sz="2400" kern="1200" dirty="0" smtClean="0">
                <a:solidFill>
                  <a:schemeClr val="accent1">
                    <a:lumMod val="50000"/>
                  </a:schemeClr>
                </a:solidFill>
              </a:rPr>
              <a:t> </a:t>
            </a:r>
            <a:r>
              <a:rPr lang="en-US" sz="2400" kern="1200" dirty="0" err="1" smtClean="0">
                <a:solidFill>
                  <a:schemeClr val="accent1">
                    <a:lumMod val="50000"/>
                  </a:schemeClr>
                </a:solidFill>
              </a:rPr>
              <a:t>lớn</a:t>
            </a:r>
            <a:r>
              <a:rPr lang="en-US" sz="2400" kern="1200" dirty="0" smtClean="0">
                <a:solidFill>
                  <a:schemeClr val="accent1">
                    <a:lumMod val="50000"/>
                  </a:schemeClr>
                </a:solidFill>
              </a:rPr>
              <a:t> </a:t>
            </a:r>
            <a:r>
              <a:rPr lang="en-US" sz="2400" kern="1200" dirty="0" err="1" smtClean="0">
                <a:solidFill>
                  <a:schemeClr val="accent1">
                    <a:lumMod val="50000"/>
                  </a:schemeClr>
                </a:solidFill>
              </a:rPr>
              <a:t>mà</a:t>
            </a:r>
            <a:r>
              <a:rPr lang="en-US" sz="2400" kern="1200" dirty="0" smtClean="0">
                <a:solidFill>
                  <a:schemeClr val="accent1">
                    <a:lumMod val="50000"/>
                  </a:schemeClr>
                </a:solidFill>
              </a:rPr>
              <a:t> </a:t>
            </a:r>
            <a:r>
              <a:rPr lang="en-US" sz="2400" kern="1200" dirty="0" err="1" smtClean="0">
                <a:solidFill>
                  <a:schemeClr val="accent1">
                    <a:lumMod val="50000"/>
                  </a:schemeClr>
                </a:solidFill>
              </a:rPr>
              <a:t>bạn</a:t>
            </a:r>
            <a:r>
              <a:rPr lang="en-US" sz="2400" kern="1200" dirty="0" smtClean="0">
                <a:solidFill>
                  <a:schemeClr val="accent1">
                    <a:lumMod val="50000"/>
                  </a:schemeClr>
                </a:solidFill>
              </a:rPr>
              <a:t> </a:t>
            </a:r>
            <a:r>
              <a:rPr lang="en-US" sz="2400" kern="1200" dirty="0" err="1" smtClean="0">
                <a:solidFill>
                  <a:schemeClr val="accent1">
                    <a:lumMod val="50000"/>
                  </a:schemeClr>
                </a:solidFill>
              </a:rPr>
              <a:t>muốn</a:t>
            </a:r>
            <a:r>
              <a:rPr lang="en-US" sz="2400" kern="1200" dirty="0" smtClean="0">
                <a:solidFill>
                  <a:schemeClr val="accent1">
                    <a:lumMod val="50000"/>
                  </a:schemeClr>
                </a:solidFill>
              </a:rPr>
              <a:t> </a:t>
            </a:r>
            <a:r>
              <a:rPr lang="en-US" sz="2400" kern="1200" dirty="0" err="1" smtClean="0">
                <a:solidFill>
                  <a:schemeClr val="accent1">
                    <a:lumMod val="50000"/>
                  </a:schemeClr>
                </a:solidFill>
              </a:rPr>
              <a:t>trả</a:t>
            </a:r>
            <a:r>
              <a:rPr lang="en-US" sz="2400" kern="1200" dirty="0" smtClean="0">
                <a:solidFill>
                  <a:schemeClr val="accent1">
                    <a:lumMod val="50000"/>
                  </a:schemeClr>
                </a:solidFill>
              </a:rPr>
              <a:t> </a:t>
            </a:r>
            <a:r>
              <a:rPr lang="en-US" sz="2400" kern="1200" dirty="0" err="1" smtClean="0">
                <a:solidFill>
                  <a:schemeClr val="accent1">
                    <a:lumMod val="50000"/>
                  </a:schemeClr>
                </a:solidFill>
              </a:rPr>
              <a:t>về</a:t>
            </a:r>
            <a:r>
              <a:rPr lang="en-US" sz="2400" kern="1200" dirty="0" smtClean="0">
                <a:solidFill>
                  <a:schemeClr val="accent1">
                    <a:lumMod val="50000"/>
                  </a:schemeClr>
                </a:solidFill>
              </a:rPr>
              <a:t>. </a:t>
            </a:r>
            <a:r>
              <a:rPr lang="en-US" sz="2400" kern="1200" dirty="0" err="1" smtClean="0">
                <a:solidFill>
                  <a:schemeClr val="accent1">
                    <a:lumMod val="50000"/>
                  </a:schemeClr>
                </a:solidFill>
              </a:rPr>
              <a:t>Bởi</a:t>
            </a:r>
            <a:r>
              <a:rPr lang="en-US" sz="2400" kern="1200" dirty="0" smtClean="0">
                <a:solidFill>
                  <a:schemeClr val="accent1">
                    <a:lumMod val="50000"/>
                  </a:schemeClr>
                </a:solidFill>
              </a:rPr>
              <a:t> </a:t>
            </a:r>
            <a:r>
              <a:rPr lang="en-US" sz="2400" kern="1200" dirty="0" err="1" smtClean="0">
                <a:solidFill>
                  <a:schemeClr val="accent1">
                    <a:lumMod val="50000"/>
                  </a:schemeClr>
                </a:solidFill>
              </a:rPr>
              <a:t>vì</a:t>
            </a:r>
            <a:r>
              <a:rPr lang="en-US" sz="2400" kern="1200" dirty="0" smtClean="0">
                <a:solidFill>
                  <a:schemeClr val="accent1">
                    <a:lumMod val="50000"/>
                  </a:schemeClr>
                </a:solidFill>
              </a:rPr>
              <a:t> 1 User defined Function </a:t>
            </a:r>
            <a:r>
              <a:rPr lang="en-US" sz="2400" kern="1200" dirty="0" err="1" smtClean="0">
                <a:solidFill>
                  <a:schemeClr val="accent1">
                    <a:lumMod val="50000"/>
                  </a:schemeClr>
                </a:solidFill>
              </a:rPr>
              <a:t>phức</a:t>
            </a:r>
            <a:r>
              <a:rPr lang="en-US" sz="2400" kern="1200" dirty="0" smtClean="0">
                <a:solidFill>
                  <a:schemeClr val="accent1">
                    <a:lumMod val="50000"/>
                  </a:schemeClr>
                </a:solidFill>
              </a:rPr>
              <a:t> </a:t>
            </a:r>
            <a:r>
              <a:rPr lang="en-US" sz="2400" kern="1200" dirty="0" err="1" smtClean="0">
                <a:solidFill>
                  <a:schemeClr val="accent1">
                    <a:lumMod val="50000"/>
                  </a:schemeClr>
                </a:solidFill>
              </a:rPr>
              <a:t>tạp</a:t>
            </a:r>
            <a:r>
              <a:rPr lang="en-US" sz="2400" kern="1200" dirty="0" smtClean="0">
                <a:solidFill>
                  <a:schemeClr val="accent1">
                    <a:lumMod val="50000"/>
                  </a:schemeClr>
                </a:solidFill>
              </a:rPr>
              <a:t> </a:t>
            </a:r>
            <a:r>
              <a:rPr lang="en-US" sz="2400" kern="1200" dirty="0" err="1" smtClean="0">
                <a:solidFill>
                  <a:schemeClr val="accent1">
                    <a:lumMod val="50000"/>
                  </a:schemeClr>
                </a:solidFill>
              </a:rPr>
              <a:t>thì</a:t>
            </a:r>
            <a:r>
              <a:rPr lang="en-US" sz="2400" kern="1200" dirty="0" smtClean="0">
                <a:solidFill>
                  <a:schemeClr val="accent1">
                    <a:lumMod val="50000"/>
                  </a:schemeClr>
                </a:solidFill>
              </a:rPr>
              <a:t> </a:t>
            </a:r>
            <a:r>
              <a:rPr lang="en-US" sz="2400" kern="1200" dirty="0" err="1" smtClean="0">
                <a:solidFill>
                  <a:schemeClr val="accent1">
                    <a:lumMod val="50000"/>
                  </a:schemeClr>
                </a:solidFill>
              </a:rPr>
              <a:t>chiếm</a:t>
            </a:r>
            <a:r>
              <a:rPr lang="en-US" sz="2400" kern="1200" dirty="0" smtClean="0">
                <a:solidFill>
                  <a:schemeClr val="accent1">
                    <a:lumMod val="50000"/>
                  </a:schemeClr>
                </a:solidFill>
              </a:rPr>
              <a:t> </a:t>
            </a:r>
            <a:r>
              <a:rPr lang="en-US" sz="2400" kern="1200" dirty="0" err="1" smtClean="0">
                <a:solidFill>
                  <a:schemeClr val="accent1">
                    <a:lumMod val="50000"/>
                  </a:schemeClr>
                </a:solidFill>
              </a:rPr>
              <a:t>nhiều</a:t>
            </a:r>
            <a:r>
              <a:rPr lang="en-US" sz="2400" kern="1200" dirty="0" smtClean="0">
                <a:solidFill>
                  <a:schemeClr val="accent1">
                    <a:lumMod val="50000"/>
                  </a:schemeClr>
                </a:solidFill>
              </a:rPr>
              <a:t> chi </a:t>
            </a:r>
            <a:r>
              <a:rPr lang="en-US" sz="2400" kern="1200" dirty="0" err="1" smtClean="0">
                <a:solidFill>
                  <a:schemeClr val="accent1">
                    <a:lumMod val="50000"/>
                  </a:schemeClr>
                </a:solidFill>
              </a:rPr>
              <a:t>phí</a:t>
            </a:r>
            <a:r>
              <a:rPr lang="en-US" sz="2400" kern="1200" dirty="0" smtClean="0">
                <a:solidFill>
                  <a:schemeClr val="accent1">
                    <a:lumMod val="50000"/>
                  </a:schemeClr>
                </a:solidFill>
              </a:rPr>
              <a:t> </a:t>
            </a:r>
            <a:r>
              <a:rPr lang="en-US" sz="2400" kern="1200" dirty="0" err="1" smtClean="0">
                <a:solidFill>
                  <a:schemeClr val="accent1">
                    <a:lumMod val="50000"/>
                  </a:schemeClr>
                </a:solidFill>
              </a:rPr>
              <a:t>hơn</a:t>
            </a:r>
            <a:r>
              <a:rPr lang="en-US" sz="2400" kern="1200" dirty="0" smtClean="0">
                <a:solidFill>
                  <a:schemeClr val="accent1">
                    <a:lumMod val="50000"/>
                  </a:schemeClr>
                </a:solidFill>
              </a:rPr>
              <a:t> </a:t>
            </a:r>
            <a:r>
              <a:rPr lang="en-US" sz="2400" kern="1200" dirty="0" err="1" smtClean="0">
                <a:solidFill>
                  <a:schemeClr val="accent1">
                    <a:lumMod val="50000"/>
                  </a:schemeClr>
                </a:solidFill>
              </a:rPr>
              <a:t>là</a:t>
            </a:r>
            <a:r>
              <a:rPr lang="en-US" sz="2400" kern="1200" dirty="0" smtClean="0">
                <a:solidFill>
                  <a:schemeClr val="accent1">
                    <a:lumMod val="50000"/>
                  </a:schemeClr>
                </a:solidFill>
              </a:rPr>
              <a:t> 1 SP </a:t>
            </a:r>
            <a:r>
              <a:rPr lang="en-US" sz="2400" kern="1200" dirty="0" err="1" smtClean="0">
                <a:solidFill>
                  <a:schemeClr val="accent1">
                    <a:lumMod val="50000"/>
                  </a:schemeClr>
                </a:solidFill>
              </a:rPr>
              <a:t>có</a:t>
            </a:r>
            <a:r>
              <a:rPr lang="en-US" sz="2400" kern="1200" dirty="0" smtClean="0">
                <a:solidFill>
                  <a:schemeClr val="accent1">
                    <a:lumMod val="50000"/>
                  </a:schemeClr>
                </a:solidFill>
              </a:rPr>
              <a:t> </a:t>
            </a:r>
            <a:r>
              <a:rPr lang="en-US" sz="2400" kern="1200" dirty="0" err="1" smtClean="0">
                <a:solidFill>
                  <a:schemeClr val="accent1">
                    <a:lumMod val="50000"/>
                  </a:schemeClr>
                </a:solidFill>
              </a:rPr>
              <a:t>cùng</a:t>
            </a:r>
            <a:r>
              <a:rPr lang="en-US" sz="2400" kern="1200" dirty="0" smtClean="0">
                <a:solidFill>
                  <a:schemeClr val="accent1">
                    <a:lumMod val="50000"/>
                  </a:schemeClr>
                </a:solidFill>
              </a:rPr>
              <a:t> </a:t>
            </a:r>
            <a:r>
              <a:rPr lang="en-US" sz="2400" kern="1200" dirty="0" err="1" smtClean="0">
                <a:solidFill>
                  <a:schemeClr val="accent1">
                    <a:lumMod val="50000"/>
                  </a:schemeClr>
                </a:solidFill>
              </a:rPr>
              <a:t>chức</a:t>
            </a:r>
            <a:r>
              <a:rPr lang="en-US" sz="2400" kern="1200" dirty="0" smtClean="0">
                <a:solidFill>
                  <a:schemeClr val="accent1">
                    <a:lumMod val="50000"/>
                  </a:schemeClr>
                </a:solidFill>
              </a:rPr>
              <a:t> </a:t>
            </a:r>
            <a:r>
              <a:rPr lang="en-US" sz="2400" kern="1200" dirty="0" err="1" smtClean="0">
                <a:solidFill>
                  <a:schemeClr val="accent1">
                    <a:lumMod val="50000"/>
                  </a:schemeClr>
                </a:solidFill>
              </a:rPr>
              <a:t>năng</a:t>
            </a:r>
            <a:endParaRPr lang="en-US" sz="2400" kern="1200" dirty="0">
              <a:solidFill>
                <a:schemeClr val="accent1">
                  <a:lumMod val="50000"/>
                </a:schemeClr>
              </a:solidFill>
            </a:endParaRPr>
          </a:p>
        </p:txBody>
      </p:sp>
      <p:sp>
        <p:nvSpPr>
          <p:cNvPr id="14" name="Freeform 13"/>
          <p:cNvSpPr/>
          <p:nvPr/>
        </p:nvSpPr>
        <p:spPr>
          <a:xfrm>
            <a:off x="1041651" y="3755472"/>
            <a:ext cx="6802940" cy="1712880"/>
          </a:xfrm>
          <a:custGeom>
            <a:avLst/>
            <a:gdLst>
              <a:gd name="connsiteX0" fmla="*/ 0 w 6802940"/>
              <a:gd name="connsiteY0" fmla="*/ 285486 h 1712880"/>
              <a:gd name="connsiteX1" fmla="*/ 285486 w 6802940"/>
              <a:gd name="connsiteY1" fmla="*/ 0 h 1712880"/>
              <a:gd name="connsiteX2" fmla="*/ 6517454 w 6802940"/>
              <a:gd name="connsiteY2" fmla="*/ 0 h 1712880"/>
              <a:gd name="connsiteX3" fmla="*/ 6802940 w 6802940"/>
              <a:gd name="connsiteY3" fmla="*/ 285486 h 1712880"/>
              <a:gd name="connsiteX4" fmla="*/ 6802940 w 6802940"/>
              <a:gd name="connsiteY4" fmla="*/ 1427394 h 1712880"/>
              <a:gd name="connsiteX5" fmla="*/ 6517454 w 6802940"/>
              <a:gd name="connsiteY5" fmla="*/ 1712880 h 1712880"/>
              <a:gd name="connsiteX6" fmla="*/ 285486 w 6802940"/>
              <a:gd name="connsiteY6" fmla="*/ 1712880 h 1712880"/>
              <a:gd name="connsiteX7" fmla="*/ 0 w 6802940"/>
              <a:gd name="connsiteY7" fmla="*/ 1427394 h 1712880"/>
              <a:gd name="connsiteX8" fmla="*/ 0 w 6802940"/>
              <a:gd name="connsiteY8" fmla="*/ 285486 h 171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2940" h="1712880">
                <a:moveTo>
                  <a:pt x="0" y="285486"/>
                </a:moveTo>
                <a:cubicBezTo>
                  <a:pt x="0" y="127816"/>
                  <a:pt x="127816" y="0"/>
                  <a:pt x="285486" y="0"/>
                </a:cubicBezTo>
                <a:lnTo>
                  <a:pt x="6517454" y="0"/>
                </a:lnTo>
                <a:cubicBezTo>
                  <a:pt x="6675124" y="0"/>
                  <a:pt x="6802940" y="127816"/>
                  <a:pt x="6802940" y="285486"/>
                </a:cubicBezTo>
                <a:lnTo>
                  <a:pt x="6802940" y="1427394"/>
                </a:lnTo>
                <a:cubicBezTo>
                  <a:pt x="6802940" y="1585064"/>
                  <a:pt x="6675124" y="1712880"/>
                  <a:pt x="6517454" y="1712880"/>
                </a:cubicBezTo>
                <a:lnTo>
                  <a:pt x="285486" y="1712880"/>
                </a:lnTo>
                <a:cubicBezTo>
                  <a:pt x="127816" y="1712880"/>
                  <a:pt x="0" y="1585064"/>
                  <a:pt x="0" y="1427394"/>
                </a:cubicBezTo>
                <a:lnTo>
                  <a:pt x="0" y="285486"/>
                </a:lnTo>
                <a:close/>
              </a:path>
            </a:pathLst>
          </a:cu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5056" tIns="175056" rIns="175056" bIns="175056"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accent1">
                    <a:lumMod val="50000"/>
                  </a:schemeClr>
                </a:solidFill>
              </a:rPr>
              <a:t>Hãy</a:t>
            </a:r>
            <a:r>
              <a:rPr lang="en-US" sz="2400" kern="1200" dirty="0" smtClean="0">
                <a:solidFill>
                  <a:schemeClr val="accent1">
                    <a:lumMod val="50000"/>
                  </a:schemeClr>
                </a:solidFill>
              </a:rPr>
              <a:t> </a:t>
            </a:r>
            <a:r>
              <a:rPr lang="en-US" sz="2400" kern="1200" dirty="0" err="1" smtClean="0">
                <a:solidFill>
                  <a:schemeClr val="accent1">
                    <a:lumMod val="50000"/>
                  </a:schemeClr>
                </a:solidFill>
              </a:rPr>
              <a:t>sử</a:t>
            </a:r>
            <a:r>
              <a:rPr lang="en-US" sz="2400" kern="1200" dirty="0" smtClean="0">
                <a:solidFill>
                  <a:schemeClr val="accent1">
                    <a:lumMod val="50000"/>
                  </a:schemeClr>
                </a:solidFill>
              </a:rPr>
              <a:t> </a:t>
            </a:r>
            <a:r>
              <a:rPr lang="en-US" sz="2400" kern="1200" dirty="0" err="1" smtClean="0">
                <a:solidFill>
                  <a:schemeClr val="accent1">
                    <a:lumMod val="50000"/>
                  </a:schemeClr>
                </a:solidFill>
              </a:rPr>
              <a:t>dụng</a:t>
            </a:r>
            <a:r>
              <a:rPr lang="en-US" sz="2400" kern="1200" dirty="0" smtClean="0">
                <a:solidFill>
                  <a:schemeClr val="accent1">
                    <a:lumMod val="50000"/>
                  </a:schemeClr>
                </a:solidFill>
              </a:rPr>
              <a:t> </a:t>
            </a:r>
            <a:r>
              <a:rPr lang="en-US" sz="2400" kern="1200" dirty="0" err="1" smtClean="0">
                <a:solidFill>
                  <a:schemeClr val="accent1">
                    <a:lumMod val="50000"/>
                  </a:schemeClr>
                </a:solidFill>
              </a:rPr>
              <a:t>bảng</a:t>
            </a:r>
            <a:r>
              <a:rPr lang="en-US" sz="2400" kern="1200" dirty="0" smtClean="0">
                <a:solidFill>
                  <a:schemeClr val="accent1">
                    <a:lumMod val="50000"/>
                  </a:schemeClr>
                </a:solidFill>
              </a:rPr>
              <a:t> </a:t>
            </a:r>
            <a:r>
              <a:rPr lang="en-US" sz="2400" kern="1200" dirty="0" err="1" smtClean="0">
                <a:solidFill>
                  <a:schemeClr val="accent1">
                    <a:lumMod val="50000"/>
                  </a:schemeClr>
                </a:solidFill>
              </a:rPr>
              <a:t>dẫn</a:t>
            </a:r>
            <a:r>
              <a:rPr lang="en-US" sz="2400" kern="1200" dirty="0" smtClean="0">
                <a:solidFill>
                  <a:schemeClr val="accent1">
                    <a:lumMod val="50000"/>
                  </a:schemeClr>
                </a:solidFill>
              </a:rPr>
              <a:t> </a:t>
            </a:r>
            <a:r>
              <a:rPr lang="en-US" sz="2400" kern="1200" dirty="0" err="1" smtClean="0">
                <a:solidFill>
                  <a:schemeClr val="accent1">
                    <a:lumMod val="50000"/>
                  </a:schemeClr>
                </a:solidFill>
              </a:rPr>
              <a:t>xuất</a:t>
            </a:r>
            <a:r>
              <a:rPr lang="en-US" sz="2400" kern="1200" dirty="0" smtClean="0">
                <a:solidFill>
                  <a:schemeClr val="accent1">
                    <a:lumMod val="50000"/>
                  </a:schemeClr>
                </a:solidFill>
              </a:rPr>
              <a:t> (derived table) </a:t>
            </a:r>
            <a:r>
              <a:rPr lang="en-US" sz="2400" kern="1200" dirty="0" err="1" smtClean="0">
                <a:solidFill>
                  <a:schemeClr val="accent1">
                    <a:lumMod val="50000"/>
                  </a:schemeClr>
                </a:solidFill>
              </a:rPr>
              <a:t>để</a:t>
            </a:r>
            <a:r>
              <a:rPr lang="en-US" sz="2400" kern="1200" dirty="0" smtClean="0">
                <a:solidFill>
                  <a:schemeClr val="accent1">
                    <a:lumMod val="50000"/>
                  </a:schemeClr>
                </a:solidFill>
              </a:rPr>
              <a:t> </a:t>
            </a:r>
            <a:r>
              <a:rPr lang="en-US" sz="2400" kern="1200" dirty="0" err="1" smtClean="0">
                <a:solidFill>
                  <a:schemeClr val="accent1">
                    <a:lumMod val="50000"/>
                  </a:schemeClr>
                </a:solidFill>
              </a:rPr>
              <a:t>thay</a:t>
            </a:r>
            <a:r>
              <a:rPr lang="en-US" sz="2400" kern="1200" dirty="0" smtClean="0">
                <a:solidFill>
                  <a:schemeClr val="accent1">
                    <a:lumMod val="50000"/>
                  </a:schemeClr>
                </a:solidFill>
              </a:rPr>
              <a:t> </a:t>
            </a:r>
            <a:r>
              <a:rPr lang="en-US" sz="2400" kern="1200" dirty="0" err="1" smtClean="0">
                <a:solidFill>
                  <a:schemeClr val="accent1">
                    <a:lumMod val="50000"/>
                  </a:schemeClr>
                </a:solidFill>
              </a:rPr>
              <a:t>thế</a:t>
            </a:r>
            <a:r>
              <a:rPr lang="en-US" sz="2400" kern="1200" dirty="0" smtClean="0">
                <a:solidFill>
                  <a:schemeClr val="accent1">
                    <a:lumMod val="50000"/>
                  </a:schemeClr>
                </a:solidFill>
              </a:rPr>
              <a:t> </a:t>
            </a:r>
            <a:r>
              <a:rPr lang="en-US" sz="2400" kern="1200" dirty="0" err="1" smtClean="0">
                <a:solidFill>
                  <a:schemeClr val="accent1">
                    <a:lumMod val="50000"/>
                  </a:schemeClr>
                </a:solidFill>
              </a:rPr>
              <a:t>bảng</a:t>
            </a:r>
            <a:r>
              <a:rPr lang="en-US" sz="2400" kern="1200" dirty="0" smtClean="0">
                <a:solidFill>
                  <a:schemeClr val="accent1">
                    <a:lumMod val="50000"/>
                  </a:schemeClr>
                </a:solidFill>
              </a:rPr>
              <a:t> </a:t>
            </a:r>
            <a:r>
              <a:rPr lang="en-US" sz="2400" kern="1200" dirty="0" err="1" smtClean="0">
                <a:solidFill>
                  <a:schemeClr val="accent1">
                    <a:lumMod val="50000"/>
                  </a:schemeClr>
                </a:solidFill>
              </a:rPr>
              <a:t>tạm</a:t>
            </a:r>
            <a:r>
              <a:rPr lang="en-US" sz="2400" kern="1200" dirty="0" smtClean="0">
                <a:solidFill>
                  <a:schemeClr val="accent1">
                    <a:lumMod val="50000"/>
                  </a:schemeClr>
                </a:solidFill>
              </a:rPr>
              <a:t> hay </a:t>
            </a:r>
            <a:r>
              <a:rPr lang="en-US" sz="2400" kern="1200" dirty="0" err="1" smtClean="0">
                <a:solidFill>
                  <a:schemeClr val="accent1">
                    <a:lumMod val="50000"/>
                  </a:schemeClr>
                </a:solidFill>
              </a:rPr>
              <a:t>bảng</a:t>
            </a:r>
            <a:r>
              <a:rPr lang="en-US" sz="2400" kern="1200" dirty="0" smtClean="0">
                <a:solidFill>
                  <a:schemeClr val="accent1">
                    <a:lumMod val="50000"/>
                  </a:schemeClr>
                </a:solidFill>
              </a:rPr>
              <a:t> </a:t>
            </a:r>
            <a:r>
              <a:rPr lang="en-US" sz="2400" kern="1200" dirty="0" err="1" smtClean="0">
                <a:solidFill>
                  <a:schemeClr val="accent1">
                    <a:lumMod val="50000"/>
                  </a:schemeClr>
                </a:solidFill>
              </a:rPr>
              <a:t>chính</a:t>
            </a:r>
            <a:endParaRPr lang="en-US" sz="2400" kern="1200" dirty="0">
              <a:solidFill>
                <a:schemeClr val="accent1">
                  <a:lumMod val="50000"/>
                </a:schemeClr>
              </a:solidFill>
            </a:endParaRPr>
          </a:p>
        </p:txBody>
      </p:sp>
    </p:spTree>
    <p:extLst>
      <p:ext uri="{BB962C8B-B14F-4D97-AF65-F5344CB8AC3E}">
        <p14:creationId xmlns:p14="http://schemas.microsoft.com/office/powerpoint/2010/main" val="2022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fontScale="90000"/>
          </a:bodyPr>
          <a:lstStyle/>
          <a:p>
            <a:r>
              <a:rPr lang="en-US" dirty="0" err="1">
                <a:solidFill>
                  <a:schemeClr val="accent1">
                    <a:lumMod val="50000"/>
                  </a:schemeClr>
                </a:solidFill>
              </a:rPr>
              <a:t>Tạo</a:t>
            </a:r>
            <a:r>
              <a:rPr lang="en-US" dirty="0">
                <a:solidFill>
                  <a:schemeClr val="accent1">
                    <a:lumMod val="50000"/>
                  </a:schemeClr>
                </a:solidFill>
              </a:rPr>
              <a:t> code </a:t>
            </a:r>
            <a:r>
              <a:rPr lang="en-US" dirty="0" err="1">
                <a:solidFill>
                  <a:schemeClr val="accent1">
                    <a:lumMod val="50000"/>
                  </a:schemeClr>
                </a:solidFill>
              </a:rPr>
              <a:t>truy</a:t>
            </a:r>
            <a:r>
              <a:rPr lang="en-US" dirty="0">
                <a:solidFill>
                  <a:schemeClr val="accent1">
                    <a:lumMod val="50000"/>
                  </a:schemeClr>
                </a:solidFill>
              </a:rPr>
              <a:t> </a:t>
            </a:r>
            <a:r>
              <a:rPr lang="en-US" dirty="0" err="1">
                <a:solidFill>
                  <a:schemeClr val="accent1">
                    <a:lumMod val="50000"/>
                  </a:schemeClr>
                </a:solidFill>
              </a:rPr>
              <a:t>vấn</a:t>
            </a:r>
            <a:r>
              <a:rPr lang="en-US" dirty="0">
                <a:solidFill>
                  <a:schemeClr val="accent1">
                    <a:lumMod val="50000"/>
                  </a:schemeClr>
                </a:solidFill>
              </a:rPr>
              <a:t> – </a:t>
            </a:r>
            <a:r>
              <a:rPr lang="en-US" dirty="0" err="1">
                <a:solidFill>
                  <a:schemeClr val="accent1">
                    <a:lumMod val="50000"/>
                  </a:schemeClr>
                </a:solidFill>
              </a:rPr>
              <a:t>Bộ</a:t>
            </a:r>
            <a:r>
              <a:rPr lang="en-US" dirty="0">
                <a:solidFill>
                  <a:schemeClr val="accent1">
                    <a:lumMod val="50000"/>
                  </a:schemeClr>
                </a:solidFill>
              </a:rPr>
              <a:t> </a:t>
            </a:r>
            <a:r>
              <a:rPr lang="en-US" dirty="0" err="1">
                <a:solidFill>
                  <a:schemeClr val="accent1">
                    <a:lumMod val="50000"/>
                  </a:schemeClr>
                </a:solidFill>
              </a:rPr>
              <a:t>xử</a:t>
            </a:r>
            <a:r>
              <a:rPr lang="en-US" dirty="0">
                <a:solidFill>
                  <a:schemeClr val="accent1">
                    <a:lumMod val="50000"/>
                  </a:schemeClr>
                </a:solidFill>
              </a:rPr>
              <a:t> </a:t>
            </a:r>
            <a:r>
              <a:rPr lang="en-US" dirty="0" err="1">
                <a:solidFill>
                  <a:schemeClr val="accent1">
                    <a:lumMod val="50000"/>
                  </a:schemeClr>
                </a:solidFill>
              </a:rPr>
              <a:t>lý</a:t>
            </a:r>
            <a:r>
              <a:rPr lang="en-US" dirty="0">
                <a:solidFill>
                  <a:schemeClr val="accent1">
                    <a:lumMod val="50000"/>
                  </a:schemeClr>
                </a:solidFill>
              </a:rPr>
              <a:t> </a:t>
            </a:r>
            <a:r>
              <a:rPr lang="en-US" dirty="0" err="1">
                <a:solidFill>
                  <a:schemeClr val="accent1">
                    <a:lumMod val="50000"/>
                  </a:schemeClr>
                </a:solidFill>
              </a:rPr>
              <a:t>cơ</a:t>
            </a:r>
            <a:r>
              <a:rPr lang="en-US" dirty="0">
                <a:solidFill>
                  <a:schemeClr val="accent1">
                    <a:lumMod val="50000"/>
                  </a:schemeClr>
                </a:solidFill>
              </a:rPr>
              <a:t> </a:t>
            </a:r>
            <a:r>
              <a:rPr lang="en-US" dirty="0" err="1">
                <a:solidFill>
                  <a:schemeClr val="accent1">
                    <a:lumMod val="50000"/>
                  </a:schemeClr>
                </a:solidFill>
              </a:rPr>
              <a:t>sở</a:t>
            </a:r>
            <a:r>
              <a:rPr lang="en-US" dirty="0">
                <a:solidFill>
                  <a:schemeClr val="accent1">
                    <a:lumMod val="50000"/>
                  </a:schemeClr>
                </a:solidFill>
              </a:rPr>
              <a:t> </a:t>
            </a:r>
            <a:r>
              <a:rPr lang="en-US" dirty="0" err="1">
                <a:solidFill>
                  <a:schemeClr val="accent1">
                    <a:lumMod val="50000"/>
                  </a:schemeClr>
                </a:solidFill>
              </a:rPr>
              <a:t>dữ</a:t>
            </a:r>
            <a:r>
              <a:rPr lang="en-US" dirty="0">
                <a:solidFill>
                  <a:schemeClr val="accent1">
                    <a:lumMod val="50000"/>
                  </a:schemeClr>
                </a:solidFill>
              </a:rPr>
              <a:t> </a:t>
            </a:r>
            <a:r>
              <a:rPr lang="en-US" dirty="0" err="1">
                <a:solidFill>
                  <a:schemeClr val="accent1">
                    <a:lumMod val="50000"/>
                  </a:schemeClr>
                </a:solidFill>
              </a:rPr>
              <a:t>liệu</a:t>
            </a:r>
            <a:endParaRPr lang="en-US" dirty="0">
              <a:solidFill>
                <a:schemeClr val="accent1">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44" name="TextBox 43"/>
          <p:cNvSpPr txBox="1"/>
          <p:nvPr/>
        </p:nvSpPr>
        <p:spPr>
          <a:xfrm>
            <a:off x="521284" y="2514600"/>
            <a:ext cx="7575969" cy="1384995"/>
          </a:xfrm>
          <a:prstGeom prst="rect">
            <a:avLst/>
          </a:prstGeom>
          <a:solidFill>
            <a:schemeClr val="accent5">
              <a:lumMod val="60000"/>
              <a:lumOff val="40000"/>
            </a:schemeClr>
          </a:solidFill>
        </p:spPr>
        <p:txBody>
          <a:bodyPr wrap="square" rtlCol="0">
            <a:spAutoFit/>
          </a:bodyPr>
          <a:lstStyle/>
          <a:p>
            <a:r>
              <a:rPr lang="en-US" sz="2800" dirty="0" err="1">
                <a:solidFill>
                  <a:schemeClr val="accent1">
                    <a:lumMod val="50000"/>
                  </a:schemeClr>
                </a:solidFill>
              </a:rPr>
              <a:t>Trong</a:t>
            </a:r>
            <a:r>
              <a:rPr lang="en-US" sz="2800" dirty="0">
                <a:solidFill>
                  <a:schemeClr val="accent1">
                    <a:lumMod val="50000"/>
                  </a:schemeClr>
                </a:solidFill>
              </a:rPr>
              <a:t> </a:t>
            </a:r>
            <a:r>
              <a:rPr lang="en-US" sz="2800" dirty="0" err="1">
                <a:solidFill>
                  <a:schemeClr val="accent1">
                    <a:lumMod val="50000"/>
                  </a:schemeClr>
                </a:solidFill>
              </a:rPr>
              <a:t>bước</a:t>
            </a:r>
            <a:r>
              <a:rPr lang="en-US" sz="2800" dirty="0">
                <a:solidFill>
                  <a:schemeClr val="accent1">
                    <a:lumMod val="50000"/>
                  </a:schemeClr>
                </a:solidFill>
              </a:rPr>
              <a:t> </a:t>
            </a:r>
            <a:r>
              <a:rPr lang="en-US" sz="2800" dirty="0" err="1">
                <a:solidFill>
                  <a:schemeClr val="accent1">
                    <a:lumMod val="50000"/>
                  </a:schemeClr>
                </a:solidFill>
              </a:rPr>
              <a:t>này</a:t>
            </a:r>
            <a:r>
              <a:rPr lang="en-US" sz="2800" dirty="0">
                <a:solidFill>
                  <a:schemeClr val="accent1">
                    <a:lumMod val="50000"/>
                  </a:schemeClr>
                </a:solidFill>
              </a:rPr>
              <a:t>, </a:t>
            </a:r>
            <a:r>
              <a:rPr lang="en-US" sz="2800" dirty="0" err="1">
                <a:solidFill>
                  <a:schemeClr val="accent1">
                    <a:lumMod val="50000"/>
                  </a:schemeClr>
                </a:solidFill>
              </a:rPr>
              <a:t>kế</a:t>
            </a:r>
            <a:r>
              <a:rPr lang="en-US" sz="2800" dirty="0">
                <a:solidFill>
                  <a:schemeClr val="accent1">
                    <a:lumMod val="50000"/>
                  </a:schemeClr>
                </a:solidFill>
              </a:rPr>
              <a:t> </a:t>
            </a:r>
            <a:r>
              <a:rPr lang="en-US" sz="2800" dirty="0" err="1">
                <a:solidFill>
                  <a:schemeClr val="accent1">
                    <a:lumMod val="50000"/>
                  </a:schemeClr>
                </a:solidFill>
              </a:rPr>
              <a:t>hoạch</a:t>
            </a:r>
            <a:r>
              <a:rPr lang="en-US" sz="2800" dirty="0">
                <a:solidFill>
                  <a:schemeClr val="accent1">
                    <a:lumMod val="50000"/>
                  </a:schemeClr>
                </a:solidFill>
              </a:rPr>
              <a:t> </a:t>
            </a:r>
            <a:r>
              <a:rPr lang="en-US" sz="2800" dirty="0" err="1">
                <a:solidFill>
                  <a:schemeClr val="accent1">
                    <a:lumMod val="50000"/>
                  </a:schemeClr>
                </a:solidFill>
              </a:rPr>
              <a:t>thực</a:t>
            </a:r>
            <a:r>
              <a:rPr lang="en-US" sz="2800" dirty="0">
                <a:solidFill>
                  <a:schemeClr val="accent1">
                    <a:lumMod val="50000"/>
                  </a:schemeClr>
                </a:solidFill>
              </a:rPr>
              <a:t> </a:t>
            </a:r>
            <a:r>
              <a:rPr lang="en-US" sz="2800" dirty="0" err="1">
                <a:solidFill>
                  <a:schemeClr val="accent1">
                    <a:lumMod val="50000"/>
                  </a:schemeClr>
                </a:solidFill>
              </a:rPr>
              <a:t>hiện</a:t>
            </a:r>
            <a:r>
              <a:rPr lang="en-US" sz="2800" dirty="0">
                <a:solidFill>
                  <a:schemeClr val="accent1">
                    <a:lumMod val="50000"/>
                  </a:schemeClr>
                </a:solidFill>
              </a:rPr>
              <a:t> </a:t>
            </a:r>
            <a:r>
              <a:rPr lang="en-US" sz="2800" dirty="0" err="1">
                <a:solidFill>
                  <a:schemeClr val="accent1">
                    <a:lumMod val="50000"/>
                  </a:schemeClr>
                </a:solidFill>
              </a:rPr>
              <a:t>của</a:t>
            </a:r>
            <a:r>
              <a:rPr lang="en-US" sz="2800" dirty="0">
                <a:solidFill>
                  <a:schemeClr val="accent1">
                    <a:lumMod val="50000"/>
                  </a:schemeClr>
                </a:solidFill>
              </a:rPr>
              <a:t> </a:t>
            </a:r>
            <a:r>
              <a:rPr lang="en-US" sz="2800" dirty="0" err="1">
                <a:solidFill>
                  <a:schemeClr val="accent1">
                    <a:lumMod val="50000"/>
                  </a:schemeClr>
                </a:solidFill>
              </a:rPr>
              <a:t>truy</a:t>
            </a:r>
            <a:r>
              <a:rPr lang="en-US" sz="2800" dirty="0">
                <a:solidFill>
                  <a:schemeClr val="accent1">
                    <a:lumMod val="50000"/>
                  </a:schemeClr>
                </a:solidFill>
              </a:rPr>
              <a:t> </a:t>
            </a:r>
            <a:r>
              <a:rPr lang="en-US" sz="2800" dirty="0" err="1">
                <a:solidFill>
                  <a:schemeClr val="accent1">
                    <a:lumMod val="50000"/>
                  </a:schemeClr>
                </a:solidFill>
              </a:rPr>
              <a:t>vấn</a:t>
            </a:r>
            <a:r>
              <a:rPr lang="en-US" sz="2800" dirty="0">
                <a:solidFill>
                  <a:schemeClr val="accent1">
                    <a:lumMod val="50000"/>
                  </a:schemeClr>
                </a:solidFill>
              </a:rPr>
              <a:t> </a:t>
            </a:r>
            <a:r>
              <a:rPr lang="en-US" sz="2800" dirty="0" err="1">
                <a:solidFill>
                  <a:schemeClr val="accent1">
                    <a:lumMod val="50000"/>
                  </a:schemeClr>
                </a:solidFill>
              </a:rPr>
              <a:t>có</a:t>
            </a:r>
            <a:r>
              <a:rPr lang="en-US" sz="2800" dirty="0">
                <a:solidFill>
                  <a:schemeClr val="accent1">
                    <a:lumMod val="50000"/>
                  </a:schemeClr>
                </a:solidFill>
              </a:rPr>
              <a:t> </a:t>
            </a:r>
            <a:r>
              <a:rPr lang="en-US" sz="2800" dirty="0" err="1">
                <a:solidFill>
                  <a:schemeClr val="accent1">
                    <a:lumMod val="50000"/>
                  </a:schemeClr>
                </a:solidFill>
              </a:rPr>
              <a:t>được</a:t>
            </a:r>
            <a:r>
              <a:rPr lang="en-US" sz="2800" dirty="0">
                <a:solidFill>
                  <a:schemeClr val="accent1">
                    <a:lumMod val="50000"/>
                  </a:schemeClr>
                </a:solidFill>
              </a:rPr>
              <a:t> ở </a:t>
            </a:r>
            <a:r>
              <a:rPr lang="en-US" sz="2800" dirty="0" err="1">
                <a:solidFill>
                  <a:schemeClr val="accent1">
                    <a:lumMod val="50000"/>
                  </a:schemeClr>
                </a:solidFill>
              </a:rPr>
              <a:t>cuối</a:t>
            </a:r>
            <a:r>
              <a:rPr lang="en-US" sz="2800" dirty="0">
                <a:solidFill>
                  <a:schemeClr val="accent1">
                    <a:lumMod val="50000"/>
                  </a:schemeClr>
                </a:solidFill>
              </a:rPr>
              <a:t> </a:t>
            </a:r>
            <a:r>
              <a:rPr lang="en-US" sz="2800" dirty="0" err="1">
                <a:solidFill>
                  <a:schemeClr val="accent1">
                    <a:lumMod val="50000"/>
                  </a:schemeClr>
                </a:solidFill>
              </a:rPr>
              <a:t>bươc</a:t>
            </a:r>
            <a:r>
              <a:rPr lang="en-US" sz="2800" dirty="0">
                <a:solidFill>
                  <a:schemeClr val="accent1">
                    <a:lumMod val="50000"/>
                  </a:schemeClr>
                </a:solidFill>
              </a:rPr>
              <a:t> 4 </a:t>
            </a:r>
            <a:r>
              <a:rPr lang="en-US" sz="2800" dirty="0" err="1">
                <a:solidFill>
                  <a:schemeClr val="accent1">
                    <a:lumMod val="50000"/>
                  </a:schemeClr>
                </a:solidFill>
              </a:rPr>
              <a:t>sẽ</a:t>
            </a:r>
            <a:r>
              <a:rPr lang="en-US" sz="2800" dirty="0">
                <a:solidFill>
                  <a:schemeClr val="accent1">
                    <a:lumMod val="50000"/>
                  </a:schemeClr>
                </a:solidFill>
              </a:rPr>
              <a:t> </a:t>
            </a:r>
            <a:r>
              <a:rPr lang="en-US" sz="2800" dirty="0" err="1">
                <a:solidFill>
                  <a:schemeClr val="accent1">
                    <a:lumMod val="50000"/>
                  </a:schemeClr>
                </a:solidFill>
              </a:rPr>
              <a:t>được</a:t>
            </a:r>
            <a:r>
              <a:rPr lang="en-US" sz="2800" dirty="0">
                <a:solidFill>
                  <a:schemeClr val="accent1">
                    <a:lumMod val="50000"/>
                  </a:schemeClr>
                </a:solidFill>
              </a:rPr>
              <a:t> </a:t>
            </a:r>
            <a:r>
              <a:rPr lang="en-US" sz="2800" dirty="0" err="1">
                <a:solidFill>
                  <a:schemeClr val="accent1">
                    <a:lumMod val="50000"/>
                  </a:schemeClr>
                </a:solidFill>
              </a:rPr>
              <a:t>mã</a:t>
            </a:r>
            <a:r>
              <a:rPr lang="en-US" sz="2800" dirty="0">
                <a:solidFill>
                  <a:schemeClr val="accent1">
                    <a:lumMod val="50000"/>
                  </a:schemeClr>
                </a:solidFill>
              </a:rPr>
              <a:t> </a:t>
            </a:r>
            <a:r>
              <a:rPr lang="en-US" sz="2800" dirty="0" err="1">
                <a:solidFill>
                  <a:schemeClr val="accent1">
                    <a:lumMod val="50000"/>
                  </a:schemeClr>
                </a:solidFill>
              </a:rPr>
              <a:t>hóa</a:t>
            </a:r>
            <a:r>
              <a:rPr lang="en-US" sz="2800" dirty="0">
                <a:solidFill>
                  <a:schemeClr val="accent1">
                    <a:lumMod val="50000"/>
                  </a:schemeClr>
                </a:solidFill>
              </a:rPr>
              <a:t> </a:t>
            </a:r>
            <a:r>
              <a:rPr lang="en-US" sz="2800" dirty="0" err="1">
                <a:solidFill>
                  <a:schemeClr val="accent1">
                    <a:lumMod val="50000"/>
                  </a:schemeClr>
                </a:solidFill>
              </a:rPr>
              <a:t>và</a:t>
            </a:r>
            <a:r>
              <a:rPr lang="en-US" sz="2800" dirty="0">
                <a:solidFill>
                  <a:schemeClr val="accent1">
                    <a:lumMod val="50000"/>
                  </a:schemeClr>
                </a:solidFill>
              </a:rPr>
              <a:t> </a:t>
            </a:r>
            <a:r>
              <a:rPr lang="en-US" sz="2800" dirty="0" err="1">
                <a:solidFill>
                  <a:schemeClr val="accent1">
                    <a:lumMod val="50000"/>
                  </a:schemeClr>
                </a:solidFill>
              </a:rPr>
              <a:t>thực</a:t>
            </a:r>
            <a:r>
              <a:rPr lang="en-US" sz="2800" dirty="0">
                <a:solidFill>
                  <a:schemeClr val="accent1">
                    <a:lumMod val="50000"/>
                  </a:schemeClr>
                </a:solidFill>
              </a:rPr>
              <a:t> </a:t>
            </a:r>
            <a:r>
              <a:rPr lang="en-US" sz="2800" dirty="0" err="1">
                <a:solidFill>
                  <a:schemeClr val="accent1">
                    <a:lumMod val="50000"/>
                  </a:schemeClr>
                </a:solidFill>
              </a:rPr>
              <a:t>hiện</a:t>
            </a:r>
            <a:r>
              <a:rPr lang="en-US" sz="2800" dirty="0">
                <a:solidFill>
                  <a:schemeClr val="accent1">
                    <a:lumMod val="50000"/>
                  </a:schemeClr>
                </a:solidFill>
              </a:rPr>
              <a:t> </a:t>
            </a:r>
            <a:r>
              <a:rPr lang="en-US" sz="2800" dirty="0" err="1">
                <a:solidFill>
                  <a:schemeClr val="accent1">
                    <a:lumMod val="50000"/>
                  </a:schemeClr>
                </a:solidFill>
              </a:rPr>
              <a:t>để</a:t>
            </a:r>
            <a:r>
              <a:rPr lang="en-US" sz="2800" dirty="0">
                <a:solidFill>
                  <a:schemeClr val="accent1">
                    <a:lumMod val="50000"/>
                  </a:schemeClr>
                </a:solidFill>
              </a:rPr>
              <a:t> </a:t>
            </a:r>
            <a:r>
              <a:rPr lang="en-US" sz="2800" dirty="0" err="1">
                <a:solidFill>
                  <a:schemeClr val="accent1">
                    <a:lumMod val="50000"/>
                  </a:schemeClr>
                </a:solidFill>
              </a:rPr>
              <a:t>tạo</a:t>
            </a:r>
            <a:r>
              <a:rPr lang="en-US" sz="2800" dirty="0">
                <a:solidFill>
                  <a:schemeClr val="accent1">
                    <a:lumMod val="50000"/>
                  </a:schemeClr>
                </a:solidFill>
              </a:rPr>
              <a:t> </a:t>
            </a:r>
            <a:r>
              <a:rPr lang="en-US" sz="2800" dirty="0" err="1">
                <a:solidFill>
                  <a:schemeClr val="accent1">
                    <a:lumMod val="50000"/>
                  </a:schemeClr>
                </a:solidFill>
              </a:rPr>
              <a:t>ra</a:t>
            </a:r>
            <a:r>
              <a:rPr lang="en-US" sz="2800" dirty="0">
                <a:solidFill>
                  <a:schemeClr val="accent1">
                    <a:lumMod val="50000"/>
                  </a:schemeClr>
                </a:solidFill>
              </a:rPr>
              <a:t> </a:t>
            </a:r>
            <a:r>
              <a:rPr lang="en-US" sz="2800" dirty="0" err="1">
                <a:solidFill>
                  <a:schemeClr val="accent1">
                    <a:lumMod val="50000"/>
                  </a:schemeClr>
                </a:solidFill>
              </a:rPr>
              <a:t>kết</a:t>
            </a:r>
            <a:r>
              <a:rPr lang="en-US" sz="2800" dirty="0">
                <a:solidFill>
                  <a:schemeClr val="accent1">
                    <a:lumMod val="50000"/>
                  </a:schemeClr>
                </a:solidFill>
              </a:rPr>
              <a:t> </a:t>
            </a:r>
            <a:r>
              <a:rPr lang="en-US" sz="2800" dirty="0" err="1">
                <a:solidFill>
                  <a:schemeClr val="accent1">
                    <a:lumMod val="50000"/>
                  </a:schemeClr>
                </a:solidFill>
              </a:rPr>
              <a:t>quả</a:t>
            </a:r>
            <a:r>
              <a:rPr lang="en-US" sz="2800" dirty="0">
                <a:solidFill>
                  <a:schemeClr val="accent1">
                    <a:lumMod val="50000"/>
                  </a:schemeClr>
                </a:solidFill>
              </a:rPr>
              <a:t> </a:t>
            </a:r>
            <a:r>
              <a:rPr lang="en-US" sz="2800" dirty="0" err="1">
                <a:solidFill>
                  <a:schemeClr val="accent1">
                    <a:lumMod val="50000"/>
                  </a:schemeClr>
                </a:solidFill>
              </a:rPr>
              <a:t>truy</a:t>
            </a:r>
            <a:r>
              <a:rPr lang="en-US" sz="2800" dirty="0">
                <a:solidFill>
                  <a:schemeClr val="accent1">
                    <a:lumMod val="50000"/>
                  </a:schemeClr>
                </a:solidFill>
              </a:rPr>
              <a:t> </a:t>
            </a:r>
            <a:r>
              <a:rPr lang="en-US" sz="2800" dirty="0" err="1">
                <a:solidFill>
                  <a:schemeClr val="accent1">
                    <a:lumMod val="50000"/>
                  </a:schemeClr>
                </a:solidFill>
              </a:rPr>
              <a:t>vấn</a:t>
            </a:r>
            <a:endParaRPr lang="en-US" sz="2800" dirty="0">
              <a:solidFill>
                <a:schemeClr val="accent1">
                  <a:lumMod val="50000"/>
                </a:schemeClr>
              </a:solidFill>
            </a:endParaRPr>
          </a:p>
        </p:txBody>
      </p:sp>
    </p:spTree>
    <p:extLst>
      <p:ext uri="{BB962C8B-B14F-4D97-AF65-F5344CB8AC3E}">
        <p14:creationId xmlns:p14="http://schemas.microsoft.com/office/powerpoint/2010/main" val="685094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437063" y="625806"/>
            <a:ext cx="8378529" cy="1027257"/>
          </a:xfrm>
        </p:spPr>
        <p:txBody>
          <a:bodyPr>
            <a:normAutofit fontScale="90000"/>
          </a:bodyPr>
          <a:lstStyle/>
          <a:p>
            <a:r>
              <a:rPr lang="en-US" b="1" dirty="0">
                <a:solidFill>
                  <a:schemeClr val="accent1">
                    <a:lumMod val="50000"/>
                  </a:schemeClr>
                </a:solidFill>
              </a:rPr>
              <a:t>So </a:t>
            </a:r>
            <a:r>
              <a:rPr lang="en-US" b="1" dirty="0" err="1">
                <a:solidFill>
                  <a:schemeClr val="accent1">
                    <a:lumMod val="50000"/>
                  </a:schemeClr>
                </a:solidFill>
              </a:rPr>
              <a:t>sánh</a:t>
            </a:r>
            <a:r>
              <a:rPr lang="en-US" b="1" dirty="0">
                <a:solidFill>
                  <a:schemeClr val="accent1">
                    <a:lumMod val="50000"/>
                  </a:schemeClr>
                </a:solidFill>
              </a:rPr>
              <a:t> </a:t>
            </a:r>
            <a:r>
              <a:rPr lang="en-US" b="1" dirty="0" err="1">
                <a:solidFill>
                  <a:schemeClr val="accent1">
                    <a:lumMod val="50000"/>
                  </a:schemeClr>
                </a:solidFill>
              </a:rPr>
              <a:t>xử</a:t>
            </a:r>
            <a:r>
              <a:rPr lang="en-US" b="1" dirty="0">
                <a:solidFill>
                  <a:schemeClr val="accent1">
                    <a:lumMod val="50000"/>
                  </a:schemeClr>
                </a:solidFill>
              </a:rPr>
              <a:t> </a:t>
            </a:r>
            <a:r>
              <a:rPr lang="en-US" b="1" dirty="0" err="1">
                <a:solidFill>
                  <a:schemeClr val="accent1">
                    <a:lumMod val="50000"/>
                  </a:schemeClr>
                </a:solidFill>
              </a:rPr>
              <a:t>lý</a:t>
            </a:r>
            <a:r>
              <a:rPr lang="en-US" b="1" dirty="0">
                <a:solidFill>
                  <a:schemeClr val="accent1">
                    <a:lumMod val="50000"/>
                  </a:schemeClr>
                </a:solidFill>
              </a:rPr>
              <a:t> </a:t>
            </a:r>
            <a:r>
              <a:rPr lang="en-US" b="1" dirty="0" err="1">
                <a:solidFill>
                  <a:schemeClr val="accent1">
                    <a:lumMod val="50000"/>
                  </a:schemeClr>
                </a:solidFill>
              </a:rPr>
              <a:t>truy</a:t>
            </a:r>
            <a:r>
              <a:rPr lang="en-US" b="1" dirty="0">
                <a:solidFill>
                  <a:schemeClr val="accent1">
                    <a:lumMod val="50000"/>
                  </a:schemeClr>
                </a:solidFill>
              </a:rPr>
              <a:t> </a:t>
            </a:r>
            <a:r>
              <a:rPr lang="en-US" b="1" dirty="0" err="1">
                <a:solidFill>
                  <a:schemeClr val="accent1">
                    <a:lumMod val="50000"/>
                  </a:schemeClr>
                </a:solidFill>
              </a:rPr>
              <a:t>vấn</a:t>
            </a:r>
            <a:r>
              <a:rPr lang="en-US" b="1" dirty="0">
                <a:solidFill>
                  <a:schemeClr val="accent1">
                    <a:lumMod val="50000"/>
                  </a:schemeClr>
                </a:solidFill>
              </a:rPr>
              <a:t> </a:t>
            </a:r>
            <a:r>
              <a:rPr lang="en-US" b="1" dirty="0" err="1">
                <a:solidFill>
                  <a:schemeClr val="accent1">
                    <a:lumMod val="50000"/>
                  </a:schemeClr>
                </a:solidFill>
              </a:rPr>
              <a:t>tập</a:t>
            </a:r>
            <a:r>
              <a:rPr lang="en-US" b="1" dirty="0">
                <a:solidFill>
                  <a:schemeClr val="accent1">
                    <a:lumMod val="50000"/>
                  </a:schemeClr>
                </a:solidFill>
              </a:rPr>
              <a:t> </a:t>
            </a:r>
            <a:r>
              <a:rPr lang="en-US" b="1" dirty="0" err="1">
                <a:solidFill>
                  <a:schemeClr val="accent1">
                    <a:lumMod val="50000"/>
                  </a:schemeClr>
                </a:solidFill>
              </a:rPr>
              <a:t>trung</a:t>
            </a:r>
            <a:r>
              <a:rPr lang="en-US" b="1" dirty="0">
                <a:solidFill>
                  <a:schemeClr val="accent1">
                    <a:lumMod val="50000"/>
                  </a:schemeClr>
                </a:solidFill>
              </a:rPr>
              <a:t> </a:t>
            </a:r>
            <a:r>
              <a:rPr lang="en-US" b="1" dirty="0" err="1">
                <a:solidFill>
                  <a:schemeClr val="accent1">
                    <a:lumMod val="50000"/>
                  </a:schemeClr>
                </a:solidFill>
              </a:rPr>
              <a:t>và</a:t>
            </a:r>
            <a:r>
              <a:rPr lang="en-US" b="1" dirty="0">
                <a:solidFill>
                  <a:schemeClr val="accent1">
                    <a:lumMod val="50000"/>
                  </a:schemeClr>
                </a:solidFill>
              </a:rPr>
              <a:t> </a:t>
            </a:r>
            <a:r>
              <a:rPr lang="en-US" b="1" dirty="0" err="1">
                <a:solidFill>
                  <a:schemeClr val="accent1">
                    <a:lumMod val="50000"/>
                  </a:schemeClr>
                </a:solidFill>
              </a:rPr>
              <a:t>phân</a:t>
            </a:r>
            <a:r>
              <a:rPr lang="en-US" b="1" dirty="0">
                <a:solidFill>
                  <a:schemeClr val="accent1">
                    <a:lumMod val="50000"/>
                  </a:schemeClr>
                </a:solidFill>
              </a:rPr>
              <a:t> </a:t>
            </a:r>
            <a:r>
              <a:rPr lang="en-US" b="1" dirty="0" err="1">
                <a:solidFill>
                  <a:schemeClr val="accent1">
                    <a:lumMod val="50000"/>
                  </a:schemeClr>
                </a:solidFill>
              </a:rPr>
              <a:t>tán</a:t>
            </a:r>
            <a:r>
              <a:rPr lang="en-US" b="1" dirty="0">
                <a:solidFill>
                  <a:schemeClr val="accent1">
                    <a:lumMod val="50000"/>
                  </a:schemeClr>
                </a:solidFill>
              </a:rPr>
              <a:t> </a:t>
            </a:r>
            <a:endParaRPr lang="en-US" dirty="0">
              <a:solidFill>
                <a:schemeClr val="accent1">
                  <a:lumMod val="50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44" name="TextBox 43"/>
          <p:cNvSpPr txBox="1"/>
          <p:nvPr/>
        </p:nvSpPr>
        <p:spPr>
          <a:xfrm>
            <a:off x="521284" y="1937084"/>
            <a:ext cx="7575969" cy="1631216"/>
          </a:xfrm>
          <a:prstGeom prst="rect">
            <a:avLst/>
          </a:prstGeom>
          <a:solidFill>
            <a:schemeClr val="accent5">
              <a:lumMod val="60000"/>
              <a:lumOff val="40000"/>
            </a:schemeClr>
          </a:solidFill>
        </p:spPr>
        <p:txBody>
          <a:bodyPr wrap="square" rtlCol="0">
            <a:spAutoFit/>
          </a:bodyPr>
          <a:lstStyle/>
          <a:p>
            <a:r>
              <a:rPr lang="en-US" sz="2000" dirty="0" err="1">
                <a:solidFill>
                  <a:schemeClr val="accent1">
                    <a:lumMod val="50000"/>
                  </a:schemeClr>
                </a:solidFill>
              </a:rPr>
              <a:t>Tập</a:t>
            </a:r>
            <a:r>
              <a:rPr lang="en-US" sz="2000" dirty="0">
                <a:solidFill>
                  <a:schemeClr val="accent1">
                    <a:lumMod val="50000"/>
                  </a:schemeClr>
                </a:solidFill>
              </a:rPr>
              <a:t> </a:t>
            </a:r>
            <a:r>
              <a:rPr lang="en-US" sz="2000" dirty="0" err="1">
                <a:solidFill>
                  <a:schemeClr val="accent1">
                    <a:lumMod val="50000"/>
                  </a:schemeClr>
                </a:solidFill>
              </a:rPr>
              <a:t>trung</a:t>
            </a:r>
            <a:r>
              <a:rPr lang="en-US" sz="2000" dirty="0">
                <a:solidFill>
                  <a:schemeClr val="accent1">
                    <a:lumMod val="50000"/>
                  </a:schemeClr>
                </a:solidFill>
              </a:rPr>
              <a:t>: </a:t>
            </a:r>
          </a:p>
          <a:p>
            <a:r>
              <a:rPr lang="en-US" sz="2000" dirty="0">
                <a:solidFill>
                  <a:schemeClr val="accent1">
                    <a:lumMod val="50000"/>
                  </a:schemeClr>
                </a:solidFill>
                <a:sym typeface="Symbol" panose="05050102010706020507" pitchFamily="18" charset="2"/>
              </a:rPr>
              <a:t></a:t>
            </a:r>
            <a:r>
              <a:rPr lang="en-US" sz="2000" dirty="0">
                <a:solidFill>
                  <a:schemeClr val="accent1">
                    <a:lumMod val="50000"/>
                  </a:schemeClr>
                </a:solidFill>
              </a:rPr>
              <a:t> </a:t>
            </a:r>
            <a:r>
              <a:rPr lang="en-US" sz="2000" dirty="0" err="1">
                <a:solidFill>
                  <a:schemeClr val="accent1">
                    <a:lumMod val="50000"/>
                  </a:schemeClr>
                </a:solidFill>
              </a:rPr>
              <a:t>Chọn</a:t>
            </a:r>
            <a:r>
              <a:rPr lang="en-US" sz="2000" dirty="0">
                <a:solidFill>
                  <a:schemeClr val="accent1">
                    <a:lumMod val="50000"/>
                  </a:schemeClr>
                </a:solidFill>
              </a:rPr>
              <a:t> </a:t>
            </a:r>
            <a:r>
              <a:rPr lang="en-US" sz="2000" dirty="0" err="1">
                <a:solidFill>
                  <a:schemeClr val="accent1">
                    <a:lumMod val="50000"/>
                  </a:schemeClr>
                </a:solidFill>
              </a:rPr>
              <a:t>một</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đại</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hệ</a:t>
            </a:r>
            <a:r>
              <a:rPr lang="en-US" sz="2000" dirty="0">
                <a:solidFill>
                  <a:schemeClr val="accent1">
                    <a:lumMod val="50000"/>
                  </a:schemeClr>
                </a:solidFill>
              </a:rPr>
              <a:t> </a:t>
            </a:r>
            <a:r>
              <a:rPr lang="en-US" sz="2000" dirty="0" err="1">
                <a:solidFill>
                  <a:schemeClr val="accent1">
                    <a:lumMod val="50000"/>
                  </a:schemeClr>
                </a:solidFill>
              </a:rPr>
              <a:t>tốt</a:t>
            </a:r>
            <a:r>
              <a:rPr lang="en-US" sz="2000" dirty="0">
                <a:solidFill>
                  <a:schemeClr val="accent1">
                    <a:lumMod val="50000"/>
                  </a:schemeClr>
                </a:solidFill>
              </a:rPr>
              <a:t> </a:t>
            </a:r>
            <a:r>
              <a:rPr lang="en-US" sz="2000" dirty="0" err="1">
                <a:solidFill>
                  <a:schemeClr val="accent1">
                    <a:lumMod val="50000"/>
                  </a:schemeClr>
                </a:solidFill>
              </a:rPr>
              <a:t>nhất</a:t>
            </a:r>
            <a:r>
              <a:rPr lang="en-US" sz="2000" dirty="0">
                <a:solidFill>
                  <a:schemeClr val="accent1">
                    <a:lumMod val="50000"/>
                  </a:schemeClr>
                </a:solidFill>
              </a:rPr>
              <a:t> </a:t>
            </a:r>
            <a:r>
              <a:rPr lang="en-US" sz="2000" dirty="0" err="1">
                <a:solidFill>
                  <a:schemeClr val="accent1">
                    <a:lumMod val="50000"/>
                  </a:schemeClr>
                </a:solidFill>
              </a:rPr>
              <a:t>trong</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tất</a:t>
            </a:r>
            <a:r>
              <a:rPr lang="en-US" sz="2000" dirty="0">
                <a:solidFill>
                  <a:schemeClr val="accent1">
                    <a:lumMod val="50000"/>
                  </a:schemeClr>
                </a:solidFill>
              </a:rPr>
              <a:t> </a:t>
            </a:r>
            <a:r>
              <a:rPr lang="en-US" sz="2000" dirty="0" err="1">
                <a:solidFill>
                  <a:schemeClr val="accent1">
                    <a:lumMod val="50000"/>
                  </a:schemeClr>
                </a:solidFill>
              </a:rPr>
              <a:t>cả</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đại</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tương</a:t>
            </a:r>
            <a:r>
              <a:rPr lang="en-US" sz="2000" dirty="0">
                <a:solidFill>
                  <a:schemeClr val="accent1">
                    <a:lumMod val="50000"/>
                  </a:schemeClr>
                </a:solidFill>
              </a:rPr>
              <a:t> </a:t>
            </a:r>
            <a:r>
              <a:rPr lang="en-US" sz="2000" dirty="0" err="1">
                <a:solidFill>
                  <a:schemeClr val="accent1">
                    <a:lumMod val="50000"/>
                  </a:schemeClr>
                </a:solidFill>
              </a:rPr>
              <a:t>đương</a:t>
            </a:r>
            <a:r>
              <a:rPr lang="en-US" sz="2000" dirty="0">
                <a:solidFill>
                  <a:schemeClr val="accent1">
                    <a:lumMod val="50000"/>
                  </a:schemeClr>
                </a:solidFill>
              </a:rPr>
              <a:t>.</a:t>
            </a:r>
          </a:p>
          <a:p>
            <a:r>
              <a:rPr lang="en-US" sz="2000" dirty="0">
                <a:solidFill>
                  <a:schemeClr val="accent1">
                    <a:lumMod val="50000"/>
                  </a:schemeClr>
                </a:solidFill>
              </a:rPr>
              <a:t> </a:t>
            </a:r>
            <a:r>
              <a:rPr lang="en-US" sz="2000" dirty="0">
                <a:solidFill>
                  <a:schemeClr val="accent1">
                    <a:lumMod val="50000"/>
                  </a:schemeClr>
                </a:solidFill>
                <a:sym typeface="Symbol" panose="05050102010706020507" pitchFamily="18" charset="2"/>
              </a:rPr>
              <a:t></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chiến</a:t>
            </a:r>
            <a:r>
              <a:rPr lang="en-US" sz="2000" dirty="0">
                <a:solidFill>
                  <a:schemeClr val="accent1">
                    <a:lumMod val="50000"/>
                  </a:schemeClr>
                </a:solidFill>
              </a:rPr>
              <a:t> </a:t>
            </a:r>
            <a:r>
              <a:rPr lang="en-US" sz="2000" dirty="0" err="1">
                <a:solidFill>
                  <a:schemeClr val="accent1">
                    <a:lumMod val="50000"/>
                  </a:schemeClr>
                </a:solidFill>
              </a:rPr>
              <a:t>lược</a:t>
            </a:r>
            <a:r>
              <a:rPr lang="en-US" sz="2000" dirty="0">
                <a:solidFill>
                  <a:schemeClr val="accent1">
                    <a:lumMod val="50000"/>
                  </a:schemeClr>
                </a:solidFill>
              </a:rPr>
              <a:t> </a:t>
            </a:r>
            <a:r>
              <a:rPr lang="en-US" sz="2000" dirty="0" err="1">
                <a:solidFill>
                  <a:schemeClr val="accent1">
                    <a:lumMod val="50000"/>
                  </a:schemeClr>
                </a:solidFill>
              </a:rPr>
              <a:t>xử</a:t>
            </a:r>
            <a:r>
              <a:rPr lang="en-US" sz="2000" dirty="0">
                <a:solidFill>
                  <a:schemeClr val="accent1">
                    <a:lumMod val="50000"/>
                  </a:schemeClr>
                </a:solidFill>
              </a:rPr>
              <a:t> </a:t>
            </a:r>
            <a:r>
              <a:rPr lang="en-US" sz="2000" dirty="0" err="1">
                <a:solidFill>
                  <a:schemeClr val="accent1">
                    <a:lumMod val="50000"/>
                  </a:schemeClr>
                </a:solidFill>
              </a:rPr>
              <a:t>lý</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có</a:t>
            </a:r>
            <a:r>
              <a:rPr lang="en-US" sz="2000" dirty="0">
                <a:solidFill>
                  <a:schemeClr val="accent1">
                    <a:lumMod val="50000"/>
                  </a:schemeClr>
                </a:solidFill>
              </a:rPr>
              <a:t> </a:t>
            </a:r>
            <a:r>
              <a:rPr lang="en-US" sz="2000" dirty="0" err="1">
                <a:solidFill>
                  <a:schemeClr val="accent1">
                    <a:lumMod val="50000"/>
                  </a:schemeClr>
                </a:solidFill>
              </a:rPr>
              <a:t>thể</a:t>
            </a:r>
            <a:r>
              <a:rPr lang="en-US" sz="2000" dirty="0">
                <a:solidFill>
                  <a:schemeClr val="accent1">
                    <a:lumMod val="50000"/>
                  </a:schemeClr>
                </a:solidFill>
              </a:rPr>
              <a:t> </a:t>
            </a:r>
            <a:r>
              <a:rPr lang="en-US" sz="2000" dirty="0" err="1">
                <a:solidFill>
                  <a:schemeClr val="accent1">
                    <a:lumMod val="50000"/>
                  </a:schemeClr>
                </a:solidFill>
              </a:rPr>
              <a:t>biểu</a:t>
            </a:r>
            <a:r>
              <a:rPr lang="en-US" sz="2000" dirty="0">
                <a:solidFill>
                  <a:schemeClr val="accent1">
                    <a:lumMod val="50000"/>
                  </a:schemeClr>
                </a:solidFill>
              </a:rPr>
              <a:t> </a:t>
            </a:r>
            <a:r>
              <a:rPr lang="en-US" sz="2000" dirty="0" err="1">
                <a:solidFill>
                  <a:schemeClr val="accent1">
                    <a:lumMod val="50000"/>
                  </a:schemeClr>
                </a:solidFill>
              </a:rPr>
              <a:t>diễn</a:t>
            </a:r>
            <a:r>
              <a:rPr lang="en-US" sz="2000" dirty="0">
                <a:solidFill>
                  <a:schemeClr val="accent1">
                    <a:lumMod val="50000"/>
                  </a:schemeClr>
                </a:solidFill>
              </a:rPr>
              <a:t> </a:t>
            </a:r>
            <a:r>
              <a:rPr lang="en-US" sz="2000" dirty="0" err="1">
                <a:solidFill>
                  <a:schemeClr val="accent1">
                    <a:lumMod val="50000"/>
                  </a:schemeClr>
                </a:solidFill>
              </a:rPr>
              <a:t>trong</a:t>
            </a:r>
            <a:r>
              <a:rPr lang="en-US" sz="2000" dirty="0">
                <a:solidFill>
                  <a:schemeClr val="accent1">
                    <a:lumMod val="50000"/>
                  </a:schemeClr>
                </a:solidFill>
              </a:rPr>
              <a:t> </a:t>
            </a:r>
            <a:r>
              <a:rPr lang="en-US" sz="2000" dirty="0" err="1">
                <a:solidFill>
                  <a:schemeClr val="accent1">
                    <a:lumMod val="50000"/>
                  </a:schemeClr>
                </a:solidFill>
              </a:rPr>
              <a:t>sự</a:t>
            </a:r>
            <a:r>
              <a:rPr lang="en-US" sz="2000" dirty="0">
                <a:solidFill>
                  <a:schemeClr val="accent1">
                    <a:lumMod val="50000"/>
                  </a:schemeClr>
                </a:solidFill>
              </a:rPr>
              <a:t> </a:t>
            </a:r>
            <a:r>
              <a:rPr lang="en-US" sz="2000" dirty="0" err="1">
                <a:solidFill>
                  <a:schemeClr val="accent1">
                    <a:lumMod val="50000"/>
                  </a:schemeClr>
                </a:solidFill>
              </a:rPr>
              <a:t>mở</a:t>
            </a:r>
            <a:r>
              <a:rPr lang="en-US" sz="2000" dirty="0">
                <a:solidFill>
                  <a:schemeClr val="accent1">
                    <a:lumMod val="50000"/>
                  </a:schemeClr>
                </a:solidFill>
              </a:rPr>
              <a:t> </a:t>
            </a:r>
            <a:r>
              <a:rPr lang="en-US" sz="2000" dirty="0" err="1">
                <a:solidFill>
                  <a:schemeClr val="accent1">
                    <a:lumMod val="50000"/>
                  </a:schemeClr>
                </a:solidFill>
              </a:rPr>
              <a:t>rộng</a:t>
            </a:r>
            <a:r>
              <a:rPr lang="en-US" sz="2000" dirty="0">
                <a:solidFill>
                  <a:schemeClr val="accent1">
                    <a:lumMod val="50000"/>
                  </a:schemeClr>
                </a:solidFill>
              </a:rPr>
              <a:t> </a:t>
            </a:r>
            <a:r>
              <a:rPr lang="en-US" sz="2000" dirty="0" err="1">
                <a:solidFill>
                  <a:schemeClr val="accent1">
                    <a:lumMod val="50000"/>
                  </a:schemeClr>
                </a:solidFill>
              </a:rPr>
              <a:t>của</a:t>
            </a:r>
            <a:r>
              <a:rPr lang="en-US" sz="2000" dirty="0">
                <a:solidFill>
                  <a:schemeClr val="accent1">
                    <a:lumMod val="50000"/>
                  </a:schemeClr>
                </a:solidFill>
              </a:rPr>
              <a:t> </a:t>
            </a:r>
            <a:r>
              <a:rPr lang="en-US" sz="2000" dirty="0" err="1">
                <a:solidFill>
                  <a:schemeClr val="accent1">
                    <a:lumMod val="50000"/>
                  </a:schemeClr>
                </a:solidFill>
              </a:rPr>
              <a:t>đại</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hệ</a:t>
            </a:r>
            <a:r>
              <a:rPr lang="en-US" sz="2000" dirty="0">
                <a:solidFill>
                  <a:schemeClr val="accent1">
                    <a:lumMod val="50000"/>
                  </a:schemeClr>
                </a:solidFill>
              </a:rPr>
              <a:t>. </a:t>
            </a:r>
          </a:p>
        </p:txBody>
      </p:sp>
      <p:sp>
        <p:nvSpPr>
          <p:cNvPr id="3" name="TextBox 2"/>
          <p:cNvSpPr txBox="1"/>
          <p:nvPr/>
        </p:nvSpPr>
        <p:spPr>
          <a:xfrm>
            <a:off x="521284" y="3698433"/>
            <a:ext cx="7575969" cy="2246769"/>
          </a:xfrm>
          <a:prstGeom prst="rect">
            <a:avLst/>
          </a:prstGeom>
          <a:solidFill>
            <a:schemeClr val="accent5">
              <a:lumMod val="60000"/>
              <a:lumOff val="40000"/>
            </a:schemeClr>
          </a:solidFill>
        </p:spPr>
        <p:txBody>
          <a:bodyPr wrap="square" rtlCol="0">
            <a:spAutoFit/>
          </a:bodyPr>
          <a:lstStyle/>
          <a:p>
            <a:r>
              <a:rPr lang="en-US" sz="2000" dirty="0">
                <a:solidFill>
                  <a:schemeClr val="accent1">
                    <a:lumMod val="50000"/>
                  </a:schemeClr>
                </a:solidFill>
              </a:rPr>
              <a:t>• </a:t>
            </a:r>
            <a:r>
              <a:rPr lang="en-US" sz="2000" dirty="0" err="1">
                <a:solidFill>
                  <a:schemeClr val="accent1">
                    <a:lumMod val="50000"/>
                  </a:schemeClr>
                </a:solidFill>
              </a:rPr>
              <a:t>Phân</a:t>
            </a:r>
            <a:r>
              <a:rPr lang="en-US" sz="2000" dirty="0">
                <a:solidFill>
                  <a:schemeClr val="accent1">
                    <a:lumMod val="50000"/>
                  </a:schemeClr>
                </a:solidFill>
              </a:rPr>
              <a:t> </a:t>
            </a:r>
            <a:r>
              <a:rPr lang="en-US" sz="2000" dirty="0" err="1">
                <a:solidFill>
                  <a:schemeClr val="accent1">
                    <a:lumMod val="50000"/>
                  </a:schemeClr>
                </a:solidFill>
              </a:rPr>
              <a:t>tán</a:t>
            </a:r>
            <a:endParaRPr lang="en-US" sz="2000" dirty="0">
              <a:solidFill>
                <a:schemeClr val="accent1">
                  <a:lumMod val="50000"/>
                </a:schemeClr>
              </a:solidFill>
            </a:endParaRPr>
          </a:p>
          <a:p>
            <a:r>
              <a:rPr lang="en-US" sz="2000" dirty="0">
                <a:solidFill>
                  <a:schemeClr val="accent1">
                    <a:lumMod val="50000"/>
                  </a:schemeClr>
                </a:solidFill>
              </a:rPr>
              <a:t> </a:t>
            </a:r>
            <a:r>
              <a:rPr lang="en-US" sz="2000" dirty="0">
                <a:solidFill>
                  <a:schemeClr val="accent1">
                    <a:lumMod val="50000"/>
                  </a:schemeClr>
                </a:solidFill>
                <a:sym typeface="Symbol" panose="05050102010706020507" pitchFamily="18" charset="2"/>
              </a:rPr>
              <a:t></a:t>
            </a:r>
            <a:r>
              <a:rPr lang="en-US" sz="2000" dirty="0">
                <a:solidFill>
                  <a:schemeClr val="accent1">
                    <a:lumMod val="50000"/>
                  </a:schemeClr>
                </a:solidFill>
              </a:rPr>
              <a:t> </a:t>
            </a:r>
            <a:r>
              <a:rPr lang="en-US" sz="2000" dirty="0" err="1">
                <a:solidFill>
                  <a:schemeClr val="accent1">
                    <a:lumMod val="50000"/>
                  </a:schemeClr>
                </a:solidFill>
              </a:rPr>
              <a:t>Kế</a:t>
            </a:r>
            <a:r>
              <a:rPr lang="en-US" sz="2000" dirty="0">
                <a:solidFill>
                  <a:schemeClr val="accent1">
                    <a:lumMod val="50000"/>
                  </a:schemeClr>
                </a:solidFill>
              </a:rPr>
              <a:t> </a:t>
            </a:r>
            <a:r>
              <a:rPr lang="en-US" sz="2000" dirty="0" err="1">
                <a:solidFill>
                  <a:schemeClr val="accent1">
                    <a:lumMod val="50000"/>
                  </a:schemeClr>
                </a:solidFill>
              </a:rPr>
              <a:t>thừa</a:t>
            </a:r>
            <a:r>
              <a:rPr lang="en-US" sz="2000" dirty="0">
                <a:solidFill>
                  <a:schemeClr val="accent1">
                    <a:lumMod val="50000"/>
                  </a:schemeClr>
                </a:solidFill>
              </a:rPr>
              <a:t> </a:t>
            </a:r>
            <a:r>
              <a:rPr lang="en-US" sz="2000" dirty="0" err="1">
                <a:solidFill>
                  <a:schemeClr val="accent1">
                    <a:lumMod val="50000"/>
                  </a:schemeClr>
                </a:solidFill>
              </a:rPr>
              <a:t>chiến</a:t>
            </a:r>
            <a:r>
              <a:rPr lang="en-US" sz="2000" dirty="0">
                <a:solidFill>
                  <a:schemeClr val="accent1">
                    <a:lumMod val="50000"/>
                  </a:schemeClr>
                </a:solidFill>
              </a:rPr>
              <a:t> </a:t>
            </a:r>
            <a:r>
              <a:rPr lang="en-US" sz="2000" dirty="0" err="1">
                <a:solidFill>
                  <a:schemeClr val="accent1">
                    <a:lumMod val="50000"/>
                  </a:schemeClr>
                </a:solidFill>
              </a:rPr>
              <a:t>lươc</a:t>
            </a:r>
            <a:r>
              <a:rPr lang="en-US" sz="2000" dirty="0">
                <a:solidFill>
                  <a:schemeClr val="accent1">
                    <a:lumMod val="50000"/>
                  </a:schemeClr>
                </a:solidFill>
              </a:rPr>
              <a:t> </a:t>
            </a:r>
            <a:r>
              <a:rPr lang="en-US" sz="2000" dirty="0" err="1">
                <a:solidFill>
                  <a:schemeClr val="accent1">
                    <a:lumMod val="50000"/>
                  </a:schemeClr>
                </a:solidFill>
              </a:rPr>
              <a:t>xử</a:t>
            </a:r>
            <a:r>
              <a:rPr lang="en-US" sz="2000" dirty="0">
                <a:solidFill>
                  <a:schemeClr val="accent1">
                    <a:lumMod val="50000"/>
                  </a:schemeClr>
                </a:solidFill>
              </a:rPr>
              <a:t> </a:t>
            </a:r>
            <a:r>
              <a:rPr lang="en-US" sz="2000" dirty="0" err="1">
                <a:solidFill>
                  <a:schemeClr val="accent1">
                    <a:lumMod val="50000"/>
                  </a:schemeClr>
                </a:solidFill>
              </a:rPr>
              <a:t>lý</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như</a:t>
            </a:r>
            <a:r>
              <a:rPr lang="en-US" sz="2000" dirty="0">
                <a:solidFill>
                  <a:schemeClr val="accent1">
                    <a:lumMod val="50000"/>
                  </a:schemeClr>
                </a:solidFill>
              </a:rPr>
              <a:t> </a:t>
            </a:r>
            <a:r>
              <a:rPr lang="en-US" sz="2000" dirty="0" err="1">
                <a:solidFill>
                  <a:schemeClr val="accent1">
                    <a:lumMod val="50000"/>
                  </a:schemeClr>
                </a:solidFill>
              </a:rPr>
              <a:t>môi</a:t>
            </a:r>
            <a:r>
              <a:rPr lang="en-US" sz="2000" dirty="0">
                <a:solidFill>
                  <a:schemeClr val="accent1">
                    <a:lumMod val="50000"/>
                  </a:schemeClr>
                </a:solidFill>
              </a:rPr>
              <a:t> </a:t>
            </a:r>
            <a:r>
              <a:rPr lang="en-US" sz="2000" dirty="0" err="1">
                <a:solidFill>
                  <a:schemeClr val="accent1">
                    <a:lumMod val="50000"/>
                  </a:schemeClr>
                </a:solidFill>
              </a:rPr>
              <a:t>trường</a:t>
            </a:r>
            <a:r>
              <a:rPr lang="en-US" sz="2000" dirty="0">
                <a:solidFill>
                  <a:schemeClr val="accent1">
                    <a:lumMod val="50000"/>
                  </a:schemeClr>
                </a:solidFill>
              </a:rPr>
              <a:t> </a:t>
            </a:r>
            <a:r>
              <a:rPr lang="en-US" sz="2000" dirty="0" err="1">
                <a:solidFill>
                  <a:schemeClr val="accent1">
                    <a:lumMod val="50000"/>
                  </a:schemeClr>
                </a:solidFill>
              </a:rPr>
              <a:t>tập</a:t>
            </a:r>
            <a:r>
              <a:rPr lang="en-US" sz="2000" dirty="0">
                <a:solidFill>
                  <a:schemeClr val="accent1">
                    <a:lumMod val="50000"/>
                  </a:schemeClr>
                </a:solidFill>
              </a:rPr>
              <a:t> </a:t>
            </a:r>
            <a:r>
              <a:rPr lang="en-US" sz="2000" dirty="0" err="1">
                <a:solidFill>
                  <a:schemeClr val="accent1">
                    <a:lumMod val="50000"/>
                  </a:schemeClr>
                </a:solidFill>
              </a:rPr>
              <a:t>trung</a:t>
            </a:r>
            <a:endParaRPr lang="en-US" sz="2000" dirty="0">
              <a:solidFill>
                <a:schemeClr val="accent1">
                  <a:lumMod val="50000"/>
                </a:schemeClr>
              </a:solidFill>
            </a:endParaRPr>
          </a:p>
          <a:p>
            <a:r>
              <a:rPr lang="en-US" sz="2000" dirty="0">
                <a:solidFill>
                  <a:schemeClr val="accent1">
                    <a:lumMod val="50000"/>
                  </a:schemeClr>
                </a:solidFill>
              </a:rPr>
              <a:t> </a:t>
            </a:r>
            <a:r>
              <a:rPr lang="en-US" sz="2000" dirty="0">
                <a:solidFill>
                  <a:schemeClr val="accent1">
                    <a:lumMod val="50000"/>
                  </a:schemeClr>
                </a:solidFill>
                <a:sym typeface="Symbol" panose="05050102010706020507" pitchFamily="18" charset="2"/>
              </a:rPr>
              <a:t></a:t>
            </a:r>
            <a:r>
              <a:rPr lang="en-US" sz="2000" dirty="0">
                <a:solidFill>
                  <a:schemeClr val="accent1">
                    <a:lumMod val="50000"/>
                  </a:schemeClr>
                </a:solidFill>
              </a:rPr>
              <a:t> </a:t>
            </a:r>
            <a:r>
              <a:rPr lang="en-US" sz="2000" dirty="0" err="1">
                <a:solidFill>
                  <a:schemeClr val="accent1">
                    <a:lumMod val="50000"/>
                  </a:schemeClr>
                </a:solidFill>
              </a:rPr>
              <a:t>Còn</a:t>
            </a:r>
            <a:r>
              <a:rPr lang="en-US" sz="2000" dirty="0">
                <a:solidFill>
                  <a:schemeClr val="accent1">
                    <a:lumMod val="50000"/>
                  </a:schemeClr>
                </a:solidFill>
              </a:rPr>
              <a:t> </a:t>
            </a:r>
            <a:r>
              <a:rPr lang="en-US" sz="2000" dirty="0" err="1">
                <a:solidFill>
                  <a:schemeClr val="accent1">
                    <a:lumMod val="50000"/>
                  </a:schemeClr>
                </a:solidFill>
              </a:rPr>
              <a:t>phải</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tâm</a:t>
            </a:r>
            <a:r>
              <a:rPr lang="en-US" sz="2000" dirty="0">
                <a:solidFill>
                  <a:schemeClr val="accent1">
                    <a:lumMod val="50000"/>
                  </a:schemeClr>
                </a:solidFill>
              </a:rPr>
              <a:t> </a:t>
            </a:r>
            <a:r>
              <a:rPr lang="en-US" sz="2000" dirty="0" err="1">
                <a:solidFill>
                  <a:schemeClr val="accent1">
                    <a:lumMod val="50000"/>
                  </a:schemeClr>
                </a:solidFill>
              </a:rPr>
              <a:t>thêm</a:t>
            </a:r>
            <a:r>
              <a:rPr lang="en-US" sz="2000" dirty="0">
                <a:solidFill>
                  <a:schemeClr val="accent1">
                    <a:lumMod val="50000"/>
                  </a:schemeClr>
                </a:solidFill>
              </a:rPr>
              <a:t> </a:t>
            </a:r>
          </a:p>
          <a:p>
            <a:r>
              <a:rPr lang="en-US" sz="2000" dirty="0" smtClean="0">
                <a:solidFill>
                  <a:schemeClr val="accent1">
                    <a:lumMod val="50000"/>
                  </a:schemeClr>
                </a:solidFill>
                <a:sym typeface="Symbol" panose="05050102010706020507" pitchFamily="18" charset="2"/>
              </a:rPr>
              <a:t>	</a:t>
            </a:r>
            <a:r>
              <a:rPr lang="en-US" sz="2000" dirty="0" smtClean="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phép</a:t>
            </a:r>
            <a:r>
              <a:rPr lang="en-US" sz="2000" dirty="0">
                <a:solidFill>
                  <a:schemeClr val="accent1">
                    <a:lumMod val="50000"/>
                  </a:schemeClr>
                </a:solidFill>
              </a:rPr>
              <a:t> </a:t>
            </a:r>
            <a:r>
              <a:rPr lang="en-US" sz="2000" dirty="0" err="1">
                <a:solidFill>
                  <a:schemeClr val="accent1">
                    <a:lumMod val="50000"/>
                  </a:schemeClr>
                </a:solidFill>
              </a:rPr>
              <a:t>toán</a:t>
            </a:r>
            <a:r>
              <a:rPr lang="en-US" sz="2000" dirty="0">
                <a:solidFill>
                  <a:schemeClr val="accent1">
                    <a:lumMod val="50000"/>
                  </a:schemeClr>
                </a:solidFill>
              </a:rPr>
              <a:t> </a:t>
            </a:r>
            <a:r>
              <a:rPr lang="en-US" sz="2000" dirty="0" err="1">
                <a:solidFill>
                  <a:schemeClr val="accent1">
                    <a:lumMod val="50000"/>
                  </a:schemeClr>
                </a:solidFill>
              </a:rPr>
              <a:t>truyền</a:t>
            </a:r>
            <a:r>
              <a:rPr lang="en-US" sz="2000" dirty="0">
                <a:solidFill>
                  <a:schemeClr val="accent1">
                    <a:lumMod val="50000"/>
                  </a:schemeClr>
                </a:solidFill>
              </a:rPr>
              <a:t> </a:t>
            </a:r>
            <a:r>
              <a:rPr lang="en-US" sz="2000" dirty="0" err="1">
                <a:solidFill>
                  <a:schemeClr val="accent1">
                    <a:lumMod val="50000"/>
                  </a:schemeClr>
                </a:solidFill>
              </a:rPr>
              <a:t>dữ</a:t>
            </a:r>
            <a:r>
              <a:rPr lang="en-US" sz="2000" dirty="0">
                <a:solidFill>
                  <a:schemeClr val="accent1">
                    <a:lumMod val="50000"/>
                  </a:schemeClr>
                </a:solidFill>
              </a:rPr>
              <a:t> </a:t>
            </a:r>
            <a:r>
              <a:rPr lang="en-US" sz="2000" dirty="0" err="1">
                <a:solidFill>
                  <a:schemeClr val="accent1">
                    <a:lumMod val="50000"/>
                  </a:schemeClr>
                </a:solidFill>
              </a:rPr>
              <a:t>liệu</a:t>
            </a:r>
            <a:r>
              <a:rPr lang="en-US" sz="2000" dirty="0">
                <a:solidFill>
                  <a:schemeClr val="accent1">
                    <a:lumMod val="50000"/>
                  </a:schemeClr>
                </a:solidFill>
              </a:rPr>
              <a:t> </a:t>
            </a:r>
            <a:r>
              <a:rPr lang="en-US" sz="2000" dirty="0" err="1">
                <a:solidFill>
                  <a:schemeClr val="accent1">
                    <a:lumMod val="50000"/>
                  </a:schemeClr>
                </a:solidFill>
              </a:rPr>
              <a:t>giữa</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trạm</a:t>
            </a:r>
            <a:endParaRPr lang="en-US" sz="2000" dirty="0">
              <a:solidFill>
                <a:schemeClr val="accent1">
                  <a:lumMod val="50000"/>
                </a:schemeClr>
              </a:solidFill>
            </a:endParaRPr>
          </a:p>
          <a:p>
            <a:r>
              <a:rPr lang="en-US" sz="2000" dirty="0" smtClean="0">
                <a:solidFill>
                  <a:schemeClr val="accent1">
                    <a:lumMod val="50000"/>
                  </a:schemeClr>
                </a:solidFill>
              </a:rPr>
              <a:t>	 </a:t>
            </a:r>
            <a:r>
              <a:rPr lang="en-US" sz="2000" dirty="0">
                <a:solidFill>
                  <a:schemeClr val="accent1">
                    <a:lumMod val="50000"/>
                  </a:schemeClr>
                </a:solidFill>
                <a:sym typeface="Symbol" panose="05050102010706020507" pitchFamily="18" charset="2"/>
              </a:rPr>
              <a:t></a:t>
            </a:r>
            <a:r>
              <a:rPr lang="en-US" sz="2000" dirty="0">
                <a:solidFill>
                  <a:schemeClr val="accent1">
                    <a:lumMod val="50000"/>
                  </a:schemeClr>
                </a:solidFill>
              </a:rPr>
              <a:t> </a:t>
            </a:r>
            <a:r>
              <a:rPr lang="en-US" sz="2000" dirty="0" err="1">
                <a:solidFill>
                  <a:schemeClr val="accent1">
                    <a:lumMod val="50000"/>
                  </a:schemeClr>
                </a:solidFill>
              </a:rPr>
              <a:t>Chọn</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trạm</a:t>
            </a:r>
            <a:r>
              <a:rPr lang="en-US" sz="2000" dirty="0">
                <a:solidFill>
                  <a:schemeClr val="accent1">
                    <a:lumMod val="50000"/>
                  </a:schemeClr>
                </a:solidFill>
              </a:rPr>
              <a:t> </a:t>
            </a:r>
            <a:r>
              <a:rPr lang="en-US" sz="2000" dirty="0" err="1">
                <a:solidFill>
                  <a:schemeClr val="accent1">
                    <a:lumMod val="50000"/>
                  </a:schemeClr>
                </a:solidFill>
              </a:rPr>
              <a:t>tốt</a:t>
            </a:r>
            <a:r>
              <a:rPr lang="en-US" sz="2000" dirty="0">
                <a:solidFill>
                  <a:schemeClr val="accent1">
                    <a:lumMod val="50000"/>
                  </a:schemeClr>
                </a:solidFill>
              </a:rPr>
              <a:t> </a:t>
            </a:r>
            <a:r>
              <a:rPr lang="en-US" sz="2000" dirty="0" err="1">
                <a:solidFill>
                  <a:schemeClr val="accent1">
                    <a:lumMod val="50000"/>
                  </a:schemeClr>
                </a:solidFill>
              </a:rPr>
              <a:t>nhất</a:t>
            </a:r>
            <a:r>
              <a:rPr lang="en-US" sz="2000" dirty="0">
                <a:solidFill>
                  <a:schemeClr val="accent1">
                    <a:lumMod val="50000"/>
                  </a:schemeClr>
                </a:solidFill>
              </a:rPr>
              <a:t> </a:t>
            </a:r>
            <a:r>
              <a:rPr lang="en-US" sz="2000" dirty="0" err="1">
                <a:solidFill>
                  <a:schemeClr val="accent1">
                    <a:lumMod val="50000"/>
                  </a:schemeClr>
                </a:solidFill>
              </a:rPr>
              <a:t>để</a:t>
            </a:r>
            <a:r>
              <a:rPr lang="en-US" sz="2000" dirty="0">
                <a:solidFill>
                  <a:schemeClr val="accent1">
                    <a:lumMod val="50000"/>
                  </a:schemeClr>
                </a:solidFill>
              </a:rPr>
              <a:t> </a:t>
            </a:r>
            <a:r>
              <a:rPr lang="en-US" sz="2000" dirty="0" err="1">
                <a:solidFill>
                  <a:schemeClr val="accent1">
                    <a:lumMod val="50000"/>
                  </a:schemeClr>
                </a:solidFill>
              </a:rPr>
              <a:t>xử</a:t>
            </a:r>
            <a:r>
              <a:rPr lang="en-US" sz="2000" dirty="0">
                <a:solidFill>
                  <a:schemeClr val="accent1">
                    <a:lumMod val="50000"/>
                  </a:schemeClr>
                </a:solidFill>
              </a:rPr>
              <a:t> </a:t>
            </a:r>
            <a:r>
              <a:rPr lang="en-US" sz="2000" dirty="0" err="1">
                <a:solidFill>
                  <a:schemeClr val="accent1">
                    <a:lumMod val="50000"/>
                  </a:schemeClr>
                </a:solidFill>
              </a:rPr>
              <a:t>lý</a:t>
            </a:r>
            <a:r>
              <a:rPr lang="en-US" sz="2000" dirty="0">
                <a:solidFill>
                  <a:schemeClr val="accent1">
                    <a:lumMod val="50000"/>
                  </a:schemeClr>
                </a:solidFill>
              </a:rPr>
              <a:t> </a:t>
            </a:r>
            <a:r>
              <a:rPr lang="en-US" sz="2000" dirty="0" err="1">
                <a:solidFill>
                  <a:schemeClr val="accent1">
                    <a:lumMod val="50000"/>
                  </a:schemeClr>
                </a:solidFill>
              </a:rPr>
              <a:t>dữ</a:t>
            </a:r>
            <a:r>
              <a:rPr lang="en-US" sz="2000" dirty="0">
                <a:solidFill>
                  <a:schemeClr val="accent1">
                    <a:lumMod val="50000"/>
                  </a:schemeClr>
                </a:solidFill>
              </a:rPr>
              <a:t> </a:t>
            </a:r>
            <a:r>
              <a:rPr lang="en-US" sz="2000" dirty="0" err="1">
                <a:solidFill>
                  <a:schemeClr val="accent1">
                    <a:lumMod val="50000"/>
                  </a:schemeClr>
                </a:solidFill>
              </a:rPr>
              <a:t>liệu</a:t>
            </a:r>
            <a:endParaRPr lang="en-US" sz="2000" dirty="0">
              <a:solidFill>
                <a:schemeClr val="accent1">
                  <a:lumMod val="50000"/>
                </a:schemeClr>
              </a:solidFill>
            </a:endParaRPr>
          </a:p>
          <a:p>
            <a:r>
              <a:rPr lang="en-US" sz="2000" dirty="0">
                <a:solidFill>
                  <a:schemeClr val="accent1">
                    <a:lumMod val="50000"/>
                  </a:schemeClr>
                </a:solidFill>
              </a:rPr>
              <a:t> </a:t>
            </a:r>
            <a:r>
              <a:rPr lang="en-US" sz="2000" dirty="0" smtClean="0">
                <a:solidFill>
                  <a:schemeClr val="accent1">
                    <a:lumMod val="50000"/>
                  </a:schemeClr>
                </a:solidFill>
              </a:rPr>
              <a:t>	</a:t>
            </a:r>
            <a:r>
              <a:rPr lang="en-US" sz="2000" dirty="0" smtClean="0">
                <a:solidFill>
                  <a:schemeClr val="accent1">
                    <a:lumMod val="50000"/>
                  </a:schemeClr>
                </a:solidFill>
                <a:sym typeface="Symbol" panose="05050102010706020507" pitchFamily="18" charset="2"/>
              </a:rPr>
              <a:t></a:t>
            </a:r>
            <a:r>
              <a:rPr lang="en-US" sz="2000" dirty="0" smtClean="0">
                <a:solidFill>
                  <a:schemeClr val="accent1">
                    <a:lumMod val="50000"/>
                  </a:schemeClr>
                </a:solidFill>
              </a:rPr>
              <a:t> </a:t>
            </a:r>
            <a:r>
              <a:rPr lang="en-US" sz="2000" dirty="0" err="1">
                <a:solidFill>
                  <a:schemeClr val="accent1">
                    <a:lumMod val="50000"/>
                  </a:schemeClr>
                </a:solidFill>
              </a:rPr>
              <a:t>Cách</a:t>
            </a:r>
            <a:r>
              <a:rPr lang="en-US" sz="2000" dirty="0">
                <a:solidFill>
                  <a:schemeClr val="accent1">
                    <a:lumMod val="50000"/>
                  </a:schemeClr>
                </a:solidFill>
              </a:rPr>
              <a:t> </a:t>
            </a:r>
            <a:r>
              <a:rPr lang="en-US" sz="2000" dirty="0" err="1">
                <a:solidFill>
                  <a:schemeClr val="accent1">
                    <a:lumMod val="50000"/>
                  </a:schemeClr>
                </a:solidFill>
              </a:rPr>
              <a:t>thức</a:t>
            </a:r>
            <a:r>
              <a:rPr lang="en-US" sz="2000" dirty="0">
                <a:solidFill>
                  <a:schemeClr val="accent1">
                    <a:lumMod val="50000"/>
                  </a:schemeClr>
                </a:solidFill>
              </a:rPr>
              <a:t> </a:t>
            </a:r>
            <a:r>
              <a:rPr lang="en-US" sz="2000" dirty="0" err="1">
                <a:solidFill>
                  <a:schemeClr val="accent1">
                    <a:lumMod val="50000"/>
                  </a:schemeClr>
                </a:solidFill>
              </a:rPr>
              <a:t>và</a:t>
            </a:r>
            <a:r>
              <a:rPr lang="en-US" sz="2000" dirty="0">
                <a:solidFill>
                  <a:schemeClr val="accent1">
                    <a:lumMod val="50000"/>
                  </a:schemeClr>
                </a:solidFill>
              </a:rPr>
              <a:t> </a:t>
            </a:r>
            <a:r>
              <a:rPr lang="en-US" sz="2000" dirty="0" err="1">
                <a:solidFill>
                  <a:schemeClr val="accent1">
                    <a:lumMod val="50000"/>
                  </a:schemeClr>
                </a:solidFill>
              </a:rPr>
              <a:t>biến</a:t>
            </a:r>
            <a:r>
              <a:rPr lang="en-US" sz="2000" dirty="0">
                <a:solidFill>
                  <a:schemeClr val="accent1">
                    <a:lumMod val="50000"/>
                  </a:schemeClr>
                </a:solidFill>
              </a:rPr>
              <a:t> </a:t>
            </a:r>
            <a:r>
              <a:rPr lang="en-US" sz="2000" dirty="0" err="1">
                <a:solidFill>
                  <a:schemeClr val="accent1">
                    <a:lumMod val="50000"/>
                  </a:schemeClr>
                </a:solidFill>
              </a:rPr>
              <a:t>đổi</a:t>
            </a:r>
            <a:r>
              <a:rPr lang="en-US" sz="2000" dirty="0">
                <a:solidFill>
                  <a:schemeClr val="accent1">
                    <a:lumMod val="50000"/>
                  </a:schemeClr>
                </a:solidFill>
              </a:rPr>
              <a:t> </a:t>
            </a:r>
            <a:r>
              <a:rPr lang="en-US" sz="2000" dirty="0" err="1">
                <a:solidFill>
                  <a:schemeClr val="accent1">
                    <a:lumMod val="50000"/>
                  </a:schemeClr>
                </a:solidFill>
              </a:rPr>
              <a:t>dữ</a:t>
            </a:r>
            <a:r>
              <a:rPr lang="en-US" sz="2000" dirty="0">
                <a:solidFill>
                  <a:schemeClr val="accent1">
                    <a:lumMod val="50000"/>
                  </a:schemeClr>
                </a:solidFill>
              </a:rPr>
              <a:t> </a:t>
            </a:r>
            <a:r>
              <a:rPr lang="en-US" sz="2000" dirty="0" err="1">
                <a:solidFill>
                  <a:schemeClr val="accent1">
                    <a:lumMod val="50000"/>
                  </a:schemeClr>
                </a:solidFill>
              </a:rPr>
              <a:t>liệu</a:t>
            </a:r>
            <a:endParaRPr lang="en-US" sz="2000" dirty="0">
              <a:solidFill>
                <a:schemeClr val="accent1">
                  <a:lumMod val="50000"/>
                </a:schemeClr>
              </a:solidFill>
            </a:endParaRPr>
          </a:p>
          <a:p>
            <a:endParaRPr lang="en-US" sz="2000" dirty="0">
              <a:solidFill>
                <a:schemeClr val="accent1">
                  <a:lumMod val="50000"/>
                </a:schemeClr>
              </a:solidFill>
            </a:endParaRPr>
          </a:p>
        </p:txBody>
      </p:sp>
    </p:spTree>
    <p:extLst>
      <p:ext uri="{BB962C8B-B14F-4D97-AF65-F5344CB8AC3E}">
        <p14:creationId xmlns:p14="http://schemas.microsoft.com/office/powerpoint/2010/main" val="4664857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fontScale="90000"/>
          </a:bodyPr>
          <a:lstStyle/>
          <a:p>
            <a:pPr lvl="0"/>
            <a:r>
              <a:rPr lang="en-US" b="1" dirty="0" err="1">
                <a:solidFill>
                  <a:schemeClr val="accent1">
                    <a:lumMod val="50000"/>
                  </a:schemeClr>
                </a:solidFill>
              </a:rPr>
              <a:t>Đại</a:t>
            </a:r>
            <a:r>
              <a:rPr lang="en-US" b="1" dirty="0">
                <a:solidFill>
                  <a:schemeClr val="accent1">
                    <a:lumMod val="50000"/>
                  </a:schemeClr>
                </a:solidFill>
              </a:rPr>
              <a:t> </a:t>
            </a:r>
            <a:r>
              <a:rPr lang="en-US" b="1" dirty="0" err="1">
                <a:solidFill>
                  <a:schemeClr val="accent1">
                    <a:lumMod val="50000"/>
                  </a:schemeClr>
                </a:solidFill>
              </a:rPr>
              <a:t>số</a:t>
            </a:r>
            <a:r>
              <a:rPr lang="en-US" b="1" dirty="0">
                <a:solidFill>
                  <a:schemeClr val="accent1">
                    <a:lumMod val="50000"/>
                  </a:schemeClr>
                </a:solidFill>
              </a:rPr>
              <a:t> </a:t>
            </a:r>
            <a:r>
              <a:rPr lang="en-US" b="1" dirty="0" err="1">
                <a:solidFill>
                  <a:schemeClr val="accent1">
                    <a:lumMod val="50000"/>
                  </a:schemeClr>
                </a:solidFill>
              </a:rPr>
              <a:t>quan</a:t>
            </a:r>
            <a:r>
              <a:rPr lang="en-US" b="1" dirty="0">
                <a:solidFill>
                  <a:schemeClr val="accent1">
                    <a:lumMod val="50000"/>
                  </a:schemeClr>
                </a:solidFill>
              </a:rPr>
              <a:t> </a:t>
            </a:r>
            <a:r>
              <a:rPr lang="en-US" b="1" dirty="0" err="1">
                <a:solidFill>
                  <a:schemeClr val="accent1">
                    <a:lumMod val="50000"/>
                  </a:schemeClr>
                </a:solidFill>
              </a:rPr>
              <a:t>hệ</a:t>
            </a:r>
            <a:r>
              <a:rPr lang="en-US" b="1" dirty="0">
                <a:solidFill>
                  <a:schemeClr val="accent1">
                    <a:lumMod val="50000"/>
                  </a:schemeClr>
                </a:solidFill>
              </a:rPr>
              <a:t> </a:t>
            </a:r>
            <a:r>
              <a:rPr lang="en-US" b="1" dirty="0" err="1">
                <a:solidFill>
                  <a:schemeClr val="accent1">
                    <a:lumMod val="50000"/>
                  </a:schemeClr>
                </a:solidFill>
              </a:rPr>
              <a:t>để</a:t>
            </a:r>
            <a:r>
              <a:rPr lang="en-US" b="1" dirty="0">
                <a:solidFill>
                  <a:schemeClr val="accent1">
                    <a:lumMod val="50000"/>
                  </a:schemeClr>
                </a:solidFill>
              </a:rPr>
              <a:t> </a:t>
            </a:r>
            <a:r>
              <a:rPr lang="en-US" b="1" dirty="0" err="1">
                <a:solidFill>
                  <a:schemeClr val="accent1">
                    <a:lumMod val="50000"/>
                  </a:schemeClr>
                </a:solidFill>
              </a:rPr>
              <a:t>tối</a:t>
            </a:r>
            <a:r>
              <a:rPr lang="en-US" b="1" dirty="0">
                <a:solidFill>
                  <a:schemeClr val="accent1">
                    <a:lumMod val="50000"/>
                  </a:schemeClr>
                </a:solidFill>
              </a:rPr>
              <a:t> </a:t>
            </a:r>
            <a:r>
              <a:rPr lang="en-US" b="1" dirty="0" err="1">
                <a:solidFill>
                  <a:schemeClr val="accent1">
                    <a:lumMod val="50000"/>
                  </a:schemeClr>
                </a:solidFill>
              </a:rPr>
              <a:t>ưu</a:t>
            </a:r>
            <a:r>
              <a:rPr lang="en-US" b="1" dirty="0">
                <a:solidFill>
                  <a:schemeClr val="accent1">
                    <a:lumMod val="50000"/>
                  </a:schemeClr>
                </a:solidFill>
              </a:rPr>
              <a:t> </a:t>
            </a:r>
            <a:r>
              <a:rPr lang="en-US" b="1" dirty="0" err="1">
                <a:solidFill>
                  <a:schemeClr val="accent1">
                    <a:lumMod val="50000"/>
                  </a:schemeClr>
                </a:solidFill>
              </a:rPr>
              <a:t>hóa</a:t>
            </a:r>
            <a:r>
              <a:rPr lang="en-US" b="1" dirty="0">
                <a:solidFill>
                  <a:schemeClr val="accent1">
                    <a:lumMod val="50000"/>
                  </a:schemeClr>
                </a:solidFill>
              </a:rPr>
              <a:t> </a:t>
            </a:r>
            <a:r>
              <a:rPr lang="en-US" b="1" dirty="0" err="1">
                <a:solidFill>
                  <a:schemeClr val="accent1">
                    <a:lumMod val="50000"/>
                  </a:schemeClr>
                </a:solidFill>
              </a:rPr>
              <a:t>truy</a:t>
            </a:r>
            <a:r>
              <a:rPr lang="en-US" b="1" dirty="0">
                <a:solidFill>
                  <a:schemeClr val="accent1">
                    <a:lumMod val="50000"/>
                  </a:schemeClr>
                </a:solidFill>
              </a:rPr>
              <a:t> </a:t>
            </a:r>
            <a:r>
              <a:rPr lang="en-US" b="1" dirty="0" err="1">
                <a:solidFill>
                  <a:schemeClr val="accent1">
                    <a:lumMod val="50000"/>
                  </a:schemeClr>
                </a:solidFill>
              </a:rPr>
              <a:t>vấn</a:t>
            </a:r>
            <a:endParaRPr lang="en-US" dirty="0">
              <a:solidFill>
                <a:schemeClr val="accent1">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44" name="TextBox 43"/>
          <p:cNvSpPr txBox="1"/>
          <p:nvPr/>
        </p:nvSpPr>
        <p:spPr>
          <a:xfrm>
            <a:off x="521284" y="1937084"/>
            <a:ext cx="7575969" cy="2246769"/>
          </a:xfrm>
          <a:prstGeom prst="rect">
            <a:avLst/>
          </a:prstGeom>
          <a:solidFill>
            <a:schemeClr val="accent5">
              <a:lumMod val="60000"/>
              <a:lumOff val="40000"/>
            </a:schemeClr>
          </a:solidFill>
        </p:spPr>
        <p:txBody>
          <a:bodyPr wrap="square" rtlCol="0">
            <a:spAutoFit/>
          </a:bodyPr>
          <a:lstStyle/>
          <a:p>
            <a:r>
              <a:rPr lang="en-US" sz="2000" dirty="0" err="1">
                <a:solidFill>
                  <a:schemeClr val="accent1">
                    <a:lumMod val="50000"/>
                  </a:schemeClr>
                </a:solidFill>
              </a:rPr>
              <a:t>Trong</a:t>
            </a:r>
            <a:r>
              <a:rPr lang="en-US" sz="2000" dirty="0">
                <a:solidFill>
                  <a:schemeClr val="accent1">
                    <a:lumMod val="50000"/>
                  </a:schemeClr>
                </a:solidFill>
              </a:rPr>
              <a:t> DDBMS, </a:t>
            </a:r>
            <a:r>
              <a:rPr lang="en-US" sz="2000" dirty="0" err="1">
                <a:solidFill>
                  <a:schemeClr val="accent1">
                    <a:lumMod val="50000"/>
                  </a:schemeClr>
                </a:solidFill>
              </a:rPr>
              <a:t>tối</a:t>
            </a:r>
            <a:r>
              <a:rPr lang="en-US" sz="2000" dirty="0">
                <a:solidFill>
                  <a:schemeClr val="accent1">
                    <a:lumMod val="50000"/>
                  </a:schemeClr>
                </a:solidFill>
              </a:rPr>
              <a:t> </a:t>
            </a:r>
            <a:r>
              <a:rPr lang="en-US" sz="2000" dirty="0" err="1">
                <a:solidFill>
                  <a:schemeClr val="accent1">
                    <a:lumMod val="50000"/>
                  </a:schemeClr>
                </a:solidFill>
              </a:rPr>
              <a:t>ưu</a:t>
            </a:r>
            <a:r>
              <a:rPr lang="en-US" sz="2000" dirty="0">
                <a:solidFill>
                  <a:schemeClr val="accent1">
                    <a:lumMod val="50000"/>
                  </a:schemeClr>
                </a:solidFill>
              </a:rPr>
              <a:t> </a:t>
            </a:r>
            <a:r>
              <a:rPr lang="en-US" sz="2000" dirty="0" err="1">
                <a:solidFill>
                  <a:schemeClr val="accent1">
                    <a:lumMod val="50000"/>
                  </a:schemeClr>
                </a:solidFill>
              </a:rPr>
              <a:t>hóa</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là</a:t>
            </a:r>
            <a:r>
              <a:rPr lang="en-US" sz="2000" dirty="0">
                <a:solidFill>
                  <a:schemeClr val="accent1">
                    <a:lumMod val="50000"/>
                  </a:schemeClr>
                </a:solidFill>
              </a:rPr>
              <a:t> </a:t>
            </a:r>
            <a:r>
              <a:rPr lang="en-US" sz="2000" dirty="0" err="1">
                <a:solidFill>
                  <a:schemeClr val="accent1">
                    <a:lumMod val="50000"/>
                  </a:schemeClr>
                </a:solidFill>
              </a:rPr>
              <a:t>một</a:t>
            </a:r>
            <a:r>
              <a:rPr lang="en-US" sz="2000" dirty="0">
                <a:solidFill>
                  <a:schemeClr val="accent1">
                    <a:lumMod val="50000"/>
                  </a:schemeClr>
                </a:solidFill>
              </a:rPr>
              <a:t> </a:t>
            </a:r>
            <a:r>
              <a:rPr lang="en-US" sz="2000" dirty="0" err="1">
                <a:solidFill>
                  <a:schemeClr val="accent1">
                    <a:lumMod val="50000"/>
                  </a:schemeClr>
                </a:solidFill>
              </a:rPr>
              <a:t>nhiệm</a:t>
            </a:r>
            <a:r>
              <a:rPr lang="en-US" sz="2000" dirty="0">
                <a:solidFill>
                  <a:schemeClr val="accent1">
                    <a:lumMod val="50000"/>
                  </a:schemeClr>
                </a:solidFill>
              </a:rPr>
              <a:t> </a:t>
            </a:r>
            <a:r>
              <a:rPr lang="en-US" sz="2000" dirty="0" err="1">
                <a:solidFill>
                  <a:schemeClr val="accent1">
                    <a:lumMod val="50000"/>
                  </a:schemeClr>
                </a:solidFill>
              </a:rPr>
              <a:t>vụ</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trọng</a:t>
            </a:r>
            <a:r>
              <a:rPr lang="en-US" sz="2000" dirty="0">
                <a:solidFill>
                  <a:schemeClr val="accent1">
                    <a:lumMod val="50000"/>
                  </a:schemeClr>
                </a:solidFill>
              </a:rPr>
              <a:t>. </a:t>
            </a:r>
            <a:r>
              <a:rPr lang="en-US" sz="2000" dirty="0" err="1">
                <a:solidFill>
                  <a:schemeClr val="accent1">
                    <a:lumMod val="50000"/>
                  </a:schemeClr>
                </a:solidFill>
              </a:rPr>
              <a:t>Độ</a:t>
            </a:r>
            <a:r>
              <a:rPr lang="en-US" sz="2000" dirty="0">
                <a:solidFill>
                  <a:schemeClr val="accent1">
                    <a:lumMod val="50000"/>
                  </a:schemeClr>
                </a:solidFill>
              </a:rPr>
              <a:t> </a:t>
            </a:r>
            <a:r>
              <a:rPr lang="en-US" sz="2000" dirty="0" err="1">
                <a:solidFill>
                  <a:schemeClr val="accent1">
                    <a:lumMod val="50000"/>
                  </a:schemeClr>
                </a:solidFill>
              </a:rPr>
              <a:t>phức</a:t>
            </a:r>
            <a:r>
              <a:rPr lang="en-US" sz="2000" dirty="0">
                <a:solidFill>
                  <a:schemeClr val="accent1">
                    <a:lumMod val="50000"/>
                  </a:schemeClr>
                </a:solidFill>
              </a:rPr>
              <a:t> </a:t>
            </a:r>
            <a:r>
              <a:rPr lang="en-US" sz="2000" dirty="0" err="1">
                <a:solidFill>
                  <a:schemeClr val="accent1">
                    <a:lumMod val="50000"/>
                  </a:schemeClr>
                </a:solidFill>
              </a:rPr>
              <a:t>tạp</a:t>
            </a:r>
            <a:r>
              <a:rPr lang="en-US" sz="2000" dirty="0">
                <a:solidFill>
                  <a:schemeClr val="accent1">
                    <a:lumMod val="50000"/>
                  </a:schemeClr>
                </a:solidFill>
              </a:rPr>
              <a:t> </a:t>
            </a:r>
            <a:r>
              <a:rPr lang="en-US" sz="2000" dirty="0" err="1">
                <a:solidFill>
                  <a:schemeClr val="accent1">
                    <a:lumMod val="50000"/>
                  </a:schemeClr>
                </a:solidFill>
              </a:rPr>
              <a:t>cao</a:t>
            </a:r>
            <a:r>
              <a:rPr lang="en-US" sz="2000" dirty="0">
                <a:solidFill>
                  <a:schemeClr val="accent1">
                    <a:lumMod val="50000"/>
                  </a:schemeClr>
                </a:solidFill>
              </a:rPr>
              <a:t> </a:t>
            </a:r>
            <a:r>
              <a:rPr lang="en-US" sz="2000" dirty="0" err="1">
                <a:solidFill>
                  <a:schemeClr val="accent1">
                    <a:lumMod val="50000"/>
                  </a:schemeClr>
                </a:solidFill>
              </a:rPr>
              <a:t>vì</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lượng</a:t>
            </a:r>
            <a:r>
              <a:rPr lang="en-US" sz="2000" dirty="0">
                <a:solidFill>
                  <a:schemeClr val="accent1">
                    <a:lumMod val="50000"/>
                  </a:schemeClr>
                </a:solidFill>
              </a:rPr>
              <a:t> </a:t>
            </a:r>
            <a:r>
              <a:rPr lang="en-US" sz="2000" dirty="0" err="1">
                <a:solidFill>
                  <a:schemeClr val="accent1">
                    <a:lumMod val="50000"/>
                  </a:schemeClr>
                </a:solidFill>
              </a:rPr>
              <a:t>chiến</a:t>
            </a:r>
            <a:r>
              <a:rPr lang="en-US" sz="2000" dirty="0">
                <a:solidFill>
                  <a:schemeClr val="accent1">
                    <a:lumMod val="50000"/>
                  </a:schemeClr>
                </a:solidFill>
              </a:rPr>
              <a:t> </a:t>
            </a:r>
            <a:r>
              <a:rPr lang="en-US" sz="2000" dirty="0" err="1">
                <a:solidFill>
                  <a:schemeClr val="accent1">
                    <a:lumMod val="50000"/>
                  </a:schemeClr>
                </a:solidFill>
              </a:rPr>
              <a:t>lược</a:t>
            </a:r>
            <a:r>
              <a:rPr lang="en-US" sz="2000" dirty="0">
                <a:solidFill>
                  <a:schemeClr val="accent1">
                    <a:lumMod val="50000"/>
                  </a:schemeClr>
                </a:solidFill>
              </a:rPr>
              <a:t> </a:t>
            </a:r>
            <a:r>
              <a:rPr lang="en-US" sz="2000" dirty="0" err="1">
                <a:solidFill>
                  <a:schemeClr val="accent1">
                    <a:lumMod val="50000"/>
                  </a:schemeClr>
                </a:solidFill>
              </a:rPr>
              <a:t>thay</a:t>
            </a:r>
            <a:r>
              <a:rPr lang="en-US" sz="2000" dirty="0">
                <a:solidFill>
                  <a:schemeClr val="accent1">
                    <a:lumMod val="50000"/>
                  </a:schemeClr>
                </a:solidFill>
              </a:rPr>
              <a:t> </a:t>
            </a:r>
            <a:r>
              <a:rPr lang="en-US" sz="2000" dirty="0" err="1">
                <a:solidFill>
                  <a:schemeClr val="accent1">
                    <a:lumMod val="50000"/>
                  </a:schemeClr>
                </a:solidFill>
              </a:rPr>
              <a:t>thế</a:t>
            </a:r>
            <a:r>
              <a:rPr lang="en-US" sz="2000" dirty="0">
                <a:solidFill>
                  <a:schemeClr val="accent1">
                    <a:lumMod val="50000"/>
                  </a:schemeClr>
                </a:solidFill>
              </a:rPr>
              <a:t> </a:t>
            </a:r>
            <a:r>
              <a:rPr lang="en-US" sz="2000" dirty="0" err="1">
                <a:solidFill>
                  <a:schemeClr val="accent1">
                    <a:lumMod val="50000"/>
                  </a:schemeClr>
                </a:solidFill>
              </a:rPr>
              <a:t>có</a:t>
            </a:r>
            <a:r>
              <a:rPr lang="en-US" sz="2000" dirty="0">
                <a:solidFill>
                  <a:schemeClr val="accent1">
                    <a:lumMod val="50000"/>
                  </a:schemeClr>
                </a:solidFill>
              </a:rPr>
              <a:t> </a:t>
            </a:r>
            <a:r>
              <a:rPr lang="en-US" sz="2000" dirty="0" err="1">
                <a:solidFill>
                  <a:schemeClr val="accent1">
                    <a:lumMod val="50000"/>
                  </a:schemeClr>
                </a:solidFill>
              </a:rPr>
              <a:t>thể</a:t>
            </a:r>
            <a:r>
              <a:rPr lang="en-US" sz="2000" dirty="0">
                <a:solidFill>
                  <a:schemeClr val="accent1">
                    <a:lumMod val="50000"/>
                  </a:schemeClr>
                </a:solidFill>
              </a:rPr>
              <a:t> </a:t>
            </a:r>
            <a:r>
              <a:rPr lang="en-US" sz="2000" dirty="0" err="1">
                <a:solidFill>
                  <a:schemeClr val="accent1">
                    <a:lumMod val="50000"/>
                  </a:schemeClr>
                </a:solidFill>
              </a:rPr>
              <a:t>tăng</a:t>
            </a:r>
            <a:r>
              <a:rPr lang="en-US" sz="2000" dirty="0">
                <a:solidFill>
                  <a:schemeClr val="accent1">
                    <a:lumMod val="50000"/>
                  </a:schemeClr>
                </a:solidFill>
              </a:rPr>
              <a:t> </a:t>
            </a:r>
            <a:r>
              <a:rPr lang="en-US" sz="2000" dirty="0" err="1">
                <a:solidFill>
                  <a:schemeClr val="accent1">
                    <a:lumMod val="50000"/>
                  </a:schemeClr>
                </a:solidFill>
              </a:rPr>
              <a:t>theo</a:t>
            </a:r>
            <a:r>
              <a:rPr lang="en-US" sz="2000" dirty="0">
                <a:solidFill>
                  <a:schemeClr val="accent1">
                    <a:lumMod val="50000"/>
                  </a:schemeClr>
                </a:solidFill>
              </a:rPr>
              <a:t> </a:t>
            </a:r>
            <a:r>
              <a:rPr lang="en-US" sz="2000" dirty="0" err="1">
                <a:solidFill>
                  <a:schemeClr val="accent1">
                    <a:lumMod val="50000"/>
                  </a:schemeClr>
                </a:solidFill>
              </a:rPr>
              <a:t>cấp</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nhân</a:t>
            </a:r>
            <a:r>
              <a:rPr lang="en-US" sz="2000" dirty="0">
                <a:solidFill>
                  <a:schemeClr val="accent1">
                    <a:lumMod val="50000"/>
                  </a:schemeClr>
                </a:solidFill>
              </a:rPr>
              <a:t> do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yếu</a:t>
            </a:r>
            <a:r>
              <a:rPr lang="en-US" sz="2000" dirty="0">
                <a:solidFill>
                  <a:schemeClr val="accent1">
                    <a:lumMod val="50000"/>
                  </a:schemeClr>
                </a:solidFill>
              </a:rPr>
              <a:t> </a:t>
            </a:r>
            <a:r>
              <a:rPr lang="en-US" sz="2000" dirty="0" err="1">
                <a:solidFill>
                  <a:schemeClr val="accent1">
                    <a:lumMod val="50000"/>
                  </a:schemeClr>
                </a:solidFill>
              </a:rPr>
              <a:t>tố</a:t>
            </a:r>
            <a:r>
              <a:rPr lang="en-US" sz="2000" dirty="0">
                <a:solidFill>
                  <a:schemeClr val="accent1">
                    <a:lumMod val="50000"/>
                  </a:schemeClr>
                </a:solidFill>
              </a:rPr>
              <a:t> </a:t>
            </a:r>
            <a:r>
              <a:rPr lang="en-US" sz="2000" dirty="0" err="1">
                <a:solidFill>
                  <a:schemeClr val="accent1">
                    <a:lumMod val="50000"/>
                  </a:schemeClr>
                </a:solidFill>
              </a:rPr>
              <a:t>sau</a:t>
            </a:r>
            <a:r>
              <a:rPr lang="en-US" sz="2000" dirty="0">
                <a:solidFill>
                  <a:schemeClr val="accent1">
                    <a:lumMod val="50000"/>
                  </a:schemeClr>
                </a:solidFill>
              </a:rPr>
              <a:t> -</a:t>
            </a:r>
          </a:p>
          <a:p>
            <a:pPr lvl="0"/>
            <a:r>
              <a:rPr lang="en-US" sz="2000" dirty="0" smtClean="0">
                <a:solidFill>
                  <a:schemeClr val="accent1">
                    <a:lumMod val="50000"/>
                  </a:schemeClr>
                </a:solidFill>
              </a:rPr>
              <a:t>- </a:t>
            </a:r>
            <a:r>
              <a:rPr lang="en-US" sz="2000" dirty="0" err="1" smtClean="0">
                <a:solidFill>
                  <a:schemeClr val="accent1">
                    <a:lumMod val="50000"/>
                  </a:schemeClr>
                </a:solidFill>
              </a:rPr>
              <a:t>Sự</a:t>
            </a:r>
            <a:r>
              <a:rPr lang="en-US" sz="2000" dirty="0" smtClean="0">
                <a:solidFill>
                  <a:schemeClr val="accent1">
                    <a:lumMod val="50000"/>
                  </a:schemeClr>
                </a:solidFill>
              </a:rPr>
              <a:t> </a:t>
            </a:r>
            <a:r>
              <a:rPr lang="en-US" sz="2000" dirty="0" err="1">
                <a:solidFill>
                  <a:schemeClr val="accent1">
                    <a:lumMod val="50000"/>
                  </a:schemeClr>
                </a:solidFill>
              </a:rPr>
              <a:t>hiện</a:t>
            </a:r>
            <a:r>
              <a:rPr lang="en-US" sz="2000" dirty="0">
                <a:solidFill>
                  <a:schemeClr val="accent1">
                    <a:lumMod val="50000"/>
                  </a:schemeClr>
                </a:solidFill>
              </a:rPr>
              <a:t> </a:t>
            </a:r>
            <a:r>
              <a:rPr lang="en-US" sz="2000" dirty="0" err="1">
                <a:solidFill>
                  <a:schemeClr val="accent1">
                    <a:lumMod val="50000"/>
                  </a:schemeClr>
                </a:solidFill>
              </a:rPr>
              <a:t>diện</a:t>
            </a:r>
            <a:r>
              <a:rPr lang="en-US" sz="2000" dirty="0">
                <a:solidFill>
                  <a:schemeClr val="accent1">
                    <a:lumMod val="50000"/>
                  </a:schemeClr>
                </a:solidFill>
              </a:rPr>
              <a:t> </a:t>
            </a:r>
            <a:r>
              <a:rPr lang="en-US" sz="2000" dirty="0" err="1">
                <a:solidFill>
                  <a:schemeClr val="accent1">
                    <a:lumMod val="50000"/>
                  </a:schemeClr>
                </a:solidFill>
              </a:rPr>
              <a:t>của</a:t>
            </a:r>
            <a:r>
              <a:rPr lang="en-US" sz="2000" dirty="0">
                <a:solidFill>
                  <a:schemeClr val="accent1">
                    <a:lumMod val="50000"/>
                  </a:schemeClr>
                </a:solidFill>
              </a:rPr>
              <a:t> </a:t>
            </a:r>
            <a:r>
              <a:rPr lang="en-US" sz="2000" dirty="0" err="1">
                <a:solidFill>
                  <a:schemeClr val="accent1">
                    <a:lumMod val="50000"/>
                  </a:schemeClr>
                </a:solidFill>
              </a:rPr>
              <a:t>một</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mảnh</a:t>
            </a:r>
            <a:r>
              <a:rPr lang="en-US" sz="2000" dirty="0">
                <a:solidFill>
                  <a:schemeClr val="accent1">
                    <a:lumMod val="50000"/>
                  </a:schemeClr>
                </a:solidFill>
              </a:rPr>
              <a:t> </a:t>
            </a:r>
            <a:r>
              <a:rPr lang="en-US" sz="2000" dirty="0" err="1">
                <a:solidFill>
                  <a:schemeClr val="accent1">
                    <a:lumMod val="50000"/>
                  </a:schemeClr>
                </a:solidFill>
              </a:rPr>
              <a:t>vỡ</a:t>
            </a:r>
            <a:r>
              <a:rPr lang="en-US" sz="2000" dirty="0">
                <a:solidFill>
                  <a:schemeClr val="accent1">
                    <a:lumMod val="50000"/>
                  </a:schemeClr>
                </a:solidFill>
              </a:rPr>
              <a:t>.</a:t>
            </a:r>
          </a:p>
          <a:p>
            <a:pPr lvl="0"/>
            <a:r>
              <a:rPr lang="en-US" sz="2000" dirty="0" smtClean="0">
                <a:solidFill>
                  <a:schemeClr val="accent1">
                    <a:lumMod val="50000"/>
                  </a:schemeClr>
                </a:solidFill>
              </a:rPr>
              <a:t>- </a:t>
            </a:r>
            <a:r>
              <a:rPr lang="en-US" sz="2000" dirty="0" err="1" smtClean="0">
                <a:solidFill>
                  <a:schemeClr val="accent1">
                    <a:lumMod val="50000"/>
                  </a:schemeClr>
                </a:solidFill>
              </a:rPr>
              <a:t>Phân</a:t>
            </a:r>
            <a:r>
              <a:rPr lang="en-US" sz="2000" dirty="0" smtClean="0">
                <a:solidFill>
                  <a:schemeClr val="accent1">
                    <a:lumMod val="50000"/>
                  </a:schemeClr>
                </a:solidFill>
              </a:rPr>
              <a:t> </a:t>
            </a:r>
            <a:r>
              <a:rPr lang="en-US" sz="2000" dirty="0" err="1">
                <a:solidFill>
                  <a:schemeClr val="accent1">
                    <a:lumMod val="50000"/>
                  </a:schemeClr>
                </a:solidFill>
              </a:rPr>
              <a:t>phối</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mảnh</a:t>
            </a:r>
            <a:r>
              <a:rPr lang="en-US" sz="2000" dirty="0">
                <a:solidFill>
                  <a:schemeClr val="accent1">
                    <a:lumMod val="50000"/>
                  </a:schemeClr>
                </a:solidFill>
              </a:rPr>
              <a:t> </a:t>
            </a:r>
            <a:r>
              <a:rPr lang="en-US" sz="2000" dirty="0" err="1">
                <a:solidFill>
                  <a:schemeClr val="accent1">
                    <a:lumMod val="50000"/>
                  </a:schemeClr>
                </a:solidFill>
              </a:rPr>
              <a:t>hoặc</a:t>
            </a:r>
            <a:r>
              <a:rPr lang="en-US" sz="2000" dirty="0">
                <a:solidFill>
                  <a:schemeClr val="accent1">
                    <a:lumMod val="50000"/>
                  </a:schemeClr>
                </a:solidFill>
              </a:rPr>
              <a:t> </a:t>
            </a:r>
            <a:r>
              <a:rPr lang="en-US" sz="2000" dirty="0" err="1">
                <a:solidFill>
                  <a:schemeClr val="accent1">
                    <a:lumMod val="50000"/>
                  </a:schemeClr>
                </a:solidFill>
              </a:rPr>
              <a:t>bảng</a:t>
            </a:r>
            <a:r>
              <a:rPr lang="en-US" sz="2000" dirty="0">
                <a:solidFill>
                  <a:schemeClr val="accent1">
                    <a:lumMod val="50000"/>
                  </a:schemeClr>
                </a:solidFill>
              </a:rPr>
              <a:t> </a:t>
            </a:r>
            <a:r>
              <a:rPr lang="en-US" sz="2000" dirty="0" err="1">
                <a:solidFill>
                  <a:schemeClr val="accent1">
                    <a:lumMod val="50000"/>
                  </a:schemeClr>
                </a:solidFill>
              </a:rPr>
              <a:t>trên</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trang</a:t>
            </a:r>
            <a:r>
              <a:rPr lang="en-US" sz="2000" dirty="0">
                <a:solidFill>
                  <a:schemeClr val="accent1">
                    <a:lumMod val="50000"/>
                  </a:schemeClr>
                </a:solidFill>
              </a:rPr>
              <a:t> web </a:t>
            </a:r>
            <a:r>
              <a:rPr lang="en-US" sz="2000" dirty="0" err="1">
                <a:solidFill>
                  <a:schemeClr val="accent1">
                    <a:lumMod val="50000"/>
                  </a:schemeClr>
                </a:solidFill>
              </a:rPr>
              <a:t>khác</a:t>
            </a:r>
            <a:r>
              <a:rPr lang="en-US" sz="2000" dirty="0">
                <a:solidFill>
                  <a:schemeClr val="accent1">
                    <a:lumMod val="50000"/>
                  </a:schemeClr>
                </a:solidFill>
              </a:rPr>
              <a:t> </a:t>
            </a:r>
            <a:r>
              <a:rPr lang="en-US" sz="2000" dirty="0" err="1">
                <a:solidFill>
                  <a:schemeClr val="accent1">
                    <a:lumMod val="50000"/>
                  </a:schemeClr>
                </a:solidFill>
              </a:rPr>
              <a:t>nhau</a:t>
            </a:r>
            <a:r>
              <a:rPr lang="en-US" sz="2000" dirty="0">
                <a:solidFill>
                  <a:schemeClr val="accent1">
                    <a:lumMod val="50000"/>
                  </a:schemeClr>
                </a:solidFill>
              </a:rPr>
              <a:t>.</a:t>
            </a:r>
          </a:p>
          <a:p>
            <a:pPr lvl="0"/>
            <a:r>
              <a:rPr lang="en-US" sz="2000" dirty="0" smtClean="0">
                <a:solidFill>
                  <a:schemeClr val="accent1">
                    <a:lumMod val="50000"/>
                  </a:schemeClr>
                </a:solidFill>
              </a:rPr>
              <a:t>- </a:t>
            </a:r>
            <a:r>
              <a:rPr lang="en-US" sz="2000" dirty="0" err="1" smtClean="0">
                <a:solidFill>
                  <a:schemeClr val="accent1">
                    <a:lumMod val="50000"/>
                  </a:schemeClr>
                </a:solidFill>
              </a:rPr>
              <a:t>Tốc</a:t>
            </a:r>
            <a:r>
              <a:rPr lang="en-US" sz="2000" dirty="0" smtClean="0">
                <a:solidFill>
                  <a:schemeClr val="accent1">
                    <a:lumMod val="50000"/>
                  </a:schemeClr>
                </a:solidFill>
              </a:rPr>
              <a:t> </a:t>
            </a:r>
            <a:r>
              <a:rPr lang="en-US" sz="2000" dirty="0" err="1">
                <a:solidFill>
                  <a:schemeClr val="accent1">
                    <a:lumMod val="50000"/>
                  </a:schemeClr>
                </a:solidFill>
              </a:rPr>
              <a:t>độ</a:t>
            </a:r>
            <a:r>
              <a:rPr lang="en-US" sz="2000" dirty="0">
                <a:solidFill>
                  <a:schemeClr val="accent1">
                    <a:lumMod val="50000"/>
                  </a:schemeClr>
                </a:solidFill>
              </a:rPr>
              <a:t> </a:t>
            </a:r>
            <a:r>
              <a:rPr lang="en-US" sz="2000" dirty="0" err="1">
                <a:solidFill>
                  <a:schemeClr val="accent1">
                    <a:lumMod val="50000"/>
                  </a:schemeClr>
                </a:solidFill>
              </a:rPr>
              <a:t>của</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liên</a:t>
            </a:r>
            <a:r>
              <a:rPr lang="en-US" sz="2000" dirty="0">
                <a:solidFill>
                  <a:schemeClr val="accent1">
                    <a:lumMod val="50000"/>
                  </a:schemeClr>
                </a:solidFill>
              </a:rPr>
              <a:t> </a:t>
            </a:r>
            <a:r>
              <a:rPr lang="en-US" sz="2000" dirty="0" err="1">
                <a:solidFill>
                  <a:schemeClr val="accent1">
                    <a:lumMod val="50000"/>
                  </a:schemeClr>
                </a:solidFill>
              </a:rPr>
              <a:t>kết</a:t>
            </a:r>
            <a:r>
              <a:rPr lang="en-US" sz="2000" dirty="0">
                <a:solidFill>
                  <a:schemeClr val="accent1">
                    <a:lumMod val="50000"/>
                  </a:schemeClr>
                </a:solidFill>
              </a:rPr>
              <a:t> </a:t>
            </a:r>
            <a:r>
              <a:rPr lang="en-US" sz="2000" dirty="0" err="1">
                <a:solidFill>
                  <a:schemeClr val="accent1">
                    <a:lumMod val="50000"/>
                  </a:schemeClr>
                </a:solidFill>
              </a:rPr>
              <a:t>truyền</a:t>
            </a:r>
            <a:r>
              <a:rPr lang="en-US" sz="2000" dirty="0">
                <a:solidFill>
                  <a:schemeClr val="accent1">
                    <a:lumMod val="50000"/>
                  </a:schemeClr>
                </a:solidFill>
              </a:rPr>
              <a:t> </a:t>
            </a:r>
            <a:r>
              <a:rPr lang="en-US" sz="2000" dirty="0" err="1">
                <a:solidFill>
                  <a:schemeClr val="accent1">
                    <a:lumMod val="50000"/>
                  </a:schemeClr>
                </a:solidFill>
              </a:rPr>
              <a:t>thông</a:t>
            </a:r>
            <a:r>
              <a:rPr lang="en-US" sz="2000" dirty="0">
                <a:solidFill>
                  <a:schemeClr val="accent1">
                    <a:lumMod val="50000"/>
                  </a:schemeClr>
                </a:solidFill>
              </a:rPr>
              <a:t>.</a:t>
            </a:r>
          </a:p>
          <a:p>
            <a:pPr lvl="0"/>
            <a:r>
              <a:rPr lang="en-US" sz="2000" dirty="0" smtClean="0">
                <a:solidFill>
                  <a:schemeClr val="accent1">
                    <a:lumMod val="50000"/>
                  </a:schemeClr>
                </a:solidFill>
              </a:rPr>
              <a:t>- </a:t>
            </a:r>
            <a:r>
              <a:rPr lang="en-US" sz="2000" dirty="0" err="1" smtClean="0">
                <a:solidFill>
                  <a:schemeClr val="accent1">
                    <a:lumMod val="50000"/>
                  </a:schemeClr>
                </a:solidFill>
              </a:rPr>
              <a:t>Sự</a:t>
            </a:r>
            <a:r>
              <a:rPr lang="en-US" sz="2000" dirty="0" smtClean="0">
                <a:solidFill>
                  <a:schemeClr val="accent1">
                    <a:lumMod val="50000"/>
                  </a:schemeClr>
                </a:solidFill>
              </a:rPr>
              <a:t> </a:t>
            </a:r>
            <a:r>
              <a:rPr lang="en-US" sz="2000" dirty="0" err="1">
                <a:solidFill>
                  <a:schemeClr val="accent1">
                    <a:lumMod val="50000"/>
                  </a:schemeClr>
                </a:solidFill>
              </a:rPr>
              <a:t>chênh</a:t>
            </a:r>
            <a:r>
              <a:rPr lang="en-US" sz="2000" dirty="0">
                <a:solidFill>
                  <a:schemeClr val="accent1">
                    <a:lumMod val="50000"/>
                  </a:schemeClr>
                </a:solidFill>
              </a:rPr>
              <a:t> </a:t>
            </a:r>
            <a:r>
              <a:rPr lang="en-US" sz="2000" dirty="0" err="1">
                <a:solidFill>
                  <a:schemeClr val="accent1">
                    <a:lumMod val="50000"/>
                  </a:schemeClr>
                </a:solidFill>
              </a:rPr>
              <a:t>lệch</a:t>
            </a:r>
            <a:r>
              <a:rPr lang="en-US" sz="2000" dirty="0">
                <a:solidFill>
                  <a:schemeClr val="accent1">
                    <a:lumMod val="50000"/>
                  </a:schemeClr>
                </a:solidFill>
              </a:rPr>
              <a:t> </a:t>
            </a:r>
            <a:r>
              <a:rPr lang="en-US" sz="2000" dirty="0" err="1">
                <a:solidFill>
                  <a:schemeClr val="accent1">
                    <a:lumMod val="50000"/>
                  </a:schemeClr>
                </a:solidFill>
              </a:rPr>
              <a:t>về</a:t>
            </a:r>
            <a:r>
              <a:rPr lang="en-US" sz="2000" dirty="0">
                <a:solidFill>
                  <a:schemeClr val="accent1">
                    <a:lumMod val="50000"/>
                  </a:schemeClr>
                </a:solidFill>
              </a:rPr>
              <a:t> </a:t>
            </a:r>
            <a:r>
              <a:rPr lang="en-US" sz="2000" dirty="0" err="1">
                <a:solidFill>
                  <a:schemeClr val="accent1">
                    <a:lumMod val="50000"/>
                  </a:schemeClr>
                </a:solidFill>
              </a:rPr>
              <a:t>khả</a:t>
            </a:r>
            <a:r>
              <a:rPr lang="en-US" sz="2000" dirty="0">
                <a:solidFill>
                  <a:schemeClr val="accent1">
                    <a:lumMod val="50000"/>
                  </a:schemeClr>
                </a:solidFill>
              </a:rPr>
              <a:t> </a:t>
            </a:r>
            <a:r>
              <a:rPr lang="en-US" sz="2000" dirty="0" err="1">
                <a:solidFill>
                  <a:schemeClr val="accent1">
                    <a:lumMod val="50000"/>
                  </a:schemeClr>
                </a:solidFill>
              </a:rPr>
              <a:t>năng</a:t>
            </a:r>
            <a:r>
              <a:rPr lang="en-US" sz="2000" dirty="0">
                <a:solidFill>
                  <a:schemeClr val="accent1">
                    <a:lumMod val="50000"/>
                  </a:schemeClr>
                </a:solidFill>
              </a:rPr>
              <a:t> </a:t>
            </a:r>
            <a:r>
              <a:rPr lang="en-US" sz="2000" dirty="0" err="1">
                <a:solidFill>
                  <a:schemeClr val="accent1">
                    <a:lumMod val="50000"/>
                  </a:schemeClr>
                </a:solidFill>
              </a:rPr>
              <a:t>xử</a:t>
            </a:r>
            <a:r>
              <a:rPr lang="en-US" sz="2000" dirty="0">
                <a:solidFill>
                  <a:schemeClr val="accent1">
                    <a:lumMod val="50000"/>
                  </a:schemeClr>
                </a:solidFill>
              </a:rPr>
              <a:t> </a:t>
            </a:r>
            <a:r>
              <a:rPr lang="en-US" sz="2000" dirty="0" err="1">
                <a:solidFill>
                  <a:schemeClr val="accent1">
                    <a:lumMod val="50000"/>
                  </a:schemeClr>
                </a:solidFill>
              </a:rPr>
              <a:t>lý</a:t>
            </a:r>
            <a:r>
              <a:rPr lang="en-US" sz="2000" dirty="0">
                <a:solidFill>
                  <a:schemeClr val="accent1">
                    <a:lumMod val="50000"/>
                  </a:schemeClr>
                </a:solidFill>
              </a:rPr>
              <a:t> </a:t>
            </a:r>
            <a:r>
              <a:rPr lang="en-US" sz="2000" dirty="0" err="1">
                <a:solidFill>
                  <a:schemeClr val="accent1">
                    <a:lumMod val="50000"/>
                  </a:schemeClr>
                </a:solidFill>
              </a:rPr>
              <a:t>cục</a:t>
            </a:r>
            <a:r>
              <a:rPr lang="en-US" sz="2000" dirty="0">
                <a:solidFill>
                  <a:schemeClr val="accent1">
                    <a:lumMod val="50000"/>
                  </a:schemeClr>
                </a:solidFill>
              </a:rPr>
              <a:t> </a:t>
            </a:r>
            <a:r>
              <a:rPr lang="en-US" sz="2000" dirty="0" err="1">
                <a:solidFill>
                  <a:schemeClr val="accent1">
                    <a:lumMod val="50000"/>
                  </a:schemeClr>
                </a:solidFill>
              </a:rPr>
              <a:t>bộ</a:t>
            </a:r>
            <a:r>
              <a:rPr lang="en-US" sz="2000" dirty="0">
                <a:solidFill>
                  <a:schemeClr val="accent1">
                    <a:lumMod val="50000"/>
                  </a:schemeClr>
                </a:solidFill>
              </a:rPr>
              <a:t>.</a:t>
            </a:r>
          </a:p>
        </p:txBody>
      </p:sp>
      <p:sp>
        <p:nvSpPr>
          <p:cNvPr id="3" name="TextBox 2"/>
          <p:cNvSpPr txBox="1"/>
          <p:nvPr/>
        </p:nvSpPr>
        <p:spPr>
          <a:xfrm>
            <a:off x="521284" y="4247147"/>
            <a:ext cx="7712242" cy="1938992"/>
          </a:xfrm>
          <a:prstGeom prst="rect">
            <a:avLst/>
          </a:prstGeom>
          <a:solidFill>
            <a:schemeClr val="accent5">
              <a:lumMod val="60000"/>
              <a:lumOff val="40000"/>
            </a:schemeClr>
          </a:solidFill>
        </p:spPr>
        <p:txBody>
          <a:bodyPr wrap="square" rtlCol="0">
            <a:spAutoFit/>
          </a:bodyPr>
          <a:lstStyle/>
          <a:p>
            <a:r>
              <a:rPr lang="en-US" sz="2000" dirty="0" err="1">
                <a:solidFill>
                  <a:schemeClr val="accent1">
                    <a:lumMod val="50000"/>
                  </a:schemeClr>
                </a:solidFill>
              </a:rPr>
              <a:t>Thời</a:t>
            </a:r>
            <a:r>
              <a:rPr lang="en-US" sz="2000" dirty="0">
                <a:solidFill>
                  <a:schemeClr val="accent1">
                    <a:lumMod val="50000"/>
                  </a:schemeClr>
                </a:solidFill>
              </a:rPr>
              <a:t> </a:t>
            </a:r>
            <a:r>
              <a:rPr lang="en-US" sz="2000" dirty="0" err="1">
                <a:solidFill>
                  <a:schemeClr val="accent1">
                    <a:lumMod val="50000"/>
                  </a:schemeClr>
                </a:solidFill>
              </a:rPr>
              <a:t>gian</a:t>
            </a:r>
            <a:r>
              <a:rPr lang="en-US" sz="2000" dirty="0">
                <a:solidFill>
                  <a:schemeClr val="accent1">
                    <a:lumMod val="50000"/>
                  </a:schemeClr>
                </a:solidFill>
              </a:rPr>
              <a:t> </a:t>
            </a:r>
            <a:r>
              <a:rPr lang="en-US" sz="2000" dirty="0" err="1">
                <a:solidFill>
                  <a:schemeClr val="accent1">
                    <a:lumMod val="50000"/>
                  </a:schemeClr>
                </a:solidFill>
              </a:rPr>
              <a:t>để</a:t>
            </a:r>
            <a:r>
              <a:rPr lang="en-US" sz="2000" dirty="0">
                <a:solidFill>
                  <a:schemeClr val="accent1">
                    <a:lumMod val="50000"/>
                  </a:schemeClr>
                </a:solidFill>
              </a:rPr>
              <a:t> </a:t>
            </a:r>
            <a:r>
              <a:rPr lang="en-US" sz="2000" dirty="0" err="1">
                <a:solidFill>
                  <a:schemeClr val="accent1">
                    <a:lumMod val="50000"/>
                  </a:schemeClr>
                </a:solidFill>
              </a:rPr>
              <a:t>thực</a:t>
            </a:r>
            <a:r>
              <a:rPr lang="en-US" sz="2000" dirty="0">
                <a:solidFill>
                  <a:schemeClr val="accent1">
                    <a:lumMod val="50000"/>
                  </a:schemeClr>
                </a:solidFill>
              </a:rPr>
              <a:t> </a:t>
            </a:r>
            <a:r>
              <a:rPr lang="en-US" sz="2000" dirty="0" err="1">
                <a:solidFill>
                  <a:schemeClr val="accent1">
                    <a:lumMod val="50000"/>
                  </a:schemeClr>
                </a:solidFill>
              </a:rPr>
              <a:t>hiện</a:t>
            </a:r>
            <a:r>
              <a:rPr lang="en-US" sz="2000" dirty="0">
                <a:solidFill>
                  <a:schemeClr val="accent1">
                    <a:lumMod val="50000"/>
                  </a:schemeClr>
                </a:solidFill>
              </a:rPr>
              <a:t> </a:t>
            </a:r>
            <a:r>
              <a:rPr lang="en-US" sz="2000" dirty="0" err="1">
                <a:solidFill>
                  <a:schemeClr val="accent1">
                    <a:lumMod val="50000"/>
                  </a:schemeClr>
                </a:solidFill>
              </a:rPr>
              <a:t>một</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là</a:t>
            </a:r>
            <a:r>
              <a:rPr lang="en-US" sz="2000" dirty="0">
                <a:solidFill>
                  <a:schemeClr val="accent1">
                    <a:lumMod val="50000"/>
                  </a:schemeClr>
                </a:solidFill>
              </a:rPr>
              <a:t> </a:t>
            </a:r>
            <a:r>
              <a:rPr lang="en-US" sz="2000" dirty="0" err="1">
                <a:solidFill>
                  <a:schemeClr val="accent1">
                    <a:lumMod val="50000"/>
                  </a:schemeClr>
                </a:solidFill>
              </a:rPr>
              <a:t>tổng</a:t>
            </a:r>
            <a:r>
              <a:rPr lang="en-US" sz="2000" dirty="0">
                <a:solidFill>
                  <a:schemeClr val="accent1">
                    <a:lumMod val="50000"/>
                  </a:schemeClr>
                </a:solidFill>
              </a:rPr>
              <a:t> </a:t>
            </a:r>
            <a:r>
              <a:rPr lang="en-US" sz="2000" dirty="0" err="1">
                <a:solidFill>
                  <a:schemeClr val="accent1">
                    <a:lumMod val="50000"/>
                  </a:schemeClr>
                </a:solidFill>
              </a:rPr>
              <a:t>của</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điều</a:t>
            </a:r>
            <a:r>
              <a:rPr lang="en-US" sz="2000" dirty="0">
                <a:solidFill>
                  <a:schemeClr val="accent1">
                    <a:lumMod val="50000"/>
                  </a:schemeClr>
                </a:solidFill>
              </a:rPr>
              <a:t> </a:t>
            </a:r>
            <a:r>
              <a:rPr lang="en-US" sz="2000" dirty="0" err="1">
                <a:solidFill>
                  <a:schemeClr val="accent1">
                    <a:lumMod val="50000"/>
                  </a:schemeClr>
                </a:solidFill>
              </a:rPr>
              <a:t>sau</a:t>
            </a:r>
            <a:r>
              <a:rPr lang="en-US" sz="2000" dirty="0">
                <a:solidFill>
                  <a:schemeClr val="accent1">
                    <a:lumMod val="50000"/>
                  </a:schemeClr>
                </a:solidFill>
              </a:rPr>
              <a:t> </a:t>
            </a:r>
            <a:r>
              <a:rPr lang="en-US" sz="2000" dirty="0" err="1" smtClean="0">
                <a:solidFill>
                  <a:schemeClr val="accent1">
                    <a:lumMod val="50000"/>
                  </a:schemeClr>
                </a:solidFill>
              </a:rPr>
              <a:t>đây</a:t>
            </a:r>
            <a:endParaRPr lang="en-US" sz="2000" dirty="0">
              <a:solidFill>
                <a:schemeClr val="accent1">
                  <a:lumMod val="50000"/>
                </a:schemeClr>
              </a:solidFill>
            </a:endParaRPr>
          </a:p>
          <a:p>
            <a:pPr lvl="0"/>
            <a:r>
              <a:rPr lang="en-US" sz="2000" dirty="0" smtClean="0">
                <a:solidFill>
                  <a:schemeClr val="accent1">
                    <a:lumMod val="50000"/>
                  </a:schemeClr>
                </a:solidFill>
              </a:rPr>
              <a:t>- </a:t>
            </a:r>
            <a:r>
              <a:rPr lang="en-US" sz="2000" dirty="0" err="1" smtClean="0">
                <a:solidFill>
                  <a:schemeClr val="accent1">
                    <a:lumMod val="50000"/>
                  </a:schemeClr>
                </a:solidFill>
              </a:rPr>
              <a:t>Thời</a:t>
            </a:r>
            <a:r>
              <a:rPr lang="en-US" sz="2000" dirty="0" smtClean="0">
                <a:solidFill>
                  <a:schemeClr val="accent1">
                    <a:lumMod val="50000"/>
                  </a:schemeClr>
                </a:solidFill>
              </a:rPr>
              <a:t> </a:t>
            </a:r>
            <a:r>
              <a:rPr lang="en-US" sz="2000" dirty="0" err="1">
                <a:solidFill>
                  <a:schemeClr val="accent1">
                    <a:lumMod val="50000"/>
                  </a:schemeClr>
                </a:solidFill>
              </a:rPr>
              <a:t>gian</a:t>
            </a:r>
            <a:r>
              <a:rPr lang="en-US" sz="2000" dirty="0">
                <a:solidFill>
                  <a:schemeClr val="accent1">
                    <a:lumMod val="50000"/>
                  </a:schemeClr>
                </a:solidFill>
              </a:rPr>
              <a:t> </a:t>
            </a:r>
            <a:r>
              <a:rPr lang="en-US" sz="2000" dirty="0" err="1">
                <a:solidFill>
                  <a:schemeClr val="accent1">
                    <a:lumMod val="50000"/>
                  </a:schemeClr>
                </a:solidFill>
              </a:rPr>
              <a:t>để</a:t>
            </a:r>
            <a:r>
              <a:rPr lang="en-US" sz="2000" dirty="0">
                <a:solidFill>
                  <a:schemeClr val="accent1">
                    <a:lumMod val="50000"/>
                  </a:schemeClr>
                </a:solidFill>
              </a:rPr>
              <a:t> </a:t>
            </a:r>
            <a:r>
              <a:rPr lang="en-US" sz="2000" dirty="0" err="1">
                <a:solidFill>
                  <a:schemeClr val="accent1">
                    <a:lumMod val="50000"/>
                  </a:schemeClr>
                </a:solidFill>
              </a:rPr>
              <a:t>giao</a:t>
            </a:r>
            <a:r>
              <a:rPr lang="en-US" sz="2000" dirty="0">
                <a:solidFill>
                  <a:schemeClr val="accent1">
                    <a:lumMod val="50000"/>
                  </a:schemeClr>
                </a:solidFill>
              </a:rPr>
              <a:t> </a:t>
            </a:r>
            <a:r>
              <a:rPr lang="en-US" sz="2000" dirty="0" err="1">
                <a:solidFill>
                  <a:schemeClr val="accent1">
                    <a:lumMod val="50000"/>
                  </a:schemeClr>
                </a:solidFill>
              </a:rPr>
              <a:t>tiếp</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đến</a:t>
            </a:r>
            <a:r>
              <a:rPr lang="en-US" sz="2000" dirty="0">
                <a:solidFill>
                  <a:schemeClr val="accent1">
                    <a:lumMod val="50000"/>
                  </a:schemeClr>
                </a:solidFill>
              </a:rPr>
              <a:t> </a:t>
            </a:r>
            <a:r>
              <a:rPr lang="en-US" sz="2000" dirty="0" err="1">
                <a:solidFill>
                  <a:schemeClr val="accent1">
                    <a:lumMod val="50000"/>
                  </a:schemeClr>
                </a:solidFill>
              </a:rPr>
              <a:t>cơ</a:t>
            </a:r>
            <a:r>
              <a:rPr lang="en-US" sz="2000" dirty="0">
                <a:solidFill>
                  <a:schemeClr val="accent1">
                    <a:lumMod val="50000"/>
                  </a:schemeClr>
                </a:solidFill>
              </a:rPr>
              <a:t> </a:t>
            </a:r>
            <a:r>
              <a:rPr lang="en-US" sz="2000" dirty="0" err="1">
                <a:solidFill>
                  <a:schemeClr val="accent1">
                    <a:lumMod val="50000"/>
                  </a:schemeClr>
                </a:solidFill>
              </a:rPr>
              <a:t>sở</a:t>
            </a:r>
            <a:r>
              <a:rPr lang="en-US" sz="2000" dirty="0">
                <a:solidFill>
                  <a:schemeClr val="accent1">
                    <a:lumMod val="50000"/>
                  </a:schemeClr>
                </a:solidFill>
              </a:rPr>
              <a:t> </a:t>
            </a:r>
            <a:r>
              <a:rPr lang="en-US" sz="2000" dirty="0" err="1">
                <a:solidFill>
                  <a:schemeClr val="accent1">
                    <a:lumMod val="50000"/>
                  </a:schemeClr>
                </a:solidFill>
              </a:rPr>
              <a:t>dữ</a:t>
            </a:r>
            <a:r>
              <a:rPr lang="en-US" sz="2000" dirty="0">
                <a:solidFill>
                  <a:schemeClr val="accent1">
                    <a:lumMod val="50000"/>
                  </a:schemeClr>
                </a:solidFill>
              </a:rPr>
              <a:t> </a:t>
            </a:r>
            <a:r>
              <a:rPr lang="en-US" sz="2000" dirty="0" err="1">
                <a:solidFill>
                  <a:schemeClr val="accent1">
                    <a:lumMod val="50000"/>
                  </a:schemeClr>
                </a:solidFill>
              </a:rPr>
              <a:t>liệu</a:t>
            </a:r>
            <a:r>
              <a:rPr lang="en-US" sz="2000" dirty="0">
                <a:solidFill>
                  <a:schemeClr val="accent1">
                    <a:lumMod val="50000"/>
                  </a:schemeClr>
                </a:solidFill>
              </a:rPr>
              <a:t>.</a:t>
            </a:r>
          </a:p>
          <a:p>
            <a:pPr lvl="0"/>
            <a:r>
              <a:rPr lang="en-US" sz="2000" dirty="0" smtClean="0">
                <a:solidFill>
                  <a:schemeClr val="accent1">
                    <a:lumMod val="50000"/>
                  </a:schemeClr>
                </a:solidFill>
              </a:rPr>
              <a:t>- </a:t>
            </a:r>
            <a:r>
              <a:rPr lang="en-US" sz="2000" dirty="0" err="1" smtClean="0">
                <a:solidFill>
                  <a:schemeClr val="accent1">
                    <a:lumMod val="50000"/>
                  </a:schemeClr>
                </a:solidFill>
              </a:rPr>
              <a:t>Thời</a:t>
            </a:r>
            <a:r>
              <a:rPr lang="en-US" sz="2000" dirty="0" smtClean="0">
                <a:solidFill>
                  <a:schemeClr val="accent1">
                    <a:lumMod val="50000"/>
                  </a:schemeClr>
                </a:solidFill>
              </a:rPr>
              <a:t> </a:t>
            </a:r>
            <a:r>
              <a:rPr lang="en-US" sz="2000" dirty="0" err="1">
                <a:solidFill>
                  <a:schemeClr val="accent1">
                    <a:lumMod val="50000"/>
                  </a:schemeClr>
                </a:solidFill>
              </a:rPr>
              <a:t>gian</a:t>
            </a:r>
            <a:r>
              <a:rPr lang="en-US" sz="2000" dirty="0">
                <a:solidFill>
                  <a:schemeClr val="accent1">
                    <a:lumMod val="50000"/>
                  </a:schemeClr>
                </a:solidFill>
              </a:rPr>
              <a:t> </a:t>
            </a:r>
            <a:r>
              <a:rPr lang="en-US" sz="2000" dirty="0" err="1">
                <a:solidFill>
                  <a:schemeClr val="accent1">
                    <a:lumMod val="50000"/>
                  </a:schemeClr>
                </a:solidFill>
              </a:rPr>
              <a:t>để</a:t>
            </a:r>
            <a:r>
              <a:rPr lang="en-US" sz="2000" dirty="0">
                <a:solidFill>
                  <a:schemeClr val="accent1">
                    <a:lumMod val="50000"/>
                  </a:schemeClr>
                </a:solidFill>
              </a:rPr>
              <a:t> </a:t>
            </a:r>
            <a:r>
              <a:rPr lang="en-US" sz="2000" dirty="0" err="1">
                <a:solidFill>
                  <a:schemeClr val="accent1">
                    <a:lumMod val="50000"/>
                  </a:schemeClr>
                </a:solidFill>
              </a:rPr>
              <a:t>thực</a:t>
            </a:r>
            <a:r>
              <a:rPr lang="en-US" sz="2000" dirty="0">
                <a:solidFill>
                  <a:schemeClr val="accent1">
                    <a:lumMod val="50000"/>
                  </a:schemeClr>
                </a:solidFill>
              </a:rPr>
              <a:t> </a:t>
            </a:r>
            <a:r>
              <a:rPr lang="en-US" sz="2000" dirty="0" err="1">
                <a:solidFill>
                  <a:schemeClr val="accent1">
                    <a:lumMod val="50000"/>
                  </a:schemeClr>
                </a:solidFill>
              </a:rPr>
              <a:t>hiện</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đoạn</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cục</a:t>
            </a:r>
            <a:r>
              <a:rPr lang="en-US" sz="2000" dirty="0">
                <a:solidFill>
                  <a:schemeClr val="accent1">
                    <a:lumMod val="50000"/>
                  </a:schemeClr>
                </a:solidFill>
              </a:rPr>
              <a:t> </a:t>
            </a:r>
            <a:r>
              <a:rPr lang="en-US" sz="2000" dirty="0" err="1">
                <a:solidFill>
                  <a:schemeClr val="accent1">
                    <a:lumMod val="50000"/>
                  </a:schemeClr>
                </a:solidFill>
              </a:rPr>
              <a:t>bộ</a:t>
            </a:r>
            <a:r>
              <a:rPr lang="en-US" sz="2000" dirty="0">
                <a:solidFill>
                  <a:schemeClr val="accent1">
                    <a:lumMod val="50000"/>
                  </a:schemeClr>
                </a:solidFill>
              </a:rPr>
              <a:t>.</a:t>
            </a:r>
          </a:p>
          <a:p>
            <a:pPr lvl="0"/>
            <a:r>
              <a:rPr lang="en-US" sz="2000" dirty="0" smtClean="0">
                <a:solidFill>
                  <a:schemeClr val="accent1">
                    <a:lumMod val="50000"/>
                  </a:schemeClr>
                </a:solidFill>
              </a:rPr>
              <a:t>- </a:t>
            </a:r>
            <a:r>
              <a:rPr lang="en-US" sz="2000" dirty="0" err="1" smtClean="0">
                <a:solidFill>
                  <a:schemeClr val="accent1">
                    <a:lumMod val="50000"/>
                  </a:schemeClr>
                </a:solidFill>
              </a:rPr>
              <a:t>Thời</a:t>
            </a:r>
            <a:r>
              <a:rPr lang="en-US" sz="2000" dirty="0" smtClean="0">
                <a:solidFill>
                  <a:schemeClr val="accent1">
                    <a:lumMod val="50000"/>
                  </a:schemeClr>
                </a:solidFill>
              </a:rPr>
              <a:t> </a:t>
            </a:r>
            <a:r>
              <a:rPr lang="en-US" sz="2000" dirty="0" err="1">
                <a:solidFill>
                  <a:schemeClr val="accent1">
                    <a:lumMod val="50000"/>
                  </a:schemeClr>
                </a:solidFill>
              </a:rPr>
              <a:t>gian</a:t>
            </a:r>
            <a:r>
              <a:rPr lang="en-US" sz="2000" dirty="0">
                <a:solidFill>
                  <a:schemeClr val="accent1">
                    <a:lumMod val="50000"/>
                  </a:schemeClr>
                </a:solidFill>
              </a:rPr>
              <a:t> </a:t>
            </a:r>
            <a:r>
              <a:rPr lang="en-US" sz="2000" dirty="0" err="1">
                <a:solidFill>
                  <a:schemeClr val="accent1">
                    <a:lumMod val="50000"/>
                  </a:schemeClr>
                </a:solidFill>
              </a:rPr>
              <a:t>để</a:t>
            </a:r>
            <a:r>
              <a:rPr lang="en-US" sz="2000" dirty="0">
                <a:solidFill>
                  <a:schemeClr val="accent1">
                    <a:lumMod val="50000"/>
                  </a:schemeClr>
                </a:solidFill>
              </a:rPr>
              <a:t> </a:t>
            </a:r>
            <a:r>
              <a:rPr lang="en-US" sz="2000" dirty="0" err="1">
                <a:solidFill>
                  <a:schemeClr val="accent1">
                    <a:lumMod val="50000"/>
                  </a:schemeClr>
                </a:solidFill>
              </a:rPr>
              <a:t>lắp</a:t>
            </a:r>
            <a:r>
              <a:rPr lang="en-US" sz="2000" dirty="0">
                <a:solidFill>
                  <a:schemeClr val="accent1">
                    <a:lumMod val="50000"/>
                  </a:schemeClr>
                </a:solidFill>
              </a:rPr>
              <a:t> </a:t>
            </a:r>
            <a:r>
              <a:rPr lang="en-US" sz="2000" dirty="0" err="1">
                <a:solidFill>
                  <a:schemeClr val="accent1">
                    <a:lumMod val="50000"/>
                  </a:schemeClr>
                </a:solidFill>
              </a:rPr>
              <a:t>ráp</a:t>
            </a:r>
            <a:r>
              <a:rPr lang="en-US" sz="2000" dirty="0">
                <a:solidFill>
                  <a:schemeClr val="accent1">
                    <a:lumMod val="50000"/>
                  </a:schemeClr>
                </a:solidFill>
              </a:rPr>
              <a:t> </a:t>
            </a:r>
            <a:r>
              <a:rPr lang="en-US" sz="2000" dirty="0" err="1">
                <a:solidFill>
                  <a:schemeClr val="accent1">
                    <a:lumMod val="50000"/>
                  </a:schemeClr>
                </a:solidFill>
              </a:rPr>
              <a:t>dữ</a:t>
            </a:r>
            <a:r>
              <a:rPr lang="en-US" sz="2000" dirty="0">
                <a:solidFill>
                  <a:schemeClr val="accent1">
                    <a:lumMod val="50000"/>
                  </a:schemeClr>
                </a:solidFill>
              </a:rPr>
              <a:t> </a:t>
            </a:r>
            <a:r>
              <a:rPr lang="en-US" sz="2000" dirty="0" err="1">
                <a:solidFill>
                  <a:schemeClr val="accent1">
                    <a:lumMod val="50000"/>
                  </a:schemeClr>
                </a:solidFill>
              </a:rPr>
              <a:t>liệu</a:t>
            </a:r>
            <a:r>
              <a:rPr lang="en-US" sz="2000" dirty="0">
                <a:solidFill>
                  <a:schemeClr val="accent1">
                    <a:lumMod val="50000"/>
                  </a:schemeClr>
                </a:solidFill>
              </a:rPr>
              <a:t> </a:t>
            </a:r>
            <a:r>
              <a:rPr lang="en-US" sz="2000" dirty="0" err="1">
                <a:solidFill>
                  <a:schemeClr val="accent1">
                    <a:lumMod val="50000"/>
                  </a:schemeClr>
                </a:solidFill>
              </a:rPr>
              <a:t>từ</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trang</a:t>
            </a:r>
            <a:r>
              <a:rPr lang="en-US" sz="2000" dirty="0">
                <a:solidFill>
                  <a:schemeClr val="accent1">
                    <a:lumMod val="50000"/>
                  </a:schemeClr>
                </a:solidFill>
              </a:rPr>
              <a:t> web </a:t>
            </a:r>
            <a:r>
              <a:rPr lang="en-US" sz="2000" dirty="0" err="1">
                <a:solidFill>
                  <a:schemeClr val="accent1">
                    <a:lumMod val="50000"/>
                  </a:schemeClr>
                </a:solidFill>
              </a:rPr>
              <a:t>khác</a:t>
            </a:r>
            <a:r>
              <a:rPr lang="en-US" sz="2000" dirty="0">
                <a:solidFill>
                  <a:schemeClr val="accent1">
                    <a:lumMod val="50000"/>
                  </a:schemeClr>
                </a:solidFill>
              </a:rPr>
              <a:t> </a:t>
            </a:r>
            <a:r>
              <a:rPr lang="en-US" sz="2000" dirty="0" err="1">
                <a:solidFill>
                  <a:schemeClr val="accent1">
                    <a:lumMod val="50000"/>
                  </a:schemeClr>
                </a:solidFill>
              </a:rPr>
              <a:t>nhau</a:t>
            </a:r>
            <a:r>
              <a:rPr lang="en-US" sz="2000" dirty="0">
                <a:solidFill>
                  <a:schemeClr val="accent1">
                    <a:lumMod val="50000"/>
                  </a:schemeClr>
                </a:solidFill>
              </a:rPr>
              <a:t>.</a:t>
            </a:r>
          </a:p>
          <a:p>
            <a:pPr lvl="0"/>
            <a:r>
              <a:rPr lang="en-US" sz="2000" dirty="0" smtClean="0">
                <a:solidFill>
                  <a:schemeClr val="accent1">
                    <a:lumMod val="50000"/>
                  </a:schemeClr>
                </a:solidFill>
              </a:rPr>
              <a:t>- </a:t>
            </a:r>
            <a:r>
              <a:rPr lang="en-US" sz="2000" dirty="0" err="1" smtClean="0">
                <a:solidFill>
                  <a:schemeClr val="accent1">
                    <a:lumMod val="50000"/>
                  </a:schemeClr>
                </a:solidFill>
              </a:rPr>
              <a:t>Thời</a:t>
            </a:r>
            <a:r>
              <a:rPr lang="en-US" sz="2000" dirty="0" smtClean="0">
                <a:solidFill>
                  <a:schemeClr val="accent1">
                    <a:lumMod val="50000"/>
                  </a:schemeClr>
                </a:solidFill>
              </a:rPr>
              <a:t> </a:t>
            </a:r>
            <a:r>
              <a:rPr lang="en-US" sz="2000" dirty="0" err="1">
                <a:solidFill>
                  <a:schemeClr val="accent1">
                    <a:lumMod val="50000"/>
                  </a:schemeClr>
                </a:solidFill>
              </a:rPr>
              <a:t>gian</a:t>
            </a:r>
            <a:r>
              <a:rPr lang="en-US" sz="2000" dirty="0">
                <a:solidFill>
                  <a:schemeClr val="accent1">
                    <a:lumMod val="50000"/>
                  </a:schemeClr>
                </a:solidFill>
              </a:rPr>
              <a:t> </a:t>
            </a:r>
            <a:r>
              <a:rPr lang="en-US" sz="2000" dirty="0" err="1">
                <a:solidFill>
                  <a:schemeClr val="accent1">
                    <a:lumMod val="50000"/>
                  </a:schemeClr>
                </a:solidFill>
              </a:rPr>
              <a:t>để</a:t>
            </a:r>
            <a:r>
              <a:rPr lang="en-US" sz="2000" dirty="0">
                <a:solidFill>
                  <a:schemeClr val="accent1">
                    <a:lumMod val="50000"/>
                  </a:schemeClr>
                </a:solidFill>
              </a:rPr>
              <a:t> </a:t>
            </a:r>
            <a:r>
              <a:rPr lang="en-US" sz="2000" dirty="0" err="1">
                <a:solidFill>
                  <a:schemeClr val="accent1">
                    <a:lumMod val="50000"/>
                  </a:schemeClr>
                </a:solidFill>
              </a:rPr>
              <a:t>hiển</a:t>
            </a:r>
            <a:r>
              <a:rPr lang="en-US" sz="2000" dirty="0">
                <a:solidFill>
                  <a:schemeClr val="accent1">
                    <a:lumMod val="50000"/>
                  </a:schemeClr>
                </a:solidFill>
              </a:rPr>
              <a:t> </a:t>
            </a:r>
            <a:r>
              <a:rPr lang="en-US" sz="2000" dirty="0" err="1">
                <a:solidFill>
                  <a:schemeClr val="accent1">
                    <a:lumMod val="50000"/>
                  </a:schemeClr>
                </a:solidFill>
              </a:rPr>
              <a:t>thị</a:t>
            </a:r>
            <a:r>
              <a:rPr lang="en-US" sz="2000" dirty="0">
                <a:solidFill>
                  <a:schemeClr val="accent1">
                    <a:lumMod val="50000"/>
                  </a:schemeClr>
                </a:solidFill>
              </a:rPr>
              <a:t> </a:t>
            </a:r>
            <a:r>
              <a:rPr lang="en-US" sz="2000" dirty="0" err="1">
                <a:solidFill>
                  <a:schemeClr val="accent1">
                    <a:lumMod val="50000"/>
                  </a:schemeClr>
                </a:solidFill>
              </a:rPr>
              <a:t>kết</a:t>
            </a:r>
            <a:r>
              <a:rPr lang="en-US" sz="2000" dirty="0">
                <a:solidFill>
                  <a:schemeClr val="accent1">
                    <a:lumMod val="50000"/>
                  </a:schemeClr>
                </a:solidFill>
              </a:rPr>
              <a:t> </a:t>
            </a:r>
            <a:r>
              <a:rPr lang="en-US" sz="2000" dirty="0" err="1">
                <a:solidFill>
                  <a:schemeClr val="accent1">
                    <a:lumMod val="50000"/>
                  </a:schemeClr>
                </a:solidFill>
              </a:rPr>
              <a:t>quả</a:t>
            </a:r>
            <a:r>
              <a:rPr lang="en-US" sz="2000" dirty="0">
                <a:solidFill>
                  <a:schemeClr val="accent1">
                    <a:lumMod val="50000"/>
                  </a:schemeClr>
                </a:solidFill>
              </a:rPr>
              <a:t> </a:t>
            </a:r>
            <a:r>
              <a:rPr lang="en-US" sz="2000" dirty="0" err="1">
                <a:solidFill>
                  <a:schemeClr val="accent1">
                    <a:lumMod val="50000"/>
                  </a:schemeClr>
                </a:solidFill>
              </a:rPr>
              <a:t>cho</a:t>
            </a:r>
            <a:r>
              <a:rPr lang="en-US" sz="2000" dirty="0">
                <a:solidFill>
                  <a:schemeClr val="accent1">
                    <a:lumMod val="50000"/>
                  </a:schemeClr>
                </a:solidFill>
              </a:rPr>
              <a:t> </a:t>
            </a:r>
            <a:r>
              <a:rPr lang="en-US" sz="2000" dirty="0" err="1">
                <a:solidFill>
                  <a:schemeClr val="accent1">
                    <a:lumMod val="50000"/>
                  </a:schemeClr>
                </a:solidFill>
              </a:rPr>
              <a:t>ứng</a:t>
            </a:r>
            <a:r>
              <a:rPr lang="en-US" sz="2000" dirty="0">
                <a:solidFill>
                  <a:schemeClr val="accent1">
                    <a:lumMod val="50000"/>
                  </a:schemeClr>
                </a:solidFill>
              </a:rPr>
              <a:t> </a:t>
            </a:r>
            <a:r>
              <a:rPr lang="en-US" sz="2000" dirty="0" err="1">
                <a:solidFill>
                  <a:schemeClr val="accent1">
                    <a:lumMod val="50000"/>
                  </a:schemeClr>
                </a:solidFill>
              </a:rPr>
              <a:t>dụng</a:t>
            </a:r>
            <a:r>
              <a:rPr lang="en-US" sz="2000" dirty="0">
                <a:solidFill>
                  <a:schemeClr val="accent1">
                    <a:lumMod val="50000"/>
                  </a:schemeClr>
                </a:solidFill>
              </a:rPr>
              <a:t>.</a:t>
            </a:r>
          </a:p>
          <a:p>
            <a:endParaRPr lang="en-US" sz="2000" dirty="0">
              <a:solidFill>
                <a:schemeClr val="accent1">
                  <a:lumMod val="50000"/>
                </a:schemeClr>
              </a:solidFill>
            </a:endParaRPr>
          </a:p>
        </p:txBody>
      </p:sp>
    </p:spTree>
    <p:extLst>
      <p:ext uri="{BB962C8B-B14F-4D97-AF65-F5344CB8AC3E}">
        <p14:creationId xmlns:p14="http://schemas.microsoft.com/office/powerpoint/2010/main" val="635819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a:bodyPr>
          <a:lstStyle/>
          <a:p>
            <a:r>
              <a:rPr lang="en-US" dirty="0" err="1">
                <a:solidFill>
                  <a:schemeClr val="accent1">
                    <a:lumMod val="50000"/>
                  </a:schemeClr>
                </a:solidFill>
              </a:rPr>
              <a:t>Xử</a:t>
            </a:r>
            <a:r>
              <a:rPr lang="en-US" dirty="0">
                <a:solidFill>
                  <a:schemeClr val="accent1">
                    <a:lumMod val="50000"/>
                  </a:schemeClr>
                </a:solidFill>
              </a:rPr>
              <a:t> </a:t>
            </a:r>
            <a:r>
              <a:rPr lang="en-US" dirty="0" err="1">
                <a:solidFill>
                  <a:schemeClr val="accent1">
                    <a:lumMod val="50000"/>
                  </a:schemeClr>
                </a:solidFill>
              </a:rPr>
              <a:t>lý</a:t>
            </a:r>
            <a:r>
              <a:rPr lang="en-US" dirty="0">
                <a:solidFill>
                  <a:schemeClr val="accent1">
                    <a:lumMod val="50000"/>
                  </a:schemeClr>
                </a:solidFill>
              </a:rPr>
              <a:t> </a:t>
            </a:r>
            <a:r>
              <a:rPr lang="en-US" dirty="0" err="1">
                <a:solidFill>
                  <a:schemeClr val="accent1">
                    <a:lumMod val="50000"/>
                  </a:schemeClr>
                </a:solidFill>
              </a:rPr>
              <a:t>truy</a:t>
            </a:r>
            <a:r>
              <a:rPr lang="en-US" dirty="0">
                <a:solidFill>
                  <a:schemeClr val="accent1">
                    <a:lumMod val="50000"/>
                  </a:schemeClr>
                </a:solidFill>
              </a:rPr>
              <a:t> </a:t>
            </a:r>
            <a:r>
              <a:rPr lang="en-US" dirty="0" err="1">
                <a:solidFill>
                  <a:schemeClr val="accent1">
                    <a:lumMod val="50000"/>
                  </a:schemeClr>
                </a:solidFill>
              </a:rPr>
              <a:t>vấn</a:t>
            </a:r>
            <a:endParaRPr lang="en-US" dirty="0">
              <a:solidFill>
                <a:schemeClr val="accent1">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pic>
        <p:nvPicPr>
          <p:cNvPr id="13" name="Picture 12" descr="Xử lý truy vấn"/>
          <p:cNvPicPr/>
          <p:nvPr/>
        </p:nvPicPr>
        <p:blipFill>
          <a:blip r:embed="rId4">
            <a:extLst>
              <a:ext uri="{28A0092B-C50C-407E-A947-70E740481C1C}">
                <a14:useLocalDpi xmlns:a14="http://schemas.microsoft.com/office/drawing/2010/main" val="0"/>
              </a:ext>
            </a:extLst>
          </a:blip>
          <a:srcRect/>
          <a:stretch>
            <a:fillRect/>
          </a:stretch>
        </p:blipFill>
        <p:spPr bwMode="auto">
          <a:xfrm>
            <a:off x="1679863" y="1392382"/>
            <a:ext cx="5715000" cy="5229225"/>
          </a:xfrm>
          <a:prstGeom prst="rect">
            <a:avLst/>
          </a:prstGeom>
          <a:noFill/>
          <a:ln>
            <a:noFill/>
          </a:ln>
        </p:spPr>
      </p:pic>
    </p:spTree>
    <p:extLst>
      <p:ext uri="{BB962C8B-B14F-4D97-AF65-F5344CB8AC3E}">
        <p14:creationId xmlns:p14="http://schemas.microsoft.com/office/powerpoint/2010/main" val="23918300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a:bodyPr>
          <a:lstStyle/>
          <a:p>
            <a:r>
              <a:rPr lang="en-US" dirty="0" err="1">
                <a:solidFill>
                  <a:schemeClr val="accent1">
                    <a:lumMod val="50000"/>
                  </a:schemeClr>
                </a:solidFill>
              </a:rPr>
              <a:t>Đại</a:t>
            </a:r>
            <a:r>
              <a:rPr lang="en-US" dirty="0">
                <a:solidFill>
                  <a:schemeClr val="accent1">
                    <a:lumMod val="50000"/>
                  </a:schemeClr>
                </a:solidFill>
              </a:rPr>
              <a:t> </a:t>
            </a:r>
            <a:r>
              <a:rPr lang="en-US" dirty="0" err="1">
                <a:solidFill>
                  <a:schemeClr val="accent1">
                    <a:lumMod val="50000"/>
                  </a:schemeClr>
                </a:solidFill>
              </a:rPr>
              <a:t>số</a:t>
            </a:r>
            <a:r>
              <a:rPr lang="en-US" dirty="0">
                <a:solidFill>
                  <a:schemeClr val="accent1">
                    <a:lumMod val="50000"/>
                  </a:schemeClr>
                </a:solidFill>
              </a:rPr>
              <a:t> </a:t>
            </a:r>
            <a:r>
              <a:rPr lang="en-US" dirty="0" err="1">
                <a:solidFill>
                  <a:schemeClr val="accent1">
                    <a:lumMod val="50000"/>
                  </a:schemeClr>
                </a:solidFill>
              </a:rPr>
              <a:t>quan</a:t>
            </a:r>
            <a:r>
              <a:rPr lang="en-US" dirty="0">
                <a:solidFill>
                  <a:schemeClr val="accent1">
                    <a:lumMod val="50000"/>
                  </a:schemeClr>
                </a:solidFill>
              </a:rPr>
              <a:t> </a:t>
            </a:r>
            <a:r>
              <a:rPr lang="en-US" dirty="0" err="1">
                <a:solidFill>
                  <a:schemeClr val="accent1">
                    <a:lumMod val="50000"/>
                  </a:schemeClr>
                </a:solidFill>
              </a:rPr>
              <a:t>hệ</a:t>
            </a:r>
            <a:endParaRPr lang="en-US" dirty="0">
              <a:solidFill>
                <a:schemeClr val="accent1">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xmlns=""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flipH="1">
              <a:off x="8936181" y="3014205"/>
              <a:ext cx="3890553" cy="3890553"/>
            </a:xfrm>
            <a:prstGeom prst="rect">
              <a:avLst/>
            </a:prstGeom>
          </p:spPr>
        </p:pic>
      </p:grpSp>
      <p:sp>
        <p:nvSpPr>
          <p:cNvPr id="44" name="TextBox 43"/>
          <p:cNvSpPr txBox="1"/>
          <p:nvPr/>
        </p:nvSpPr>
        <p:spPr>
          <a:xfrm>
            <a:off x="521284" y="1937084"/>
            <a:ext cx="7575969" cy="1323439"/>
          </a:xfrm>
          <a:prstGeom prst="rect">
            <a:avLst/>
          </a:prstGeom>
          <a:solidFill>
            <a:schemeClr val="accent5">
              <a:lumMod val="60000"/>
              <a:lumOff val="40000"/>
            </a:schemeClr>
          </a:solidFill>
        </p:spPr>
        <p:txBody>
          <a:bodyPr wrap="square" rtlCol="0">
            <a:spAutoFit/>
          </a:bodyPr>
          <a:lstStyle/>
          <a:p>
            <a:r>
              <a:rPr lang="en-US" sz="2000" dirty="0" err="1">
                <a:solidFill>
                  <a:schemeClr val="accent1">
                    <a:lumMod val="50000"/>
                  </a:schemeClr>
                </a:solidFill>
              </a:rPr>
              <a:t>Đại</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hệ</a:t>
            </a:r>
            <a:r>
              <a:rPr lang="en-US" sz="2000" dirty="0">
                <a:solidFill>
                  <a:schemeClr val="accent1">
                    <a:lumMod val="50000"/>
                  </a:schemeClr>
                </a:solidFill>
              </a:rPr>
              <a:t> </a:t>
            </a:r>
            <a:r>
              <a:rPr lang="en-US" sz="2000" dirty="0" err="1">
                <a:solidFill>
                  <a:schemeClr val="accent1">
                    <a:lumMod val="50000"/>
                  </a:schemeClr>
                </a:solidFill>
              </a:rPr>
              <a:t>xác</a:t>
            </a:r>
            <a:r>
              <a:rPr lang="en-US" sz="2000" dirty="0">
                <a:solidFill>
                  <a:schemeClr val="accent1">
                    <a:lumMod val="50000"/>
                  </a:schemeClr>
                </a:solidFill>
              </a:rPr>
              <a:t> </a:t>
            </a:r>
            <a:r>
              <a:rPr lang="en-US" sz="2000" dirty="0" err="1">
                <a:solidFill>
                  <a:schemeClr val="accent1">
                    <a:lumMod val="50000"/>
                  </a:schemeClr>
                </a:solidFill>
              </a:rPr>
              <a:t>định</a:t>
            </a:r>
            <a:r>
              <a:rPr lang="en-US" sz="2000" dirty="0">
                <a:solidFill>
                  <a:schemeClr val="accent1">
                    <a:lumMod val="50000"/>
                  </a:schemeClr>
                </a:solidFill>
              </a:rPr>
              <a:t> </a:t>
            </a:r>
            <a:r>
              <a:rPr lang="en-US" sz="2000" dirty="0" err="1">
                <a:solidFill>
                  <a:schemeClr val="accent1">
                    <a:lumMod val="50000"/>
                  </a:schemeClr>
                </a:solidFill>
              </a:rPr>
              <a:t>tập</a:t>
            </a:r>
            <a:r>
              <a:rPr lang="en-US" sz="2000" dirty="0">
                <a:solidFill>
                  <a:schemeClr val="accent1">
                    <a:lumMod val="50000"/>
                  </a:schemeClr>
                </a:solidFill>
              </a:rPr>
              <a:t> </a:t>
            </a:r>
            <a:r>
              <a:rPr lang="en-US" sz="2000" dirty="0" err="1">
                <a:solidFill>
                  <a:schemeClr val="accent1">
                    <a:lumMod val="50000"/>
                  </a:schemeClr>
                </a:solidFill>
              </a:rPr>
              <a:t>hợp</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hoạt</a:t>
            </a:r>
            <a:r>
              <a:rPr lang="en-US" sz="2000" dirty="0">
                <a:solidFill>
                  <a:schemeClr val="accent1">
                    <a:lumMod val="50000"/>
                  </a:schemeClr>
                </a:solidFill>
              </a:rPr>
              <a:t> </a:t>
            </a:r>
            <a:r>
              <a:rPr lang="en-US" sz="2000" dirty="0" err="1">
                <a:solidFill>
                  <a:schemeClr val="accent1">
                    <a:lumMod val="50000"/>
                  </a:schemeClr>
                </a:solidFill>
              </a:rPr>
              <a:t>động</a:t>
            </a:r>
            <a:r>
              <a:rPr lang="en-US" sz="2000" dirty="0">
                <a:solidFill>
                  <a:schemeClr val="accent1">
                    <a:lumMod val="50000"/>
                  </a:schemeClr>
                </a:solidFill>
              </a:rPr>
              <a:t> </a:t>
            </a:r>
            <a:r>
              <a:rPr lang="en-US" sz="2000" dirty="0" err="1">
                <a:solidFill>
                  <a:schemeClr val="accent1">
                    <a:lumMod val="50000"/>
                  </a:schemeClr>
                </a:solidFill>
              </a:rPr>
              <a:t>cơ</a:t>
            </a:r>
            <a:r>
              <a:rPr lang="en-US" sz="2000" dirty="0">
                <a:solidFill>
                  <a:schemeClr val="accent1">
                    <a:lumMod val="50000"/>
                  </a:schemeClr>
                </a:solidFill>
              </a:rPr>
              <a:t> </a:t>
            </a:r>
            <a:r>
              <a:rPr lang="en-US" sz="2000" dirty="0" err="1">
                <a:solidFill>
                  <a:schemeClr val="accent1">
                    <a:lumMod val="50000"/>
                  </a:schemeClr>
                </a:solidFill>
              </a:rPr>
              <a:t>bản</a:t>
            </a:r>
            <a:r>
              <a:rPr lang="en-US" sz="2000" dirty="0">
                <a:solidFill>
                  <a:schemeClr val="accent1">
                    <a:lumMod val="50000"/>
                  </a:schemeClr>
                </a:solidFill>
              </a:rPr>
              <a:t> </a:t>
            </a:r>
            <a:r>
              <a:rPr lang="en-US" sz="2000" dirty="0" err="1">
                <a:solidFill>
                  <a:schemeClr val="accent1">
                    <a:lumMod val="50000"/>
                  </a:schemeClr>
                </a:solidFill>
              </a:rPr>
              <a:t>của</a:t>
            </a:r>
            <a:r>
              <a:rPr lang="en-US" sz="2000" dirty="0">
                <a:solidFill>
                  <a:schemeClr val="accent1">
                    <a:lumMod val="50000"/>
                  </a:schemeClr>
                </a:solidFill>
              </a:rPr>
              <a:t> </a:t>
            </a:r>
            <a:r>
              <a:rPr lang="en-US" sz="2000" dirty="0" err="1">
                <a:solidFill>
                  <a:schemeClr val="accent1">
                    <a:lumMod val="50000"/>
                  </a:schemeClr>
                </a:solidFill>
              </a:rPr>
              <a:t>mô</a:t>
            </a:r>
            <a:r>
              <a:rPr lang="en-US" sz="2000" dirty="0">
                <a:solidFill>
                  <a:schemeClr val="accent1">
                    <a:lumMod val="50000"/>
                  </a:schemeClr>
                </a:solidFill>
              </a:rPr>
              <a:t> </a:t>
            </a:r>
            <a:r>
              <a:rPr lang="en-US" sz="2000" dirty="0" err="1">
                <a:solidFill>
                  <a:schemeClr val="accent1">
                    <a:lumMod val="50000"/>
                  </a:schemeClr>
                </a:solidFill>
              </a:rPr>
              <a:t>hình</a:t>
            </a:r>
            <a:r>
              <a:rPr lang="en-US" sz="2000" dirty="0">
                <a:solidFill>
                  <a:schemeClr val="accent1">
                    <a:lumMod val="50000"/>
                  </a:schemeClr>
                </a:solidFill>
              </a:rPr>
              <a:t> </a:t>
            </a:r>
            <a:r>
              <a:rPr lang="en-US" sz="2000" dirty="0" err="1">
                <a:solidFill>
                  <a:schemeClr val="accent1">
                    <a:lumMod val="50000"/>
                  </a:schemeClr>
                </a:solidFill>
              </a:rPr>
              <a:t>cơ</a:t>
            </a:r>
            <a:r>
              <a:rPr lang="en-US" sz="2000" dirty="0">
                <a:solidFill>
                  <a:schemeClr val="accent1">
                    <a:lumMod val="50000"/>
                  </a:schemeClr>
                </a:solidFill>
              </a:rPr>
              <a:t> </a:t>
            </a:r>
            <a:r>
              <a:rPr lang="en-US" sz="2000" dirty="0" err="1">
                <a:solidFill>
                  <a:schemeClr val="accent1">
                    <a:lumMod val="50000"/>
                  </a:schemeClr>
                </a:solidFill>
              </a:rPr>
              <a:t>sở</a:t>
            </a:r>
            <a:r>
              <a:rPr lang="en-US" sz="2000" dirty="0">
                <a:solidFill>
                  <a:schemeClr val="accent1">
                    <a:lumMod val="50000"/>
                  </a:schemeClr>
                </a:solidFill>
              </a:rPr>
              <a:t> </a:t>
            </a:r>
            <a:r>
              <a:rPr lang="en-US" sz="2000" dirty="0" err="1">
                <a:solidFill>
                  <a:schemeClr val="accent1">
                    <a:lumMod val="50000"/>
                  </a:schemeClr>
                </a:solidFill>
              </a:rPr>
              <a:t>dữ</a:t>
            </a:r>
            <a:r>
              <a:rPr lang="en-US" sz="2000" dirty="0">
                <a:solidFill>
                  <a:schemeClr val="accent1">
                    <a:lumMod val="50000"/>
                  </a:schemeClr>
                </a:solidFill>
              </a:rPr>
              <a:t> </a:t>
            </a:r>
            <a:r>
              <a:rPr lang="en-US" sz="2000" dirty="0" err="1">
                <a:solidFill>
                  <a:schemeClr val="accent1">
                    <a:lumMod val="50000"/>
                  </a:schemeClr>
                </a:solidFill>
              </a:rPr>
              <a:t>liệu</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hệ</a:t>
            </a:r>
            <a:r>
              <a:rPr lang="en-US" sz="2000" dirty="0">
                <a:solidFill>
                  <a:schemeClr val="accent1">
                    <a:lumMod val="50000"/>
                  </a:schemeClr>
                </a:solidFill>
              </a:rPr>
              <a:t>. </a:t>
            </a:r>
            <a:r>
              <a:rPr lang="en-US" sz="2000" dirty="0" err="1">
                <a:solidFill>
                  <a:schemeClr val="accent1">
                    <a:lumMod val="50000"/>
                  </a:schemeClr>
                </a:solidFill>
              </a:rPr>
              <a:t>Một</a:t>
            </a:r>
            <a:r>
              <a:rPr lang="en-US" sz="2000" dirty="0">
                <a:solidFill>
                  <a:schemeClr val="accent1">
                    <a:lumMod val="50000"/>
                  </a:schemeClr>
                </a:solidFill>
              </a:rPr>
              <a:t> </a:t>
            </a:r>
            <a:r>
              <a:rPr lang="en-US" sz="2000" dirty="0" err="1">
                <a:solidFill>
                  <a:schemeClr val="accent1">
                    <a:lumMod val="50000"/>
                  </a:schemeClr>
                </a:solidFill>
              </a:rPr>
              <a:t>chuỗi</a:t>
            </a:r>
            <a:r>
              <a:rPr lang="en-US" sz="2000" dirty="0">
                <a:solidFill>
                  <a:schemeClr val="accent1">
                    <a:lumMod val="50000"/>
                  </a:schemeClr>
                </a:solidFill>
              </a:rPr>
              <a:t> </a:t>
            </a:r>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phép</a:t>
            </a:r>
            <a:r>
              <a:rPr lang="en-US" sz="2000" dirty="0">
                <a:solidFill>
                  <a:schemeClr val="accent1">
                    <a:lumMod val="50000"/>
                  </a:schemeClr>
                </a:solidFill>
              </a:rPr>
              <a:t> </a:t>
            </a:r>
            <a:r>
              <a:rPr lang="en-US" sz="2000" dirty="0" err="1">
                <a:solidFill>
                  <a:schemeClr val="accent1">
                    <a:lumMod val="50000"/>
                  </a:schemeClr>
                </a:solidFill>
              </a:rPr>
              <a:t>toán</a:t>
            </a:r>
            <a:r>
              <a:rPr lang="en-US" sz="2000" dirty="0">
                <a:solidFill>
                  <a:schemeClr val="accent1">
                    <a:lumMod val="50000"/>
                  </a:schemeClr>
                </a:solidFill>
              </a:rPr>
              <a:t> </a:t>
            </a:r>
            <a:r>
              <a:rPr lang="en-US" sz="2000" dirty="0" err="1">
                <a:solidFill>
                  <a:schemeClr val="accent1">
                    <a:lumMod val="50000"/>
                  </a:schemeClr>
                </a:solidFill>
              </a:rPr>
              <a:t>đại</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hệ</a:t>
            </a:r>
            <a:r>
              <a:rPr lang="en-US" sz="2000" dirty="0">
                <a:solidFill>
                  <a:schemeClr val="accent1">
                    <a:lumMod val="50000"/>
                  </a:schemeClr>
                </a:solidFill>
              </a:rPr>
              <a:t> </a:t>
            </a:r>
            <a:r>
              <a:rPr lang="en-US" sz="2000" dirty="0" err="1">
                <a:solidFill>
                  <a:schemeClr val="accent1">
                    <a:lumMod val="50000"/>
                  </a:schemeClr>
                </a:solidFill>
              </a:rPr>
              <a:t>tạo</a:t>
            </a:r>
            <a:r>
              <a:rPr lang="en-US" sz="2000" dirty="0">
                <a:solidFill>
                  <a:schemeClr val="accent1">
                    <a:lumMod val="50000"/>
                  </a:schemeClr>
                </a:solidFill>
              </a:rPr>
              <a:t> </a:t>
            </a:r>
            <a:r>
              <a:rPr lang="en-US" sz="2000" dirty="0" err="1">
                <a:solidFill>
                  <a:schemeClr val="accent1">
                    <a:lumMod val="50000"/>
                  </a:schemeClr>
                </a:solidFill>
              </a:rPr>
              <a:t>thành</a:t>
            </a:r>
            <a:r>
              <a:rPr lang="en-US" sz="2000" dirty="0">
                <a:solidFill>
                  <a:schemeClr val="accent1">
                    <a:lumMod val="50000"/>
                  </a:schemeClr>
                </a:solidFill>
              </a:rPr>
              <a:t> </a:t>
            </a:r>
            <a:r>
              <a:rPr lang="en-US" sz="2000" dirty="0" err="1">
                <a:solidFill>
                  <a:schemeClr val="accent1">
                    <a:lumMod val="50000"/>
                  </a:schemeClr>
                </a:solidFill>
              </a:rPr>
              <a:t>một</a:t>
            </a:r>
            <a:r>
              <a:rPr lang="en-US" sz="2000" dirty="0">
                <a:solidFill>
                  <a:schemeClr val="accent1">
                    <a:lumMod val="50000"/>
                  </a:schemeClr>
                </a:solidFill>
              </a:rPr>
              <a:t> </a:t>
            </a:r>
            <a:r>
              <a:rPr lang="en-US" sz="2000" dirty="0" err="1">
                <a:solidFill>
                  <a:schemeClr val="accent1">
                    <a:lumMod val="50000"/>
                  </a:schemeClr>
                </a:solidFill>
              </a:rPr>
              <a:t>biểu</a:t>
            </a:r>
            <a:r>
              <a:rPr lang="en-US" sz="2000" dirty="0">
                <a:solidFill>
                  <a:schemeClr val="accent1">
                    <a:lumMod val="50000"/>
                  </a:schemeClr>
                </a:solidFill>
              </a:rPr>
              <a:t> </a:t>
            </a:r>
            <a:r>
              <a:rPr lang="en-US" sz="2000" dirty="0" err="1">
                <a:solidFill>
                  <a:schemeClr val="accent1">
                    <a:lumMod val="50000"/>
                  </a:schemeClr>
                </a:solidFill>
              </a:rPr>
              <a:t>thức</a:t>
            </a:r>
            <a:r>
              <a:rPr lang="en-US" sz="2000" dirty="0">
                <a:solidFill>
                  <a:schemeClr val="accent1">
                    <a:lumMod val="50000"/>
                  </a:schemeClr>
                </a:solidFill>
              </a:rPr>
              <a:t> </a:t>
            </a:r>
            <a:r>
              <a:rPr lang="en-US" sz="2000" dirty="0" err="1">
                <a:solidFill>
                  <a:schemeClr val="accent1">
                    <a:lumMod val="50000"/>
                  </a:schemeClr>
                </a:solidFill>
              </a:rPr>
              <a:t>đại</a:t>
            </a:r>
            <a:r>
              <a:rPr lang="en-US" sz="2000" dirty="0">
                <a:solidFill>
                  <a:schemeClr val="accent1">
                    <a:lumMod val="50000"/>
                  </a:schemeClr>
                </a:solidFill>
              </a:rPr>
              <a:t> </a:t>
            </a:r>
            <a:r>
              <a:rPr lang="en-US" sz="2000" dirty="0" err="1">
                <a:solidFill>
                  <a:schemeClr val="accent1">
                    <a:lumMod val="50000"/>
                  </a:schemeClr>
                </a:solidFill>
              </a:rPr>
              <a:t>số</a:t>
            </a:r>
            <a:r>
              <a:rPr lang="en-US" sz="2000" dirty="0">
                <a:solidFill>
                  <a:schemeClr val="accent1">
                    <a:lumMod val="50000"/>
                  </a:schemeClr>
                </a:solidFill>
              </a:rPr>
              <a:t> </a:t>
            </a:r>
            <a:r>
              <a:rPr lang="en-US" sz="2000" dirty="0" err="1">
                <a:solidFill>
                  <a:schemeClr val="accent1">
                    <a:lumMod val="50000"/>
                  </a:schemeClr>
                </a:solidFill>
              </a:rPr>
              <a:t>quan</a:t>
            </a:r>
            <a:r>
              <a:rPr lang="en-US" sz="2000" dirty="0">
                <a:solidFill>
                  <a:schemeClr val="accent1">
                    <a:lumMod val="50000"/>
                  </a:schemeClr>
                </a:solidFill>
              </a:rPr>
              <a:t> </a:t>
            </a:r>
            <a:r>
              <a:rPr lang="en-US" sz="2000" dirty="0" err="1">
                <a:solidFill>
                  <a:schemeClr val="accent1">
                    <a:lumMod val="50000"/>
                  </a:schemeClr>
                </a:solidFill>
              </a:rPr>
              <a:t>hệ</a:t>
            </a:r>
            <a:r>
              <a:rPr lang="en-US" sz="2000" dirty="0">
                <a:solidFill>
                  <a:schemeClr val="accent1">
                    <a:lumMod val="50000"/>
                  </a:schemeClr>
                </a:solidFill>
              </a:rPr>
              <a:t>. </a:t>
            </a:r>
            <a:r>
              <a:rPr lang="en-US" sz="2000" dirty="0" err="1">
                <a:solidFill>
                  <a:schemeClr val="accent1">
                    <a:lumMod val="50000"/>
                  </a:schemeClr>
                </a:solidFill>
              </a:rPr>
              <a:t>Kết</a:t>
            </a:r>
            <a:r>
              <a:rPr lang="en-US" sz="2000" dirty="0">
                <a:solidFill>
                  <a:schemeClr val="accent1">
                    <a:lumMod val="50000"/>
                  </a:schemeClr>
                </a:solidFill>
              </a:rPr>
              <a:t> </a:t>
            </a:r>
            <a:r>
              <a:rPr lang="en-US" sz="2000" dirty="0" err="1">
                <a:solidFill>
                  <a:schemeClr val="accent1">
                    <a:lumMod val="50000"/>
                  </a:schemeClr>
                </a:solidFill>
              </a:rPr>
              <a:t>quả</a:t>
            </a:r>
            <a:r>
              <a:rPr lang="en-US" sz="2000" dirty="0">
                <a:solidFill>
                  <a:schemeClr val="accent1">
                    <a:lumMod val="50000"/>
                  </a:schemeClr>
                </a:solidFill>
              </a:rPr>
              <a:t> </a:t>
            </a:r>
            <a:r>
              <a:rPr lang="en-US" sz="2000" dirty="0" err="1">
                <a:solidFill>
                  <a:schemeClr val="accent1">
                    <a:lumMod val="50000"/>
                  </a:schemeClr>
                </a:solidFill>
              </a:rPr>
              <a:t>của</a:t>
            </a:r>
            <a:r>
              <a:rPr lang="en-US" sz="2000" dirty="0">
                <a:solidFill>
                  <a:schemeClr val="accent1">
                    <a:lumMod val="50000"/>
                  </a:schemeClr>
                </a:solidFill>
              </a:rPr>
              <a:t> </a:t>
            </a:r>
            <a:r>
              <a:rPr lang="en-US" sz="2000" dirty="0" err="1">
                <a:solidFill>
                  <a:schemeClr val="accent1">
                    <a:lumMod val="50000"/>
                  </a:schemeClr>
                </a:solidFill>
              </a:rPr>
              <a:t>biểu</a:t>
            </a:r>
            <a:r>
              <a:rPr lang="en-US" sz="2000" dirty="0">
                <a:solidFill>
                  <a:schemeClr val="accent1">
                    <a:lumMod val="50000"/>
                  </a:schemeClr>
                </a:solidFill>
              </a:rPr>
              <a:t> </a:t>
            </a:r>
            <a:r>
              <a:rPr lang="en-US" sz="2000" dirty="0" err="1">
                <a:solidFill>
                  <a:schemeClr val="accent1">
                    <a:lumMod val="50000"/>
                  </a:schemeClr>
                </a:solidFill>
              </a:rPr>
              <a:t>thức</a:t>
            </a:r>
            <a:r>
              <a:rPr lang="en-US" sz="2000" dirty="0">
                <a:solidFill>
                  <a:schemeClr val="accent1">
                    <a:lumMod val="50000"/>
                  </a:schemeClr>
                </a:solidFill>
              </a:rPr>
              <a:t> </a:t>
            </a:r>
            <a:r>
              <a:rPr lang="en-US" sz="2000" dirty="0" err="1">
                <a:solidFill>
                  <a:schemeClr val="accent1">
                    <a:lumMod val="50000"/>
                  </a:schemeClr>
                </a:solidFill>
              </a:rPr>
              <a:t>này</a:t>
            </a:r>
            <a:r>
              <a:rPr lang="en-US" sz="2000" dirty="0">
                <a:solidFill>
                  <a:schemeClr val="accent1">
                    <a:lumMod val="50000"/>
                  </a:schemeClr>
                </a:solidFill>
              </a:rPr>
              <a:t> </a:t>
            </a:r>
            <a:r>
              <a:rPr lang="en-US" sz="2000" dirty="0" err="1">
                <a:solidFill>
                  <a:schemeClr val="accent1">
                    <a:lumMod val="50000"/>
                  </a:schemeClr>
                </a:solidFill>
              </a:rPr>
              <a:t>thể</a:t>
            </a:r>
            <a:r>
              <a:rPr lang="en-US" sz="2000" dirty="0">
                <a:solidFill>
                  <a:schemeClr val="accent1">
                    <a:lumMod val="50000"/>
                  </a:schemeClr>
                </a:solidFill>
              </a:rPr>
              <a:t> </a:t>
            </a:r>
            <a:r>
              <a:rPr lang="en-US" sz="2000" dirty="0" err="1">
                <a:solidFill>
                  <a:schemeClr val="accent1">
                    <a:lumMod val="50000"/>
                  </a:schemeClr>
                </a:solidFill>
              </a:rPr>
              <a:t>hiện</a:t>
            </a:r>
            <a:r>
              <a:rPr lang="en-US" sz="2000" dirty="0">
                <a:solidFill>
                  <a:schemeClr val="accent1">
                    <a:lumMod val="50000"/>
                  </a:schemeClr>
                </a:solidFill>
              </a:rPr>
              <a:t> </a:t>
            </a:r>
            <a:r>
              <a:rPr lang="en-US" sz="2000" dirty="0" err="1">
                <a:solidFill>
                  <a:schemeClr val="accent1">
                    <a:lumMod val="50000"/>
                  </a:schemeClr>
                </a:solidFill>
              </a:rPr>
              <a:t>kết</a:t>
            </a:r>
            <a:r>
              <a:rPr lang="en-US" sz="2000" dirty="0">
                <a:solidFill>
                  <a:schemeClr val="accent1">
                    <a:lumMod val="50000"/>
                  </a:schemeClr>
                </a:solidFill>
              </a:rPr>
              <a:t> </a:t>
            </a:r>
            <a:r>
              <a:rPr lang="en-US" sz="2000" dirty="0" err="1">
                <a:solidFill>
                  <a:schemeClr val="accent1">
                    <a:lumMod val="50000"/>
                  </a:schemeClr>
                </a:solidFill>
              </a:rPr>
              <a:t>quả</a:t>
            </a:r>
            <a:r>
              <a:rPr lang="en-US" sz="2000" dirty="0">
                <a:solidFill>
                  <a:schemeClr val="accent1">
                    <a:lumMod val="50000"/>
                  </a:schemeClr>
                </a:solidFill>
              </a:rPr>
              <a:t> </a:t>
            </a:r>
            <a:r>
              <a:rPr lang="en-US" sz="2000" dirty="0" err="1">
                <a:solidFill>
                  <a:schemeClr val="accent1">
                    <a:lumMod val="50000"/>
                  </a:schemeClr>
                </a:solidFill>
              </a:rPr>
              <a:t>của</a:t>
            </a:r>
            <a:r>
              <a:rPr lang="en-US" sz="2000" dirty="0">
                <a:solidFill>
                  <a:schemeClr val="accent1">
                    <a:lumMod val="50000"/>
                  </a:schemeClr>
                </a:solidFill>
              </a:rPr>
              <a:t> </a:t>
            </a:r>
            <a:r>
              <a:rPr lang="en-US" sz="2000" dirty="0" err="1">
                <a:solidFill>
                  <a:schemeClr val="accent1">
                    <a:lumMod val="50000"/>
                  </a:schemeClr>
                </a:solidFill>
              </a:rPr>
              <a:t>một</a:t>
            </a:r>
            <a:r>
              <a:rPr lang="en-US" sz="2000" dirty="0">
                <a:solidFill>
                  <a:schemeClr val="accent1">
                    <a:lumMod val="50000"/>
                  </a:schemeClr>
                </a:solidFill>
              </a:rPr>
              <a:t> </a:t>
            </a:r>
            <a:r>
              <a:rPr lang="en-US" sz="2000" dirty="0" err="1">
                <a:solidFill>
                  <a:schemeClr val="accent1">
                    <a:lumMod val="50000"/>
                  </a:schemeClr>
                </a:solidFill>
              </a:rPr>
              <a:t>truy</a:t>
            </a:r>
            <a:r>
              <a:rPr lang="en-US" sz="2000" dirty="0">
                <a:solidFill>
                  <a:schemeClr val="accent1">
                    <a:lumMod val="50000"/>
                  </a:schemeClr>
                </a:solidFill>
              </a:rPr>
              <a:t> </a:t>
            </a:r>
            <a:r>
              <a:rPr lang="en-US" sz="2000" dirty="0" err="1">
                <a:solidFill>
                  <a:schemeClr val="accent1">
                    <a:lumMod val="50000"/>
                  </a:schemeClr>
                </a:solidFill>
              </a:rPr>
              <a:t>vấn</a:t>
            </a:r>
            <a:r>
              <a:rPr lang="en-US" sz="2000" dirty="0">
                <a:solidFill>
                  <a:schemeClr val="accent1">
                    <a:lumMod val="50000"/>
                  </a:schemeClr>
                </a:solidFill>
              </a:rPr>
              <a:t> </a:t>
            </a:r>
            <a:r>
              <a:rPr lang="en-US" sz="2000" dirty="0" err="1">
                <a:solidFill>
                  <a:schemeClr val="accent1">
                    <a:lumMod val="50000"/>
                  </a:schemeClr>
                </a:solidFill>
              </a:rPr>
              <a:t>cơ</a:t>
            </a:r>
            <a:r>
              <a:rPr lang="en-US" sz="2000" dirty="0">
                <a:solidFill>
                  <a:schemeClr val="accent1">
                    <a:lumMod val="50000"/>
                  </a:schemeClr>
                </a:solidFill>
              </a:rPr>
              <a:t> </a:t>
            </a:r>
            <a:r>
              <a:rPr lang="en-US" sz="2000" dirty="0" err="1">
                <a:solidFill>
                  <a:schemeClr val="accent1">
                    <a:lumMod val="50000"/>
                  </a:schemeClr>
                </a:solidFill>
              </a:rPr>
              <a:t>sở</a:t>
            </a:r>
            <a:r>
              <a:rPr lang="en-US" sz="2000" dirty="0">
                <a:solidFill>
                  <a:schemeClr val="accent1">
                    <a:lumMod val="50000"/>
                  </a:schemeClr>
                </a:solidFill>
              </a:rPr>
              <a:t> </a:t>
            </a:r>
            <a:r>
              <a:rPr lang="en-US" sz="2000" dirty="0" err="1">
                <a:solidFill>
                  <a:schemeClr val="accent1">
                    <a:lumMod val="50000"/>
                  </a:schemeClr>
                </a:solidFill>
              </a:rPr>
              <a:t>dữ</a:t>
            </a:r>
            <a:r>
              <a:rPr lang="en-US" sz="2000" dirty="0">
                <a:solidFill>
                  <a:schemeClr val="accent1">
                    <a:lumMod val="50000"/>
                  </a:schemeClr>
                </a:solidFill>
              </a:rPr>
              <a:t> </a:t>
            </a:r>
            <a:r>
              <a:rPr lang="en-US" sz="2000" dirty="0" err="1">
                <a:solidFill>
                  <a:schemeClr val="accent1">
                    <a:lumMod val="50000"/>
                  </a:schemeClr>
                </a:solidFill>
              </a:rPr>
              <a:t>liệu</a:t>
            </a:r>
            <a:r>
              <a:rPr lang="en-US" sz="2000" dirty="0">
                <a:solidFill>
                  <a:schemeClr val="accent1">
                    <a:lumMod val="50000"/>
                  </a:schemeClr>
                </a:solidFill>
              </a:rPr>
              <a:t>.</a:t>
            </a:r>
          </a:p>
        </p:txBody>
      </p:sp>
      <p:sp>
        <p:nvSpPr>
          <p:cNvPr id="3" name="TextBox 2"/>
          <p:cNvSpPr txBox="1"/>
          <p:nvPr/>
        </p:nvSpPr>
        <p:spPr>
          <a:xfrm>
            <a:off x="521284" y="3682115"/>
            <a:ext cx="7459579" cy="2554545"/>
          </a:xfrm>
          <a:prstGeom prst="rect">
            <a:avLst/>
          </a:prstGeom>
          <a:solidFill>
            <a:schemeClr val="accent5">
              <a:lumMod val="60000"/>
              <a:lumOff val="40000"/>
            </a:schemeClr>
          </a:solidFill>
        </p:spPr>
        <p:txBody>
          <a:bodyPr wrap="square" rtlCol="0">
            <a:spAutoFit/>
          </a:bodyPr>
          <a:lstStyle/>
          <a:p>
            <a:r>
              <a:rPr lang="en-US" sz="2000" dirty="0" err="1">
                <a:solidFill>
                  <a:schemeClr val="accent1">
                    <a:lumMod val="50000"/>
                  </a:schemeClr>
                </a:solidFill>
              </a:rPr>
              <a:t>Các</a:t>
            </a:r>
            <a:r>
              <a:rPr lang="en-US" sz="2000" dirty="0">
                <a:solidFill>
                  <a:schemeClr val="accent1">
                    <a:lumMod val="50000"/>
                  </a:schemeClr>
                </a:solidFill>
              </a:rPr>
              <a:t> </a:t>
            </a:r>
            <a:r>
              <a:rPr lang="en-US" sz="2000" dirty="0" err="1">
                <a:solidFill>
                  <a:schemeClr val="accent1">
                    <a:lumMod val="50000"/>
                  </a:schemeClr>
                </a:solidFill>
              </a:rPr>
              <a:t>hoạt</a:t>
            </a:r>
            <a:r>
              <a:rPr lang="en-US" sz="2000" dirty="0">
                <a:solidFill>
                  <a:schemeClr val="accent1">
                    <a:lumMod val="50000"/>
                  </a:schemeClr>
                </a:solidFill>
              </a:rPr>
              <a:t> </a:t>
            </a:r>
            <a:r>
              <a:rPr lang="en-US" sz="2000" dirty="0" err="1">
                <a:solidFill>
                  <a:schemeClr val="accent1">
                    <a:lumMod val="50000"/>
                  </a:schemeClr>
                </a:solidFill>
              </a:rPr>
              <a:t>động</a:t>
            </a:r>
            <a:r>
              <a:rPr lang="en-US" sz="2000" dirty="0">
                <a:solidFill>
                  <a:schemeClr val="accent1">
                    <a:lumMod val="50000"/>
                  </a:schemeClr>
                </a:solidFill>
              </a:rPr>
              <a:t> </a:t>
            </a:r>
            <a:r>
              <a:rPr lang="en-US" sz="2000" dirty="0" err="1">
                <a:solidFill>
                  <a:schemeClr val="accent1">
                    <a:lumMod val="50000"/>
                  </a:schemeClr>
                </a:solidFill>
              </a:rPr>
              <a:t>cơ</a:t>
            </a:r>
            <a:r>
              <a:rPr lang="en-US" sz="2000" dirty="0">
                <a:solidFill>
                  <a:schemeClr val="accent1">
                    <a:lumMod val="50000"/>
                  </a:schemeClr>
                </a:solidFill>
              </a:rPr>
              <a:t> </a:t>
            </a:r>
            <a:r>
              <a:rPr lang="en-US" sz="2000" dirty="0" err="1">
                <a:solidFill>
                  <a:schemeClr val="accent1">
                    <a:lumMod val="50000"/>
                  </a:schemeClr>
                </a:solidFill>
              </a:rPr>
              <a:t>bản</a:t>
            </a:r>
            <a:r>
              <a:rPr lang="en-US" sz="2000" dirty="0">
                <a:solidFill>
                  <a:schemeClr val="accent1">
                    <a:lumMod val="50000"/>
                  </a:schemeClr>
                </a:solidFill>
              </a:rPr>
              <a:t> </a:t>
            </a:r>
            <a:endParaRPr lang="en-US" sz="2000" dirty="0" smtClean="0">
              <a:solidFill>
                <a:schemeClr val="accent1">
                  <a:lumMod val="50000"/>
                </a:schemeClr>
              </a:solidFill>
            </a:endParaRPr>
          </a:p>
          <a:p>
            <a:pPr lvl="0"/>
            <a:r>
              <a:rPr lang="en-US" sz="2000" dirty="0" smtClean="0">
                <a:solidFill>
                  <a:schemeClr val="accent1">
                    <a:lumMod val="50000"/>
                  </a:schemeClr>
                </a:solidFill>
              </a:rPr>
              <a:t>- </a:t>
            </a:r>
            <a:r>
              <a:rPr lang="en-US" sz="2000" dirty="0" err="1" smtClean="0">
                <a:solidFill>
                  <a:schemeClr val="accent1">
                    <a:lumMod val="50000"/>
                  </a:schemeClr>
                </a:solidFill>
              </a:rPr>
              <a:t>Chiếu</a:t>
            </a:r>
            <a:endParaRPr lang="en-US" sz="2000" dirty="0">
              <a:solidFill>
                <a:schemeClr val="accent1">
                  <a:lumMod val="50000"/>
                </a:schemeClr>
              </a:solidFill>
            </a:endParaRPr>
          </a:p>
          <a:p>
            <a:pPr lvl="0"/>
            <a:r>
              <a:rPr lang="en-US" sz="2000" dirty="0" smtClean="0">
                <a:solidFill>
                  <a:schemeClr val="accent1">
                    <a:lumMod val="50000"/>
                  </a:schemeClr>
                </a:solidFill>
              </a:rPr>
              <a:t>- </a:t>
            </a:r>
            <a:r>
              <a:rPr lang="en-US" sz="2000" dirty="0" err="1" smtClean="0">
                <a:solidFill>
                  <a:schemeClr val="accent1">
                    <a:lumMod val="50000"/>
                  </a:schemeClr>
                </a:solidFill>
              </a:rPr>
              <a:t>Lựa</a:t>
            </a:r>
            <a:r>
              <a:rPr lang="en-US" sz="2000" dirty="0" smtClean="0">
                <a:solidFill>
                  <a:schemeClr val="accent1">
                    <a:lumMod val="50000"/>
                  </a:schemeClr>
                </a:solidFill>
              </a:rPr>
              <a:t> </a:t>
            </a:r>
            <a:r>
              <a:rPr lang="en-US" sz="2000" dirty="0" err="1">
                <a:solidFill>
                  <a:schemeClr val="accent1">
                    <a:lumMod val="50000"/>
                  </a:schemeClr>
                </a:solidFill>
              </a:rPr>
              <a:t>chọn</a:t>
            </a:r>
            <a:endParaRPr lang="en-US" sz="2000" dirty="0">
              <a:solidFill>
                <a:schemeClr val="accent1">
                  <a:lumMod val="50000"/>
                </a:schemeClr>
              </a:solidFill>
            </a:endParaRPr>
          </a:p>
          <a:p>
            <a:pPr lvl="0"/>
            <a:r>
              <a:rPr lang="en-US" sz="2000" dirty="0" smtClean="0">
                <a:solidFill>
                  <a:schemeClr val="accent1">
                    <a:lumMod val="50000"/>
                  </a:schemeClr>
                </a:solidFill>
              </a:rPr>
              <a:t>- </a:t>
            </a:r>
            <a:r>
              <a:rPr lang="en-US" sz="2000" dirty="0" err="1">
                <a:solidFill>
                  <a:schemeClr val="accent1">
                    <a:lumMod val="50000"/>
                  </a:schemeClr>
                </a:solidFill>
              </a:rPr>
              <a:t>L</a:t>
            </a:r>
            <a:r>
              <a:rPr lang="en-US" sz="2000" dirty="0" err="1" smtClean="0">
                <a:solidFill>
                  <a:schemeClr val="accent1">
                    <a:lumMod val="50000"/>
                  </a:schemeClr>
                </a:solidFill>
              </a:rPr>
              <a:t>iên</a:t>
            </a:r>
            <a:r>
              <a:rPr lang="en-US" sz="2000" dirty="0" smtClean="0">
                <a:solidFill>
                  <a:schemeClr val="accent1">
                    <a:lumMod val="50000"/>
                  </a:schemeClr>
                </a:solidFill>
              </a:rPr>
              <a:t> </a:t>
            </a:r>
            <a:r>
              <a:rPr lang="en-US" sz="2000" dirty="0" err="1">
                <a:solidFill>
                  <a:schemeClr val="accent1">
                    <a:lumMod val="50000"/>
                  </a:schemeClr>
                </a:solidFill>
              </a:rPr>
              <a:t>hiệp</a:t>
            </a:r>
            <a:endParaRPr lang="en-US" sz="2000" dirty="0">
              <a:solidFill>
                <a:schemeClr val="accent1">
                  <a:lumMod val="50000"/>
                </a:schemeClr>
              </a:solidFill>
            </a:endParaRPr>
          </a:p>
          <a:p>
            <a:pPr lvl="0"/>
            <a:r>
              <a:rPr lang="en-US" sz="2000" dirty="0" smtClean="0">
                <a:solidFill>
                  <a:schemeClr val="accent1">
                    <a:lumMod val="50000"/>
                  </a:schemeClr>
                </a:solidFill>
              </a:rPr>
              <a:t>- </a:t>
            </a:r>
            <a:r>
              <a:rPr lang="en-US" sz="2000" dirty="0" err="1" smtClean="0">
                <a:solidFill>
                  <a:schemeClr val="accent1">
                    <a:lumMod val="50000"/>
                  </a:schemeClr>
                </a:solidFill>
              </a:rPr>
              <a:t>Ngã</a:t>
            </a:r>
            <a:r>
              <a:rPr lang="en-US" sz="2000" dirty="0" smtClean="0">
                <a:solidFill>
                  <a:schemeClr val="accent1">
                    <a:lumMod val="50000"/>
                  </a:schemeClr>
                </a:solidFill>
              </a:rPr>
              <a:t> </a:t>
            </a:r>
            <a:r>
              <a:rPr lang="en-US" sz="2000" dirty="0" err="1">
                <a:solidFill>
                  <a:schemeClr val="accent1">
                    <a:lumMod val="50000"/>
                  </a:schemeClr>
                </a:solidFill>
              </a:rPr>
              <a:t>tư</a:t>
            </a:r>
            <a:endParaRPr lang="en-US" sz="2000" dirty="0">
              <a:solidFill>
                <a:schemeClr val="accent1">
                  <a:lumMod val="50000"/>
                </a:schemeClr>
              </a:solidFill>
            </a:endParaRPr>
          </a:p>
          <a:p>
            <a:pPr lvl="0"/>
            <a:r>
              <a:rPr lang="en-US" sz="2000" dirty="0" smtClean="0">
                <a:solidFill>
                  <a:schemeClr val="accent1">
                    <a:lumMod val="50000"/>
                  </a:schemeClr>
                </a:solidFill>
              </a:rPr>
              <a:t>- </a:t>
            </a:r>
            <a:r>
              <a:rPr lang="en-US" sz="2000" dirty="0" err="1" smtClean="0">
                <a:solidFill>
                  <a:schemeClr val="accent1">
                    <a:lumMod val="50000"/>
                  </a:schemeClr>
                </a:solidFill>
              </a:rPr>
              <a:t>Dấu</a:t>
            </a:r>
            <a:r>
              <a:rPr lang="en-US" sz="2000" dirty="0" smtClean="0">
                <a:solidFill>
                  <a:schemeClr val="accent1">
                    <a:lumMod val="50000"/>
                  </a:schemeClr>
                </a:solidFill>
              </a:rPr>
              <a:t> </a:t>
            </a:r>
            <a:r>
              <a:rPr lang="en-US" sz="2000" dirty="0" err="1">
                <a:solidFill>
                  <a:schemeClr val="accent1">
                    <a:lumMod val="50000"/>
                  </a:schemeClr>
                </a:solidFill>
              </a:rPr>
              <a:t>trừ</a:t>
            </a:r>
            <a:endParaRPr lang="en-US" sz="2000" dirty="0">
              <a:solidFill>
                <a:schemeClr val="accent1">
                  <a:lumMod val="50000"/>
                </a:schemeClr>
              </a:solidFill>
            </a:endParaRPr>
          </a:p>
          <a:p>
            <a:pPr lvl="0"/>
            <a:r>
              <a:rPr lang="en-US" sz="2000" dirty="0" smtClean="0">
                <a:solidFill>
                  <a:schemeClr val="accent1">
                    <a:lumMod val="50000"/>
                  </a:schemeClr>
                </a:solidFill>
              </a:rPr>
              <a:t>- </a:t>
            </a:r>
            <a:r>
              <a:rPr lang="en-US" sz="2000" dirty="0" err="1" smtClean="0">
                <a:solidFill>
                  <a:schemeClr val="accent1">
                    <a:lumMod val="50000"/>
                  </a:schemeClr>
                </a:solidFill>
              </a:rPr>
              <a:t>Tham</a:t>
            </a:r>
            <a:r>
              <a:rPr lang="en-US" sz="2000" dirty="0" smtClean="0">
                <a:solidFill>
                  <a:schemeClr val="accent1">
                    <a:lumMod val="50000"/>
                  </a:schemeClr>
                </a:solidFill>
              </a:rPr>
              <a:t> </a:t>
            </a:r>
            <a:r>
              <a:rPr lang="en-US" sz="2000" dirty="0" err="1">
                <a:solidFill>
                  <a:schemeClr val="accent1">
                    <a:lumMod val="50000"/>
                  </a:schemeClr>
                </a:solidFill>
              </a:rPr>
              <a:t>gia</a:t>
            </a:r>
            <a:endParaRPr lang="en-US" sz="2000" dirty="0">
              <a:solidFill>
                <a:schemeClr val="accent1">
                  <a:lumMod val="50000"/>
                </a:schemeClr>
              </a:solidFill>
            </a:endParaRPr>
          </a:p>
          <a:p>
            <a:endParaRPr lang="en-US" sz="2000" dirty="0">
              <a:solidFill>
                <a:schemeClr val="accent1">
                  <a:lumMod val="50000"/>
                </a:schemeClr>
              </a:solidFill>
            </a:endParaRPr>
          </a:p>
        </p:txBody>
      </p:sp>
    </p:spTree>
    <p:extLst>
      <p:ext uri="{BB962C8B-B14F-4D97-AF65-F5344CB8AC3E}">
        <p14:creationId xmlns:p14="http://schemas.microsoft.com/office/powerpoint/2010/main" val="32979104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00219" y="1414482"/>
            <a:ext cx="8321653" cy="2387600"/>
          </a:xfrm>
        </p:spPr>
        <p:txBody>
          <a:bodyPr>
            <a:normAutofit fontScale="90000"/>
          </a:bodyPr>
          <a:lstStyle/>
          <a:p>
            <a:r>
              <a:rPr lang="en-US" sz="8000" dirty="0" err="1" smtClean="0">
                <a:solidFill>
                  <a:schemeClr val="bg1"/>
                </a:solidFill>
                <a:latin typeface="Rockwell" panose="02060603020205020403" pitchFamily="18" charset="0"/>
              </a:rPr>
              <a:t>Cảm</a:t>
            </a:r>
            <a:r>
              <a:rPr lang="en-US" sz="8000" dirty="0" smtClean="0">
                <a:solidFill>
                  <a:schemeClr val="bg1"/>
                </a:solidFill>
                <a:latin typeface="Rockwell" panose="02060603020205020403" pitchFamily="18" charset="0"/>
              </a:rPr>
              <a:t> </a:t>
            </a:r>
            <a:r>
              <a:rPr lang="en-US" sz="8000" dirty="0" err="1" smtClean="0">
                <a:solidFill>
                  <a:schemeClr val="bg1"/>
                </a:solidFill>
                <a:latin typeface="Rockwell" panose="02060603020205020403" pitchFamily="18" charset="0"/>
              </a:rPr>
              <a:t>ơn</a:t>
            </a:r>
            <a:r>
              <a:rPr lang="en-US" sz="8000" dirty="0" smtClean="0">
                <a:solidFill>
                  <a:schemeClr val="bg1"/>
                </a:solidFill>
                <a:latin typeface="Rockwell" panose="02060603020205020403" pitchFamily="18" charset="0"/>
              </a:rPr>
              <a:t> </a:t>
            </a:r>
            <a:r>
              <a:rPr lang="en-US" sz="8000" dirty="0" err="1" smtClean="0">
                <a:solidFill>
                  <a:schemeClr val="bg1"/>
                </a:solidFill>
                <a:latin typeface="Rockwell" panose="02060603020205020403" pitchFamily="18" charset="0"/>
              </a:rPr>
              <a:t>mọi</a:t>
            </a:r>
            <a:r>
              <a:rPr lang="en-US" sz="8000" dirty="0" smtClean="0">
                <a:solidFill>
                  <a:schemeClr val="bg1"/>
                </a:solidFill>
                <a:latin typeface="Rockwell" panose="02060603020205020403" pitchFamily="18" charset="0"/>
              </a:rPr>
              <a:t> </a:t>
            </a:r>
            <a:r>
              <a:rPr lang="en-US" sz="8000" dirty="0" err="1" smtClean="0">
                <a:solidFill>
                  <a:schemeClr val="bg1"/>
                </a:solidFill>
                <a:latin typeface="Rockwell" panose="02060603020205020403" pitchFamily="18" charset="0"/>
              </a:rPr>
              <a:t>người</a:t>
            </a:r>
            <a:r>
              <a:rPr lang="en-US" sz="8000" dirty="0" smtClean="0">
                <a:solidFill>
                  <a:schemeClr val="bg1"/>
                </a:solidFill>
                <a:latin typeface="Rockwell" panose="02060603020205020403" pitchFamily="18" charset="0"/>
              </a:rPr>
              <a:t> </a:t>
            </a:r>
            <a:r>
              <a:rPr lang="en-US" sz="8000" dirty="0" err="1" smtClean="0">
                <a:solidFill>
                  <a:schemeClr val="bg1"/>
                </a:solidFill>
                <a:latin typeface="Rockwell" panose="02060603020205020403" pitchFamily="18" charset="0"/>
              </a:rPr>
              <a:t>đã</a:t>
            </a:r>
            <a:r>
              <a:rPr lang="en-US" sz="8000" dirty="0" smtClean="0">
                <a:solidFill>
                  <a:schemeClr val="bg1"/>
                </a:solidFill>
                <a:latin typeface="Rockwell" panose="02060603020205020403" pitchFamily="18" charset="0"/>
              </a:rPr>
              <a:t> </a:t>
            </a:r>
            <a:r>
              <a:rPr lang="en-US" sz="8000" dirty="0" err="1" smtClean="0">
                <a:solidFill>
                  <a:schemeClr val="bg1"/>
                </a:solidFill>
                <a:latin typeface="Rockwell" panose="02060603020205020403" pitchFamily="18" charset="0"/>
              </a:rPr>
              <a:t>lắng</a:t>
            </a:r>
            <a:r>
              <a:rPr lang="en-US" sz="8000" dirty="0" smtClean="0">
                <a:solidFill>
                  <a:schemeClr val="bg1"/>
                </a:solidFill>
                <a:latin typeface="Rockwell" panose="02060603020205020403" pitchFamily="18" charset="0"/>
              </a:rPr>
              <a:t> </a:t>
            </a:r>
            <a:r>
              <a:rPr lang="en-US" sz="8000" dirty="0" err="1" smtClean="0">
                <a:solidFill>
                  <a:schemeClr val="bg1"/>
                </a:solidFill>
                <a:latin typeface="Rockwell" panose="02060603020205020403" pitchFamily="18" charset="0"/>
              </a:rPr>
              <a:t>nghe</a:t>
            </a:r>
            <a:endParaRPr lang="en-US" sz="8000" dirty="0">
              <a:solidFill>
                <a:schemeClr val="bg1"/>
              </a:solidFill>
              <a:latin typeface="Rockwell" panose="02060603020205020403" pitchFamily="18" charset="0"/>
            </a:endParaRP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xmlns="" val="1"/>
              </a:ext>
            </a:extLst>
          </p:cNvPr>
          <p:cNvCxnSpPr/>
          <p:nvPr/>
        </p:nvCxnSpPr>
        <p:spPr>
          <a:xfrm>
            <a:off x="3435298" y="4096486"/>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rot="1338607" flipH="1">
            <a:off x="-587261" y="1663257"/>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rot="20451125">
            <a:off x="8514237" y="-118161"/>
            <a:ext cx="3005286" cy="300528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3889313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641851"/>
            <a:ext cx="8378529" cy="1325563"/>
          </a:xfrm>
        </p:spPr>
        <p:txBody>
          <a:bodyPr/>
          <a:lstStyle/>
          <a:p>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vấn</a:t>
            </a:r>
            <a:r>
              <a:rPr lang="en-US" dirty="0">
                <a:solidFill>
                  <a:schemeClr val="accent1">
                    <a:lumMod val="75000"/>
                  </a:schemeClr>
                </a:solidFill>
              </a:rPr>
              <a:t> con </a:t>
            </a:r>
            <a:endParaRPr lang="en-US" dirty="0">
              <a:solidFill>
                <a:schemeClr val="accent1">
                  <a:lumMod val="75000"/>
                </a:schemeClr>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3272210"/>
            <a:ext cx="8214545" cy="2325270"/>
          </a:xfrm>
          <a:solidFill>
            <a:schemeClr val="accent5">
              <a:lumMod val="60000"/>
              <a:lumOff val="40000"/>
            </a:schemeClr>
          </a:solidFill>
        </p:spPr>
        <p:txBody>
          <a:bodyPr vert="horz" lIns="91440" tIns="45720" rIns="91440" bIns="45720" rtlCol="0" anchor="t">
            <a:normAutofit/>
          </a:bodyPr>
          <a:lstStyle/>
          <a:p>
            <a:pPr marL="0" indent="0">
              <a:buNone/>
            </a:pPr>
            <a:r>
              <a:rPr lang="vi-VN" sz="2000" dirty="0">
                <a:solidFill>
                  <a:schemeClr val="tx2">
                    <a:lumMod val="75000"/>
                  </a:schemeClr>
                </a:solidFill>
              </a:rPr>
              <a:t>Một truy vấn con là một truy vấn dạng câu lệnh SELECT bên trong một truy vấn khác. Nó thường được thể hiện bên trong  một dấu ngoặc. Câu truy vấn đầu tiên trong câu lệnh SQL được biết đến là câu truy vấn bên ngoài, câu truy vấn thứ hai là câu truy vấn bên trong. Câu truy vấn bên trong bao giờ cũng được thực thi đầu tiên, kết quả của câu truy vấn bên trong được sử dụng như đầu vào cho câu truy vấn bên ngoài. Toàn bộ câu lệnh SQL kiểu như vậy được biết đến là truy vấn lồng nhau. Câu truy vấn bên trong còn được gọi là câu truy vấn con. </a:t>
            </a:r>
            <a:endParaRPr lang="en-US" sz="2000" dirty="0">
              <a:solidFill>
                <a:schemeClr val="tx2">
                  <a:lumMod val="75000"/>
                </a:schemeClr>
              </a:solidFill>
            </a:endParaRPr>
          </a:p>
          <a:p>
            <a:pPr marL="0" indent="0">
              <a:buNone/>
            </a:pPr>
            <a:endParaRPr lang="en-US" sz="2000" dirty="0">
              <a:solidFill>
                <a:schemeClr val="tx2">
                  <a:lumMod val="75000"/>
                </a:schemeClr>
              </a:solidFill>
              <a:latin typeface="Tahoma"/>
              <a:ea typeface="Tahoma"/>
              <a:cs typeface="Tahoma"/>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xmlns=""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36905608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US" dirty="0" err="1" smtClean="0">
                <a:solidFill>
                  <a:schemeClr val="tx2">
                    <a:lumMod val="75000"/>
                  </a:schemeClr>
                </a:solidFill>
              </a:rPr>
              <a:t>Kết</a:t>
            </a:r>
            <a:r>
              <a:rPr lang="en-US" dirty="0" smtClean="0">
                <a:solidFill>
                  <a:schemeClr val="tx2">
                    <a:lumMod val="75000"/>
                  </a:schemeClr>
                </a:solidFill>
              </a:rPr>
              <a:t> </a:t>
            </a:r>
            <a:r>
              <a:rPr lang="en-US" dirty="0" err="1" smtClean="0">
                <a:solidFill>
                  <a:schemeClr val="tx2">
                    <a:lumMod val="75000"/>
                  </a:schemeClr>
                </a:solidFill>
              </a:rPr>
              <a:t>quả</a:t>
            </a:r>
            <a:r>
              <a:rPr lang="en-US" dirty="0" smtClean="0">
                <a:solidFill>
                  <a:schemeClr val="tx2">
                    <a:lumMod val="75000"/>
                  </a:schemeClr>
                </a:solidFill>
              </a:rPr>
              <a:t> </a:t>
            </a:r>
            <a:r>
              <a:rPr lang="en-US" dirty="0" err="1" smtClean="0">
                <a:solidFill>
                  <a:schemeClr val="tx2">
                    <a:lumMod val="75000"/>
                  </a:schemeClr>
                </a:solidFill>
              </a:rPr>
              <a:t>trả</a:t>
            </a:r>
            <a:r>
              <a:rPr lang="en-US" dirty="0" smtClean="0">
                <a:solidFill>
                  <a:schemeClr val="tx2">
                    <a:lumMod val="75000"/>
                  </a:schemeClr>
                </a:solidFill>
              </a:rPr>
              <a:t> </a:t>
            </a:r>
            <a:r>
              <a:rPr lang="en-US" dirty="0" err="1" smtClean="0">
                <a:solidFill>
                  <a:schemeClr val="tx2">
                    <a:lumMod val="75000"/>
                  </a:schemeClr>
                </a:solidFill>
              </a:rPr>
              <a:t>về</a:t>
            </a:r>
            <a:r>
              <a:rPr lang="en-US" dirty="0" smtClean="0">
                <a:solidFill>
                  <a:schemeClr val="tx2">
                    <a:lumMod val="75000"/>
                  </a:schemeClr>
                </a:solidFill>
              </a:rPr>
              <a:t> </a:t>
            </a:r>
            <a:r>
              <a:rPr lang="en-US" dirty="0" err="1" smtClean="0">
                <a:solidFill>
                  <a:schemeClr val="tx2">
                    <a:lumMod val="75000"/>
                  </a:schemeClr>
                </a:solidFill>
              </a:rPr>
              <a:t>của</a:t>
            </a:r>
            <a:r>
              <a:rPr lang="en-US" dirty="0" smtClean="0">
                <a:solidFill>
                  <a:schemeClr val="tx2">
                    <a:lumMod val="75000"/>
                  </a:schemeClr>
                </a:solidFill>
              </a:rPr>
              <a:t> </a:t>
            </a:r>
            <a:r>
              <a:rPr lang="en-US" dirty="0" err="1" smtClean="0">
                <a:solidFill>
                  <a:schemeClr val="tx2">
                    <a:lumMod val="75000"/>
                  </a:schemeClr>
                </a:solidFill>
              </a:rPr>
              <a:t>truy</a:t>
            </a:r>
            <a:r>
              <a:rPr lang="en-US" dirty="0" smtClean="0">
                <a:solidFill>
                  <a:schemeClr val="tx2">
                    <a:lumMod val="75000"/>
                  </a:schemeClr>
                </a:solidFill>
              </a:rPr>
              <a:t> </a:t>
            </a:r>
            <a:r>
              <a:rPr lang="en-US" dirty="0" err="1" smtClean="0">
                <a:solidFill>
                  <a:schemeClr val="tx2">
                    <a:lumMod val="75000"/>
                  </a:schemeClr>
                </a:solidFill>
              </a:rPr>
              <a:t>vấn</a:t>
            </a:r>
            <a:r>
              <a:rPr lang="en-US" dirty="0" smtClean="0">
                <a:solidFill>
                  <a:schemeClr val="tx2">
                    <a:lumMod val="75000"/>
                  </a:schemeClr>
                </a:solidFill>
              </a:rPr>
              <a:t> con</a:t>
            </a:r>
            <a:endParaRPr lang="en-US" dirty="0">
              <a:solidFill>
                <a:schemeClr val="tx2">
                  <a:lumMod val="75000"/>
                </a:schemeClr>
              </a:solidFill>
              <a:latin typeface="Rockwell" panose="02060603020205020403" pitchFamily="18" charset="0"/>
            </a:endParaRP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xmlns=""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009186" y="3272210"/>
              <a:ext cx="3668917" cy="3668917"/>
            </a:xfrm>
            <a:prstGeom prst="rect">
              <a:avLst/>
            </a:prstGeom>
          </p:spPr>
        </p:pic>
      </p:grpSp>
      <p:sp>
        <p:nvSpPr>
          <p:cNvPr id="12" name="Freeform 11"/>
          <p:cNvSpPr/>
          <p:nvPr/>
        </p:nvSpPr>
        <p:spPr>
          <a:xfrm>
            <a:off x="622299" y="1446205"/>
            <a:ext cx="7350421" cy="1216667"/>
          </a:xfrm>
          <a:custGeom>
            <a:avLst/>
            <a:gdLst>
              <a:gd name="connsiteX0" fmla="*/ 0 w 7350421"/>
              <a:gd name="connsiteY0" fmla="*/ 202782 h 1216667"/>
              <a:gd name="connsiteX1" fmla="*/ 202782 w 7350421"/>
              <a:gd name="connsiteY1" fmla="*/ 0 h 1216667"/>
              <a:gd name="connsiteX2" fmla="*/ 7147639 w 7350421"/>
              <a:gd name="connsiteY2" fmla="*/ 0 h 1216667"/>
              <a:gd name="connsiteX3" fmla="*/ 7350421 w 7350421"/>
              <a:gd name="connsiteY3" fmla="*/ 202782 h 1216667"/>
              <a:gd name="connsiteX4" fmla="*/ 7350421 w 7350421"/>
              <a:gd name="connsiteY4" fmla="*/ 1013885 h 1216667"/>
              <a:gd name="connsiteX5" fmla="*/ 7147639 w 7350421"/>
              <a:gd name="connsiteY5" fmla="*/ 1216667 h 1216667"/>
              <a:gd name="connsiteX6" fmla="*/ 202782 w 7350421"/>
              <a:gd name="connsiteY6" fmla="*/ 1216667 h 1216667"/>
              <a:gd name="connsiteX7" fmla="*/ 0 w 7350421"/>
              <a:gd name="connsiteY7" fmla="*/ 1013885 h 1216667"/>
              <a:gd name="connsiteX8" fmla="*/ 0 w 7350421"/>
              <a:gd name="connsiteY8" fmla="*/ 202782 h 121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0421" h="1216667">
                <a:moveTo>
                  <a:pt x="0" y="202782"/>
                </a:moveTo>
                <a:cubicBezTo>
                  <a:pt x="0" y="90789"/>
                  <a:pt x="90789" y="0"/>
                  <a:pt x="202782" y="0"/>
                </a:cubicBezTo>
                <a:lnTo>
                  <a:pt x="7147639" y="0"/>
                </a:lnTo>
                <a:cubicBezTo>
                  <a:pt x="7259632" y="0"/>
                  <a:pt x="7350421" y="90789"/>
                  <a:pt x="7350421" y="202782"/>
                </a:cubicBezTo>
                <a:lnTo>
                  <a:pt x="7350421" y="1013885"/>
                </a:lnTo>
                <a:cubicBezTo>
                  <a:pt x="7350421" y="1125878"/>
                  <a:pt x="7259632" y="1216667"/>
                  <a:pt x="7147639" y="1216667"/>
                </a:cubicBezTo>
                <a:lnTo>
                  <a:pt x="202782" y="1216667"/>
                </a:lnTo>
                <a:cubicBezTo>
                  <a:pt x="90789" y="1216667"/>
                  <a:pt x="0" y="1125878"/>
                  <a:pt x="0" y="1013885"/>
                </a:cubicBezTo>
                <a:lnTo>
                  <a:pt x="0" y="202782"/>
                </a:lnTo>
                <a:close/>
              </a:path>
            </a:pathLst>
          </a:custGeom>
          <a:solidFill>
            <a:schemeClr val="accent6">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593" tIns="135593" rIns="135593" bIns="135593"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giá</a:t>
            </a:r>
            <a:r>
              <a:rPr lang="en-US" sz="2000" kern="1200" dirty="0" smtClean="0">
                <a:solidFill>
                  <a:schemeClr val="tx2">
                    <a:lumMod val="75000"/>
                  </a:schemeClr>
                </a:solidFill>
              </a:rPr>
              <a:t> </a:t>
            </a:r>
            <a:r>
              <a:rPr lang="en-US" sz="2000" kern="1200" dirty="0" err="1" smtClean="0">
                <a:solidFill>
                  <a:schemeClr val="tx2">
                    <a:lumMod val="75000"/>
                  </a:schemeClr>
                </a:solidFill>
              </a:rPr>
              <a:t>trị</a:t>
            </a:r>
            <a:r>
              <a:rPr lang="en-US" sz="2000" kern="1200" dirty="0" smtClean="0">
                <a:solidFill>
                  <a:schemeClr val="tx2">
                    <a:lumMod val="75000"/>
                  </a:schemeClr>
                </a:solidFill>
              </a:rPr>
              <a:t> </a:t>
            </a:r>
            <a:r>
              <a:rPr lang="en-US" sz="2000" kern="1200" dirty="0" err="1" smtClean="0">
                <a:solidFill>
                  <a:schemeClr val="tx2">
                    <a:lumMod val="75000"/>
                  </a:schemeClr>
                </a:solidFill>
              </a:rPr>
              <a:t>đơn</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cột</a:t>
            </a:r>
            <a:r>
              <a:rPr lang="en-US" sz="2000" kern="1200" dirty="0" smtClean="0">
                <a:solidFill>
                  <a:schemeClr val="tx2">
                    <a:lumMod val="75000"/>
                  </a:schemeClr>
                </a:solidFill>
              </a:rPr>
              <a:t> </a:t>
            </a:r>
            <a:r>
              <a:rPr lang="en-US" sz="2000" kern="1200" dirty="0" err="1" smtClean="0">
                <a:solidFill>
                  <a:schemeClr val="tx2">
                    <a:lumMod val="75000"/>
                  </a:schemeClr>
                </a:solidFill>
              </a:rPr>
              <a:t>hoặc</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hàng</a:t>
            </a:r>
            <a:r>
              <a:rPr lang="en-US" sz="2000" kern="1200" dirty="0" smtClean="0">
                <a:solidFill>
                  <a:schemeClr val="tx2">
                    <a:lumMod val="75000"/>
                  </a:schemeClr>
                </a:solidFill>
              </a:rPr>
              <a:t>). </a:t>
            </a:r>
            <a:r>
              <a:rPr lang="en-US" sz="2000" kern="1200" dirty="0" err="1" smtClean="0">
                <a:solidFill>
                  <a:schemeClr val="tx2">
                    <a:lumMod val="75000"/>
                  </a:schemeClr>
                </a:solidFill>
              </a:rPr>
              <a:t>Câu</a:t>
            </a:r>
            <a:r>
              <a:rPr lang="en-US" sz="2000" kern="1200" dirty="0" smtClean="0">
                <a:solidFill>
                  <a:schemeClr val="tx2">
                    <a:lumMod val="75000"/>
                  </a:schemeClr>
                </a:solidFill>
              </a:rPr>
              <a:t> </a:t>
            </a:r>
            <a:r>
              <a:rPr lang="en-US" sz="2000" kern="1200" dirty="0" err="1" smtClean="0">
                <a:solidFill>
                  <a:schemeClr val="tx2">
                    <a:lumMod val="75000"/>
                  </a:schemeClr>
                </a:solidFill>
              </a:rPr>
              <a:t>truy</a:t>
            </a:r>
            <a:r>
              <a:rPr lang="en-US" sz="2000" kern="1200" dirty="0" smtClean="0">
                <a:solidFill>
                  <a:schemeClr val="tx2">
                    <a:lumMod val="75000"/>
                  </a:schemeClr>
                </a:solidFill>
              </a:rPr>
              <a:t> </a:t>
            </a:r>
            <a:r>
              <a:rPr lang="en-US" sz="2000" kern="1200" dirty="0" err="1" smtClean="0">
                <a:solidFill>
                  <a:schemeClr val="tx2">
                    <a:lumMod val="75000"/>
                  </a:schemeClr>
                </a:solidFill>
              </a:rPr>
              <a:t>vấn</a:t>
            </a:r>
            <a:r>
              <a:rPr lang="en-US" sz="2000" kern="1200" dirty="0" smtClean="0">
                <a:solidFill>
                  <a:schemeClr val="tx2">
                    <a:lumMod val="75000"/>
                  </a:schemeClr>
                </a:solidFill>
              </a:rPr>
              <a:t> con </a:t>
            </a:r>
            <a:r>
              <a:rPr lang="en-US" sz="2000" kern="1200" dirty="0" err="1" smtClean="0">
                <a:solidFill>
                  <a:schemeClr val="tx2">
                    <a:lumMod val="75000"/>
                  </a:schemeClr>
                </a:solidFill>
              </a:rPr>
              <a:t>này</a:t>
            </a:r>
            <a:r>
              <a:rPr lang="en-US" sz="2000" kern="1200" dirty="0" smtClean="0">
                <a:solidFill>
                  <a:schemeClr val="tx2">
                    <a:lumMod val="75000"/>
                  </a:schemeClr>
                </a:solidFill>
              </a:rPr>
              <a:t> </a:t>
            </a:r>
            <a:r>
              <a:rPr lang="en-US" sz="2000" kern="1200" dirty="0" err="1" smtClean="0">
                <a:solidFill>
                  <a:schemeClr val="tx2">
                    <a:lumMod val="75000"/>
                  </a:schemeClr>
                </a:solidFill>
              </a:rPr>
              <a:t>có</a:t>
            </a:r>
            <a:r>
              <a:rPr lang="en-US" sz="2000" kern="1200" dirty="0" smtClean="0">
                <a:solidFill>
                  <a:schemeClr val="tx2">
                    <a:lumMod val="75000"/>
                  </a:schemeClr>
                </a:solidFill>
              </a:rPr>
              <a:t> </a:t>
            </a:r>
            <a:r>
              <a:rPr lang="en-US" sz="2000" kern="1200" dirty="0" err="1" smtClean="0">
                <a:solidFill>
                  <a:schemeClr val="tx2">
                    <a:lumMod val="75000"/>
                  </a:schemeClr>
                </a:solidFill>
              </a:rPr>
              <a:t>thể</a:t>
            </a:r>
            <a:r>
              <a:rPr lang="en-US" sz="2000" kern="1200" dirty="0" smtClean="0">
                <a:solidFill>
                  <a:schemeClr val="tx2">
                    <a:lumMod val="75000"/>
                  </a:schemeClr>
                </a:solidFill>
              </a:rPr>
              <a:t> </a:t>
            </a:r>
            <a:r>
              <a:rPr lang="en-US" sz="2000" kern="1200" dirty="0" err="1" smtClean="0">
                <a:solidFill>
                  <a:schemeClr val="tx2">
                    <a:lumMod val="75000"/>
                  </a:schemeClr>
                </a:solidFill>
              </a:rPr>
              <a:t>được</a:t>
            </a:r>
            <a:r>
              <a:rPr lang="en-US" sz="2000" kern="1200" dirty="0" smtClean="0">
                <a:solidFill>
                  <a:schemeClr val="tx2">
                    <a:lumMod val="75000"/>
                  </a:schemeClr>
                </a:solidFill>
              </a:rPr>
              <a:t> </a:t>
            </a:r>
            <a:r>
              <a:rPr lang="en-US" sz="2000" kern="1200" dirty="0" err="1" smtClean="0">
                <a:solidFill>
                  <a:schemeClr val="tx2">
                    <a:lumMod val="75000"/>
                  </a:schemeClr>
                </a:solidFill>
              </a:rPr>
              <a:t>dùng</a:t>
            </a:r>
            <a:r>
              <a:rPr lang="en-US" sz="2000" kern="1200" dirty="0" smtClean="0">
                <a:solidFill>
                  <a:schemeClr val="tx2">
                    <a:lumMod val="75000"/>
                  </a:schemeClr>
                </a:solidFill>
              </a:rPr>
              <a:t> ở </a:t>
            </a:r>
            <a:r>
              <a:rPr lang="en-US" sz="2000" kern="1200" dirty="0" err="1" smtClean="0">
                <a:solidFill>
                  <a:schemeClr val="tx2">
                    <a:lumMod val="75000"/>
                  </a:schemeClr>
                </a:solidFill>
              </a:rPr>
              <a:t>bất</a:t>
            </a:r>
            <a:r>
              <a:rPr lang="en-US" sz="2000" kern="1200" dirty="0" smtClean="0">
                <a:solidFill>
                  <a:schemeClr val="tx2">
                    <a:lumMod val="75000"/>
                  </a:schemeClr>
                </a:solidFill>
              </a:rPr>
              <a:t> </a:t>
            </a:r>
            <a:r>
              <a:rPr lang="en-US" sz="2000" kern="1200" dirty="0" err="1" smtClean="0">
                <a:solidFill>
                  <a:schemeClr val="tx2">
                    <a:lumMod val="75000"/>
                  </a:schemeClr>
                </a:solidFill>
              </a:rPr>
              <a:t>kể</a:t>
            </a:r>
            <a:r>
              <a:rPr lang="en-US" sz="2000" kern="1200" dirty="0" smtClean="0">
                <a:solidFill>
                  <a:schemeClr val="tx2">
                    <a:lumMod val="75000"/>
                  </a:schemeClr>
                </a:solidFill>
              </a:rPr>
              <a:t> </a:t>
            </a:r>
            <a:r>
              <a:rPr lang="en-US" sz="2000" kern="1200" dirty="0" err="1" smtClean="0">
                <a:solidFill>
                  <a:schemeClr val="tx2">
                    <a:lumMod val="75000"/>
                  </a:schemeClr>
                </a:solidFill>
              </a:rPr>
              <a:t>nơi</a:t>
            </a:r>
            <a:r>
              <a:rPr lang="en-US" sz="2000" kern="1200" dirty="0" smtClean="0">
                <a:solidFill>
                  <a:schemeClr val="tx2">
                    <a:lumMod val="75000"/>
                  </a:schemeClr>
                </a:solidFill>
              </a:rPr>
              <a:t> </a:t>
            </a:r>
            <a:r>
              <a:rPr lang="en-US" sz="2000" kern="1200" dirty="0" err="1" smtClean="0">
                <a:solidFill>
                  <a:schemeClr val="tx2">
                    <a:lumMod val="75000"/>
                  </a:schemeClr>
                </a:solidFill>
              </a:rPr>
              <a:t>nào</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giá</a:t>
            </a:r>
            <a:r>
              <a:rPr lang="en-US" sz="2000" kern="1200" dirty="0" smtClean="0">
                <a:solidFill>
                  <a:schemeClr val="tx2">
                    <a:lumMod val="75000"/>
                  </a:schemeClr>
                </a:solidFill>
              </a:rPr>
              <a:t> </a:t>
            </a:r>
            <a:r>
              <a:rPr lang="en-US" sz="2000" kern="1200" dirty="0" err="1" smtClean="0">
                <a:solidFill>
                  <a:schemeClr val="tx2">
                    <a:lumMod val="75000"/>
                  </a:schemeClr>
                </a:solidFill>
              </a:rPr>
              <a:t>trị</a:t>
            </a:r>
            <a:r>
              <a:rPr lang="en-US" sz="2000" kern="1200" dirty="0" smtClean="0">
                <a:solidFill>
                  <a:schemeClr val="tx2">
                    <a:lumMod val="75000"/>
                  </a:schemeClr>
                </a:solidFill>
              </a:rPr>
              <a:t> </a:t>
            </a:r>
            <a:r>
              <a:rPr lang="en-US" sz="2000" kern="1200" dirty="0" err="1" smtClean="0">
                <a:solidFill>
                  <a:schemeClr val="tx2">
                    <a:lumMod val="75000"/>
                  </a:schemeClr>
                </a:solidFill>
              </a:rPr>
              <a:t>đơn</a:t>
            </a:r>
            <a:r>
              <a:rPr lang="en-US" sz="2000" kern="1200" dirty="0" smtClean="0">
                <a:solidFill>
                  <a:schemeClr val="tx2">
                    <a:lumMod val="75000"/>
                  </a:schemeClr>
                </a:solidFill>
              </a:rPr>
              <a:t> </a:t>
            </a:r>
            <a:r>
              <a:rPr lang="en-US" sz="2000" kern="1200" dirty="0" err="1" smtClean="0">
                <a:solidFill>
                  <a:schemeClr val="tx2">
                    <a:lumMod val="75000"/>
                  </a:schemeClr>
                </a:solidFill>
              </a:rPr>
              <a:t>được</a:t>
            </a:r>
            <a:r>
              <a:rPr lang="en-US" sz="2000" kern="1200" dirty="0" smtClean="0">
                <a:solidFill>
                  <a:schemeClr val="tx2">
                    <a:lumMod val="75000"/>
                  </a:schemeClr>
                </a:solidFill>
              </a:rPr>
              <a:t> </a:t>
            </a:r>
            <a:r>
              <a:rPr lang="en-US" sz="2000" kern="1200" dirty="0" err="1" smtClean="0">
                <a:solidFill>
                  <a:schemeClr val="tx2">
                    <a:lumMod val="75000"/>
                  </a:schemeClr>
                </a:solidFill>
              </a:rPr>
              <a:t>sử</a:t>
            </a:r>
            <a:r>
              <a:rPr lang="en-US" sz="2000" kern="1200" dirty="0" smtClean="0">
                <a:solidFill>
                  <a:schemeClr val="tx2">
                    <a:lumMod val="75000"/>
                  </a:schemeClr>
                </a:solidFill>
              </a:rPr>
              <a:t> </a:t>
            </a:r>
            <a:r>
              <a:rPr lang="en-US" sz="2000" kern="1200" dirty="0" err="1" smtClean="0">
                <a:solidFill>
                  <a:schemeClr val="tx2">
                    <a:lumMod val="75000"/>
                  </a:schemeClr>
                </a:solidFill>
              </a:rPr>
              <a:t>dụng</a:t>
            </a:r>
            <a:r>
              <a:rPr lang="en-US" sz="2000" kern="1200" dirty="0" smtClean="0">
                <a:solidFill>
                  <a:schemeClr val="tx2">
                    <a:lumMod val="75000"/>
                  </a:schemeClr>
                </a:solidFill>
              </a:rPr>
              <a:t>. </a:t>
            </a:r>
            <a:r>
              <a:rPr lang="en-US" sz="2000" kern="1200" dirty="0" err="1" smtClean="0">
                <a:solidFill>
                  <a:schemeClr val="tx2">
                    <a:lumMod val="75000"/>
                  </a:schemeClr>
                </a:solidFill>
              </a:rPr>
              <a:t>Ví</a:t>
            </a:r>
            <a:r>
              <a:rPr lang="en-US" sz="2000" kern="1200" dirty="0" smtClean="0">
                <a:solidFill>
                  <a:schemeClr val="tx2">
                    <a:lumMod val="75000"/>
                  </a:schemeClr>
                </a:solidFill>
              </a:rPr>
              <a:t> </a:t>
            </a:r>
            <a:r>
              <a:rPr lang="en-US" sz="2000" kern="1200" dirty="0" err="1" smtClean="0">
                <a:solidFill>
                  <a:schemeClr val="tx2">
                    <a:lumMod val="75000"/>
                  </a:schemeClr>
                </a:solidFill>
              </a:rPr>
              <a:t>dụ</a:t>
            </a:r>
            <a:r>
              <a:rPr lang="en-US" sz="2000" kern="1200" dirty="0" smtClean="0">
                <a:solidFill>
                  <a:schemeClr val="tx2">
                    <a:lumMod val="75000"/>
                  </a:schemeClr>
                </a:solidFill>
              </a:rPr>
              <a:t>, </a:t>
            </a:r>
            <a:r>
              <a:rPr lang="en-US" sz="2000" kern="1200" dirty="0" err="1" smtClean="0">
                <a:solidFill>
                  <a:schemeClr val="tx2">
                    <a:lumMod val="75000"/>
                  </a:schemeClr>
                </a:solidFill>
              </a:rPr>
              <a:t>ngay</a:t>
            </a:r>
            <a:r>
              <a:rPr lang="en-US" sz="2000" kern="1200" dirty="0" smtClean="0">
                <a:solidFill>
                  <a:schemeClr val="tx2">
                    <a:lumMod val="75000"/>
                  </a:schemeClr>
                </a:solidFill>
              </a:rPr>
              <a:t> ở </a:t>
            </a:r>
            <a:r>
              <a:rPr lang="en-US" sz="2000" kern="1200" dirty="0" err="1" smtClean="0">
                <a:solidFill>
                  <a:schemeClr val="tx2">
                    <a:lumMod val="75000"/>
                  </a:schemeClr>
                </a:solidFill>
              </a:rPr>
              <a:t>bên</a:t>
            </a:r>
            <a:r>
              <a:rPr lang="en-US" sz="2000" kern="1200" dirty="0" smtClean="0">
                <a:solidFill>
                  <a:schemeClr val="tx2">
                    <a:lumMod val="75000"/>
                  </a:schemeClr>
                </a:solidFill>
              </a:rPr>
              <a:t> </a:t>
            </a:r>
            <a:r>
              <a:rPr lang="en-US" sz="2000" kern="1200" dirty="0" err="1" smtClean="0">
                <a:solidFill>
                  <a:schemeClr val="tx2">
                    <a:lumMod val="75000"/>
                  </a:schemeClr>
                </a:solidFill>
              </a:rPr>
              <a:t>phải</a:t>
            </a:r>
            <a:r>
              <a:rPr lang="en-US" sz="2000" kern="1200" dirty="0" smtClean="0">
                <a:solidFill>
                  <a:schemeClr val="tx2">
                    <a:lumMod val="75000"/>
                  </a:schemeClr>
                </a:solidFill>
              </a:rPr>
              <a:t> </a:t>
            </a:r>
            <a:r>
              <a:rPr lang="en-US" sz="2000" kern="1200" dirty="0" err="1" smtClean="0">
                <a:solidFill>
                  <a:schemeClr val="tx2">
                    <a:lumMod val="75000"/>
                  </a:schemeClr>
                </a:solidFill>
              </a:rPr>
              <a:t>của</a:t>
            </a:r>
            <a:r>
              <a:rPr lang="en-US" sz="2000" kern="1200" dirty="0" smtClean="0">
                <a:solidFill>
                  <a:schemeClr val="tx2">
                    <a:lumMod val="75000"/>
                  </a:schemeClr>
                </a:solidFill>
              </a:rPr>
              <a:t> </a:t>
            </a:r>
            <a:r>
              <a:rPr lang="en-US" sz="2000" kern="1200" dirty="0" err="1" smtClean="0">
                <a:solidFill>
                  <a:schemeClr val="tx2">
                    <a:lumMod val="75000"/>
                  </a:schemeClr>
                </a:solidFill>
              </a:rPr>
              <a:t>biểu</a:t>
            </a:r>
            <a:r>
              <a:rPr lang="en-US" sz="2000" kern="1200" dirty="0" smtClean="0">
                <a:solidFill>
                  <a:schemeClr val="tx2">
                    <a:lumMod val="75000"/>
                  </a:schemeClr>
                </a:solidFill>
              </a:rPr>
              <a:t> </a:t>
            </a:r>
            <a:r>
              <a:rPr lang="en-US" sz="2000" kern="1200" dirty="0" err="1" smtClean="0">
                <a:solidFill>
                  <a:schemeClr val="tx2">
                    <a:lumMod val="75000"/>
                  </a:schemeClr>
                </a:solidFill>
              </a:rPr>
              <a:t>thức</a:t>
            </a:r>
            <a:r>
              <a:rPr lang="en-US" sz="2000" kern="1200" dirty="0" smtClean="0">
                <a:solidFill>
                  <a:schemeClr val="tx2">
                    <a:lumMod val="75000"/>
                  </a:schemeClr>
                </a:solidFill>
              </a:rPr>
              <a:t> so </a:t>
            </a:r>
            <a:r>
              <a:rPr lang="en-US" sz="2000" kern="1200" dirty="0" err="1" smtClean="0">
                <a:solidFill>
                  <a:schemeClr val="tx2">
                    <a:lumMod val="75000"/>
                  </a:schemeClr>
                </a:solidFill>
              </a:rPr>
              <a:t>sánh</a:t>
            </a:r>
            <a:r>
              <a:rPr lang="en-US" sz="2000" kern="1200" dirty="0" smtClean="0">
                <a:solidFill>
                  <a:schemeClr val="tx2">
                    <a:lumMod val="75000"/>
                  </a:schemeClr>
                </a:solidFill>
              </a:rPr>
              <a:t>.</a:t>
            </a:r>
            <a:endParaRPr lang="en-US" sz="2000" kern="1200" dirty="0">
              <a:solidFill>
                <a:schemeClr val="tx2">
                  <a:lumMod val="75000"/>
                </a:schemeClr>
              </a:solidFill>
            </a:endParaRPr>
          </a:p>
        </p:txBody>
      </p:sp>
      <p:sp>
        <p:nvSpPr>
          <p:cNvPr id="13" name="Freeform 12"/>
          <p:cNvSpPr/>
          <p:nvPr/>
        </p:nvSpPr>
        <p:spPr>
          <a:xfrm>
            <a:off x="622299" y="2673067"/>
            <a:ext cx="7350421" cy="1216667"/>
          </a:xfrm>
          <a:custGeom>
            <a:avLst/>
            <a:gdLst>
              <a:gd name="connsiteX0" fmla="*/ 0 w 7350421"/>
              <a:gd name="connsiteY0" fmla="*/ 202782 h 1216667"/>
              <a:gd name="connsiteX1" fmla="*/ 202782 w 7350421"/>
              <a:gd name="connsiteY1" fmla="*/ 0 h 1216667"/>
              <a:gd name="connsiteX2" fmla="*/ 7147639 w 7350421"/>
              <a:gd name="connsiteY2" fmla="*/ 0 h 1216667"/>
              <a:gd name="connsiteX3" fmla="*/ 7350421 w 7350421"/>
              <a:gd name="connsiteY3" fmla="*/ 202782 h 1216667"/>
              <a:gd name="connsiteX4" fmla="*/ 7350421 w 7350421"/>
              <a:gd name="connsiteY4" fmla="*/ 1013885 h 1216667"/>
              <a:gd name="connsiteX5" fmla="*/ 7147639 w 7350421"/>
              <a:gd name="connsiteY5" fmla="*/ 1216667 h 1216667"/>
              <a:gd name="connsiteX6" fmla="*/ 202782 w 7350421"/>
              <a:gd name="connsiteY6" fmla="*/ 1216667 h 1216667"/>
              <a:gd name="connsiteX7" fmla="*/ 0 w 7350421"/>
              <a:gd name="connsiteY7" fmla="*/ 1013885 h 1216667"/>
              <a:gd name="connsiteX8" fmla="*/ 0 w 7350421"/>
              <a:gd name="connsiteY8" fmla="*/ 202782 h 121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0421" h="1216667">
                <a:moveTo>
                  <a:pt x="0" y="202782"/>
                </a:moveTo>
                <a:cubicBezTo>
                  <a:pt x="0" y="90789"/>
                  <a:pt x="90789" y="0"/>
                  <a:pt x="202782" y="0"/>
                </a:cubicBezTo>
                <a:lnTo>
                  <a:pt x="7147639" y="0"/>
                </a:lnTo>
                <a:cubicBezTo>
                  <a:pt x="7259632" y="0"/>
                  <a:pt x="7350421" y="90789"/>
                  <a:pt x="7350421" y="202782"/>
                </a:cubicBezTo>
                <a:lnTo>
                  <a:pt x="7350421" y="1013885"/>
                </a:lnTo>
                <a:cubicBezTo>
                  <a:pt x="7350421" y="1125878"/>
                  <a:pt x="7259632" y="1216667"/>
                  <a:pt x="7147639" y="1216667"/>
                </a:cubicBezTo>
                <a:lnTo>
                  <a:pt x="202782" y="1216667"/>
                </a:lnTo>
                <a:cubicBezTo>
                  <a:pt x="90789" y="1216667"/>
                  <a:pt x="0" y="1125878"/>
                  <a:pt x="0" y="1013885"/>
                </a:cubicBezTo>
                <a:lnTo>
                  <a:pt x="0" y="202782"/>
                </a:lnTo>
                <a:close/>
              </a:path>
            </a:pathLst>
          </a:cu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593" tIns="135593" rIns="135593" bIns="135593"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danh</a:t>
            </a:r>
            <a:r>
              <a:rPr lang="en-US" sz="2000" kern="1200" dirty="0" smtClean="0">
                <a:solidFill>
                  <a:schemeClr val="tx2">
                    <a:lumMod val="75000"/>
                  </a:schemeClr>
                </a:solidFill>
              </a:rPr>
              <a:t> </a:t>
            </a:r>
            <a:r>
              <a:rPr lang="en-US" sz="2000" kern="1200" dirty="0" err="1" smtClean="0">
                <a:solidFill>
                  <a:schemeClr val="tx2">
                    <a:lumMod val="75000"/>
                  </a:schemeClr>
                </a:solidFill>
              </a:rPr>
              <a:t>sách</a:t>
            </a:r>
            <a:r>
              <a:rPr lang="en-US" sz="2000" kern="1200" dirty="0" smtClean="0">
                <a:solidFill>
                  <a:schemeClr val="tx2">
                    <a:lumMod val="75000"/>
                  </a:schemeClr>
                </a:solidFill>
              </a:rPr>
              <a:t> </a:t>
            </a:r>
            <a:r>
              <a:rPr lang="en-US" sz="2000" kern="1200" dirty="0" err="1" smtClean="0">
                <a:solidFill>
                  <a:schemeClr val="tx2">
                    <a:lumMod val="75000"/>
                  </a:schemeClr>
                </a:solidFill>
              </a:rPr>
              <a:t>các</a:t>
            </a:r>
            <a:r>
              <a:rPr lang="en-US" sz="2000" kern="1200" dirty="0" smtClean="0">
                <a:solidFill>
                  <a:schemeClr val="tx2">
                    <a:lumMod val="75000"/>
                  </a:schemeClr>
                </a:solidFill>
              </a:rPr>
              <a:t> </a:t>
            </a:r>
            <a:r>
              <a:rPr lang="en-US" sz="2000" kern="1200" dirty="0" err="1" smtClean="0">
                <a:solidFill>
                  <a:schemeClr val="tx2">
                    <a:lumMod val="75000"/>
                  </a:schemeClr>
                </a:solidFill>
              </a:rPr>
              <a:t>giá</a:t>
            </a:r>
            <a:r>
              <a:rPr lang="en-US" sz="2000" kern="1200" dirty="0" smtClean="0">
                <a:solidFill>
                  <a:schemeClr val="tx2">
                    <a:lumMod val="75000"/>
                  </a:schemeClr>
                </a:solidFill>
              </a:rPr>
              <a:t> </a:t>
            </a:r>
            <a:r>
              <a:rPr lang="en-US" sz="2000" kern="1200" dirty="0" err="1" smtClean="0">
                <a:solidFill>
                  <a:schemeClr val="tx2">
                    <a:lumMod val="75000"/>
                  </a:schemeClr>
                </a:solidFill>
              </a:rPr>
              <a:t>trị</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cột</a:t>
            </a:r>
            <a:r>
              <a:rPr lang="en-US" sz="2000" kern="1200" dirty="0" smtClean="0">
                <a:solidFill>
                  <a:schemeClr val="tx2">
                    <a:lumMod val="75000"/>
                  </a:schemeClr>
                </a:solidFill>
              </a:rPr>
              <a:t> </a:t>
            </a:r>
            <a:r>
              <a:rPr lang="en-US" sz="2000" kern="1200" dirty="0" err="1" smtClean="0">
                <a:solidFill>
                  <a:schemeClr val="tx2">
                    <a:lumMod val="75000"/>
                  </a:schemeClr>
                </a:solidFill>
              </a:rPr>
              <a:t>hoặc</a:t>
            </a:r>
            <a:r>
              <a:rPr lang="en-US" sz="2000" kern="1200" dirty="0" smtClean="0">
                <a:solidFill>
                  <a:schemeClr val="tx2">
                    <a:lumMod val="75000"/>
                  </a:schemeClr>
                </a:solidFill>
              </a:rPr>
              <a:t> </a:t>
            </a:r>
            <a:r>
              <a:rPr lang="en-US" sz="2000" kern="1200" dirty="0" err="1" smtClean="0">
                <a:solidFill>
                  <a:schemeClr val="tx2">
                    <a:lumMod val="75000"/>
                  </a:schemeClr>
                </a:solidFill>
              </a:rPr>
              <a:t>nhiều</a:t>
            </a:r>
            <a:r>
              <a:rPr lang="en-US" sz="2000" kern="1200" dirty="0" smtClean="0">
                <a:solidFill>
                  <a:schemeClr val="tx2">
                    <a:lumMod val="75000"/>
                  </a:schemeClr>
                </a:solidFill>
              </a:rPr>
              <a:t> </a:t>
            </a:r>
            <a:r>
              <a:rPr lang="en-US" sz="2000" kern="1200" dirty="0" err="1" smtClean="0">
                <a:solidFill>
                  <a:schemeClr val="tx2">
                    <a:lumMod val="75000"/>
                  </a:schemeClr>
                </a:solidFill>
              </a:rPr>
              <a:t>hàng</a:t>
            </a:r>
            <a:r>
              <a:rPr lang="en-US" sz="2000" kern="1200" dirty="0" smtClean="0">
                <a:solidFill>
                  <a:schemeClr val="tx2">
                    <a:lumMod val="75000"/>
                  </a:schemeClr>
                </a:solidFill>
              </a:rPr>
              <a:t>). </a:t>
            </a:r>
            <a:r>
              <a:rPr lang="en-US" sz="2000" kern="1200" dirty="0" err="1" smtClean="0">
                <a:solidFill>
                  <a:schemeClr val="tx2">
                    <a:lumMod val="75000"/>
                  </a:schemeClr>
                </a:solidFill>
              </a:rPr>
              <a:t>Kiểu</a:t>
            </a:r>
            <a:r>
              <a:rPr lang="en-US" sz="2000" kern="1200" dirty="0" smtClean="0">
                <a:solidFill>
                  <a:schemeClr val="tx2">
                    <a:lumMod val="75000"/>
                  </a:schemeClr>
                </a:solidFill>
              </a:rPr>
              <a:t> </a:t>
            </a:r>
            <a:r>
              <a:rPr lang="en-US" sz="2000" kern="1200" dirty="0" err="1" smtClean="0">
                <a:solidFill>
                  <a:schemeClr val="tx2">
                    <a:lumMod val="75000"/>
                  </a:schemeClr>
                </a:solidFill>
              </a:rPr>
              <a:t>truy</a:t>
            </a:r>
            <a:r>
              <a:rPr lang="en-US" sz="2000" kern="1200" dirty="0" smtClean="0">
                <a:solidFill>
                  <a:schemeClr val="tx2">
                    <a:lumMod val="75000"/>
                  </a:schemeClr>
                </a:solidFill>
              </a:rPr>
              <a:t> </a:t>
            </a:r>
            <a:r>
              <a:rPr lang="en-US" sz="2000" kern="1200" dirty="0" err="1" smtClean="0">
                <a:solidFill>
                  <a:schemeClr val="tx2">
                    <a:lumMod val="75000"/>
                  </a:schemeClr>
                </a:solidFill>
              </a:rPr>
              <a:t>vấn</a:t>
            </a:r>
            <a:r>
              <a:rPr lang="en-US" sz="2000" kern="1200" dirty="0" smtClean="0">
                <a:solidFill>
                  <a:schemeClr val="tx2">
                    <a:lumMod val="75000"/>
                  </a:schemeClr>
                </a:solidFill>
              </a:rPr>
              <a:t> con </a:t>
            </a:r>
            <a:r>
              <a:rPr lang="en-US" sz="2000" kern="1200" dirty="0" err="1" smtClean="0">
                <a:solidFill>
                  <a:schemeClr val="tx2">
                    <a:lumMod val="75000"/>
                  </a:schemeClr>
                </a:solidFill>
              </a:rPr>
              <a:t>này</a:t>
            </a:r>
            <a:r>
              <a:rPr lang="en-US" sz="2000" kern="1200" dirty="0" smtClean="0">
                <a:solidFill>
                  <a:schemeClr val="tx2">
                    <a:lumMod val="75000"/>
                  </a:schemeClr>
                </a:solidFill>
              </a:rPr>
              <a:t> </a:t>
            </a:r>
            <a:r>
              <a:rPr lang="en-US" sz="2000" kern="1200" dirty="0" err="1" smtClean="0">
                <a:solidFill>
                  <a:schemeClr val="tx2">
                    <a:lumMod val="75000"/>
                  </a:schemeClr>
                </a:solidFill>
              </a:rPr>
              <a:t>có</a:t>
            </a:r>
            <a:r>
              <a:rPr lang="en-US" sz="2000" kern="1200" dirty="0" smtClean="0">
                <a:solidFill>
                  <a:schemeClr val="tx2">
                    <a:lumMod val="75000"/>
                  </a:schemeClr>
                </a:solidFill>
              </a:rPr>
              <a:t> </a:t>
            </a:r>
            <a:r>
              <a:rPr lang="en-US" sz="2000" kern="1200" dirty="0" err="1" smtClean="0">
                <a:solidFill>
                  <a:schemeClr val="tx2">
                    <a:lumMod val="75000"/>
                  </a:schemeClr>
                </a:solidFill>
              </a:rPr>
              <a:t>thể</a:t>
            </a:r>
            <a:r>
              <a:rPr lang="en-US" sz="2000" kern="1200" dirty="0" smtClean="0">
                <a:solidFill>
                  <a:schemeClr val="tx2">
                    <a:lumMod val="75000"/>
                  </a:schemeClr>
                </a:solidFill>
              </a:rPr>
              <a:t> </a:t>
            </a:r>
            <a:r>
              <a:rPr lang="en-US" sz="2000" kern="1200" dirty="0" err="1" smtClean="0">
                <a:solidFill>
                  <a:schemeClr val="tx2">
                    <a:lumMod val="75000"/>
                  </a:schemeClr>
                </a:solidFill>
              </a:rPr>
              <a:t>được</a:t>
            </a:r>
            <a:r>
              <a:rPr lang="en-US" sz="2000" kern="1200" dirty="0" smtClean="0">
                <a:solidFill>
                  <a:schemeClr val="tx2">
                    <a:lumMod val="75000"/>
                  </a:schemeClr>
                </a:solidFill>
              </a:rPr>
              <a:t> </a:t>
            </a:r>
            <a:r>
              <a:rPr lang="en-US" sz="2000" kern="1200" dirty="0" err="1" smtClean="0">
                <a:solidFill>
                  <a:schemeClr val="tx2">
                    <a:lumMod val="75000"/>
                  </a:schemeClr>
                </a:solidFill>
              </a:rPr>
              <a:t>dùng</a:t>
            </a:r>
            <a:r>
              <a:rPr lang="en-US" sz="2000" kern="1200" dirty="0" smtClean="0">
                <a:solidFill>
                  <a:schemeClr val="tx2">
                    <a:lumMod val="75000"/>
                  </a:schemeClr>
                </a:solidFill>
              </a:rPr>
              <a:t> ở </a:t>
            </a:r>
            <a:r>
              <a:rPr lang="en-US" sz="2000" kern="1200" dirty="0" err="1" smtClean="0">
                <a:solidFill>
                  <a:schemeClr val="tx2">
                    <a:lumMod val="75000"/>
                  </a:schemeClr>
                </a:solidFill>
              </a:rPr>
              <a:t>bất</a:t>
            </a:r>
            <a:r>
              <a:rPr lang="en-US" sz="2000" kern="1200" dirty="0" smtClean="0">
                <a:solidFill>
                  <a:schemeClr val="tx2">
                    <a:lumMod val="75000"/>
                  </a:schemeClr>
                </a:solidFill>
              </a:rPr>
              <a:t> </a:t>
            </a:r>
            <a:r>
              <a:rPr lang="en-US" sz="2000" kern="1200" dirty="0" err="1" smtClean="0">
                <a:solidFill>
                  <a:schemeClr val="tx2">
                    <a:lumMod val="75000"/>
                  </a:schemeClr>
                </a:solidFill>
              </a:rPr>
              <a:t>kỳ</a:t>
            </a:r>
            <a:r>
              <a:rPr lang="en-US" sz="2000" kern="1200" dirty="0" smtClean="0">
                <a:solidFill>
                  <a:schemeClr val="tx2">
                    <a:lumMod val="75000"/>
                  </a:schemeClr>
                </a:solidFill>
              </a:rPr>
              <a:t> </a:t>
            </a:r>
            <a:r>
              <a:rPr lang="en-US" sz="2000" kern="1200" dirty="0" err="1" smtClean="0">
                <a:solidFill>
                  <a:schemeClr val="tx2">
                    <a:lumMod val="75000"/>
                  </a:schemeClr>
                </a:solidFill>
              </a:rPr>
              <a:t>nơi</a:t>
            </a:r>
            <a:r>
              <a:rPr lang="en-US" sz="2000" kern="1200" dirty="0" smtClean="0">
                <a:solidFill>
                  <a:schemeClr val="tx2">
                    <a:lumMod val="75000"/>
                  </a:schemeClr>
                </a:solidFill>
              </a:rPr>
              <a:t> </a:t>
            </a:r>
            <a:r>
              <a:rPr lang="en-US" sz="2000" kern="1200" dirty="0" err="1" smtClean="0">
                <a:solidFill>
                  <a:schemeClr val="tx2">
                    <a:lumMod val="75000"/>
                  </a:schemeClr>
                </a:solidFill>
              </a:rPr>
              <a:t>nào</a:t>
            </a:r>
            <a:r>
              <a:rPr lang="en-US" sz="2000" kern="1200" dirty="0" smtClean="0">
                <a:solidFill>
                  <a:schemeClr val="tx2">
                    <a:lumMod val="75000"/>
                  </a:schemeClr>
                </a:solidFill>
              </a:rPr>
              <a:t> </a:t>
            </a:r>
            <a:r>
              <a:rPr lang="en-US" sz="2000" kern="1200" dirty="0" err="1" smtClean="0">
                <a:solidFill>
                  <a:schemeClr val="tx2">
                    <a:lumMod val="75000"/>
                  </a:schemeClr>
                </a:solidFill>
              </a:rPr>
              <a:t>mà</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danh</a:t>
            </a:r>
            <a:r>
              <a:rPr lang="en-US" sz="2000" kern="1200" dirty="0" smtClean="0">
                <a:solidFill>
                  <a:schemeClr val="tx2">
                    <a:lumMod val="75000"/>
                  </a:schemeClr>
                </a:solidFill>
              </a:rPr>
              <a:t> </a:t>
            </a:r>
            <a:r>
              <a:rPr lang="en-US" sz="2000" kern="1200" dirty="0" err="1" smtClean="0">
                <a:solidFill>
                  <a:schemeClr val="tx2">
                    <a:lumMod val="75000"/>
                  </a:schemeClr>
                </a:solidFill>
              </a:rPr>
              <a:t>sách</a:t>
            </a:r>
            <a:r>
              <a:rPr lang="en-US" sz="2000" kern="1200" dirty="0" smtClean="0">
                <a:solidFill>
                  <a:schemeClr val="tx2">
                    <a:lumMod val="75000"/>
                  </a:schemeClr>
                </a:solidFill>
              </a:rPr>
              <a:t> </a:t>
            </a:r>
            <a:r>
              <a:rPr lang="en-US" sz="2000" kern="1200" dirty="0" err="1" smtClean="0">
                <a:solidFill>
                  <a:schemeClr val="tx2">
                    <a:lumMod val="75000"/>
                  </a:schemeClr>
                </a:solidFill>
              </a:rPr>
              <a:t>các</a:t>
            </a:r>
            <a:r>
              <a:rPr lang="en-US" sz="2000" kern="1200" dirty="0" smtClean="0">
                <a:solidFill>
                  <a:schemeClr val="tx2">
                    <a:lumMod val="75000"/>
                  </a:schemeClr>
                </a:solidFill>
              </a:rPr>
              <a:t> </a:t>
            </a:r>
            <a:r>
              <a:rPr lang="en-US" sz="2000" kern="1200" dirty="0" err="1" smtClean="0">
                <a:solidFill>
                  <a:schemeClr val="tx2">
                    <a:lumMod val="75000"/>
                  </a:schemeClr>
                </a:solidFill>
              </a:rPr>
              <a:t>giá</a:t>
            </a:r>
            <a:r>
              <a:rPr lang="en-US" sz="2000" kern="1200" dirty="0" smtClean="0">
                <a:solidFill>
                  <a:schemeClr val="tx2">
                    <a:lumMod val="75000"/>
                  </a:schemeClr>
                </a:solidFill>
              </a:rPr>
              <a:t> </a:t>
            </a:r>
            <a:r>
              <a:rPr lang="en-US" sz="2000" kern="1200" dirty="0" err="1" smtClean="0">
                <a:solidFill>
                  <a:schemeClr val="tx2">
                    <a:lumMod val="75000"/>
                  </a:schemeClr>
                </a:solidFill>
              </a:rPr>
              <a:t>trị</a:t>
            </a:r>
            <a:r>
              <a:rPr lang="en-US" sz="2000" kern="1200" dirty="0" smtClean="0">
                <a:solidFill>
                  <a:schemeClr val="tx2">
                    <a:lumMod val="75000"/>
                  </a:schemeClr>
                </a:solidFill>
              </a:rPr>
              <a:t> </a:t>
            </a:r>
            <a:r>
              <a:rPr lang="en-US" sz="2000" kern="1200" dirty="0" err="1" smtClean="0">
                <a:solidFill>
                  <a:schemeClr val="tx2">
                    <a:lumMod val="75000"/>
                  </a:schemeClr>
                </a:solidFill>
              </a:rPr>
              <a:t>được</a:t>
            </a:r>
            <a:r>
              <a:rPr lang="en-US" sz="2000" kern="1200" dirty="0" smtClean="0">
                <a:solidFill>
                  <a:schemeClr val="tx2">
                    <a:lumMod val="75000"/>
                  </a:schemeClr>
                </a:solidFill>
              </a:rPr>
              <a:t> </a:t>
            </a:r>
            <a:r>
              <a:rPr lang="en-US" sz="2000" kern="1200" dirty="0" err="1" smtClean="0">
                <a:solidFill>
                  <a:schemeClr val="tx2">
                    <a:lumMod val="75000"/>
                  </a:schemeClr>
                </a:solidFill>
              </a:rPr>
              <a:t>sử</a:t>
            </a:r>
            <a:r>
              <a:rPr lang="en-US" sz="2000" kern="1200" dirty="0" smtClean="0">
                <a:solidFill>
                  <a:schemeClr val="tx2">
                    <a:lumMod val="75000"/>
                  </a:schemeClr>
                </a:solidFill>
              </a:rPr>
              <a:t> </a:t>
            </a:r>
            <a:r>
              <a:rPr lang="en-US" sz="2000" kern="1200" dirty="0" err="1" smtClean="0">
                <a:solidFill>
                  <a:schemeClr val="tx2">
                    <a:lumMod val="75000"/>
                  </a:schemeClr>
                </a:solidFill>
              </a:rPr>
              <a:t>dụng</a:t>
            </a:r>
            <a:r>
              <a:rPr lang="en-US" sz="2000" kern="1200" dirty="0" smtClean="0">
                <a:solidFill>
                  <a:schemeClr val="tx2">
                    <a:lumMod val="75000"/>
                  </a:schemeClr>
                </a:solidFill>
              </a:rPr>
              <a:t>. </a:t>
            </a:r>
            <a:r>
              <a:rPr lang="en-US" sz="2000" kern="1200" dirty="0" err="1" smtClean="0">
                <a:solidFill>
                  <a:schemeClr val="tx2">
                    <a:lumMod val="75000"/>
                  </a:schemeClr>
                </a:solidFill>
              </a:rPr>
              <a:t>Ví</a:t>
            </a:r>
            <a:r>
              <a:rPr lang="en-US" sz="2000" kern="1200" dirty="0" smtClean="0">
                <a:solidFill>
                  <a:schemeClr val="tx2">
                    <a:lumMod val="75000"/>
                  </a:schemeClr>
                </a:solidFill>
              </a:rPr>
              <a:t> </a:t>
            </a:r>
            <a:r>
              <a:rPr lang="en-US" sz="2000" kern="1200" dirty="0" err="1" smtClean="0">
                <a:solidFill>
                  <a:schemeClr val="tx2">
                    <a:lumMod val="75000"/>
                  </a:schemeClr>
                </a:solidFill>
              </a:rPr>
              <a:t>dụ</a:t>
            </a:r>
            <a:r>
              <a:rPr lang="en-US" sz="2000" kern="1200" dirty="0" smtClean="0">
                <a:solidFill>
                  <a:schemeClr val="tx2">
                    <a:lumMod val="75000"/>
                  </a:schemeClr>
                </a:solidFill>
              </a:rPr>
              <a:t> </a:t>
            </a:r>
            <a:r>
              <a:rPr lang="en-US" sz="2000" kern="1200" dirty="0" err="1" smtClean="0">
                <a:solidFill>
                  <a:schemeClr val="tx2">
                    <a:lumMod val="75000"/>
                  </a:schemeClr>
                </a:solidFill>
              </a:rPr>
              <a:t>khi</a:t>
            </a:r>
            <a:r>
              <a:rPr lang="en-US" sz="2000" kern="1200" dirty="0" smtClean="0">
                <a:solidFill>
                  <a:schemeClr val="tx2">
                    <a:lumMod val="75000"/>
                  </a:schemeClr>
                </a:solidFill>
              </a:rPr>
              <a:t> </a:t>
            </a:r>
            <a:r>
              <a:rPr lang="en-US" sz="2000" kern="1200" dirty="0" err="1" smtClean="0">
                <a:solidFill>
                  <a:schemeClr val="tx2">
                    <a:lumMod val="75000"/>
                  </a:schemeClr>
                </a:solidFill>
              </a:rPr>
              <a:t>dùng</a:t>
            </a:r>
            <a:r>
              <a:rPr lang="en-US" sz="2000" kern="1200" dirty="0" smtClean="0">
                <a:solidFill>
                  <a:schemeClr val="tx2">
                    <a:lumMod val="75000"/>
                  </a:schemeClr>
                </a:solidFill>
              </a:rPr>
              <a:t> </a:t>
            </a:r>
            <a:r>
              <a:rPr lang="en-US" sz="2000" kern="1200" dirty="0" err="1" smtClean="0">
                <a:solidFill>
                  <a:schemeClr val="tx2">
                    <a:lumMod val="75000"/>
                  </a:schemeClr>
                </a:solidFill>
              </a:rPr>
              <a:t>mệnh</a:t>
            </a:r>
            <a:r>
              <a:rPr lang="en-US" sz="2000" kern="1200" dirty="0" smtClean="0">
                <a:solidFill>
                  <a:schemeClr val="tx2">
                    <a:lumMod val="75000"/>
                  </a:schemeClr>
                </a:solidFill>
              </a:rPr>
              <a:t> </a:t>
            </a:r>
            <a:r>
              <a:rPr lang="en-US" sz="2000" kern="1200" dirty="0" err="1" smtClean="0">
                <a:solidFill>
                  <a:schemeClr val="tx2">
                    <a:lumMod val="75000"/>
                  </a:schemeClr>
                </a:solidFill>
              </a:rPr>
              <a:t>đề</a:t>
            </a:r>
            <a:r>
              <a:rPr lang="en-US" sz="2000" kern="1200" dirty="0" smtClean="0">
                <a:solidFill>
                  <a:schemeClr val="tx2">
                    <a:lumMod val="75000"/>
                  </a:schemeClr>
                </a:solidFill>
              </a:rPr>
              <a:t> IN.</a:t>
            </a:r>
            <a:endParaRPr lang="en-US" sz="2000" kern="1200" dirty="0">
              <a:solidFill>
                <a:schemeClr val="tx2">
                  <a:lumMod val="75000"/>
                </a:schemeClr>
              </a:solidFill>
            </a:endParaRPr>
          </a:p>
        </p:txBody>
      </p:sp>
      <p:sp>
        <p:nvSpPr>
          <p:cNvPr id="14" name="Freeform 13"/>
          <p:cNvSpPr/>
          <p:nvPr/>
        </p:nvSpPr>
        <p:spPr>
          <a:xfrm>
            <a:off x="622299" y="3899930"/>
            <a:ext cx="7350421" cy="1216667"/>
          </a:xfrm>
          <a:custGeom>
            <a:avLst/>
            <a:gdLst>
              <a:gd name="connsiteX0" fmla="*/ 0 w 7350421"/>
              <a:gd name="connsiteY0" fmla="*/ 202782 h 1216667"/>
              <a:gd name="connsiteX1" fmla="*/ 202782 w 7350421"/>
              <a:gd name="connsiteY1" fmla="*/ 0 h 1216667"/>
              <a:gd name="connsiteX2" fmla="*/ 7147639 w 7350421"/>
              <a:gd name="connsiteY2" fmla="*/ 0 h 1216667"/>
              <a:gd name="connsiteX3" fmla="*/ 7350421 w 7350421"/>
              <a:gd name="connsiteY3" fmla="*/ 202782 h 1216667"/>
              <a:gd name="connsiteX4" fmla="*/ 7350421 w 7350421"/>
              <a:gd name="connsiteY4" fmla="*/ 1013885 h 1216667"/>
              <a:gd name="connsiteX5" fmla="*/ 7147639 w 7350421"/>
              <a:gd name="connsiteY5" fmla="*/ 1216667 h 1216667"/>
              <a:gd name="connsiteX6" fmla="*/ 202782 w 7350421"/>
              <a:gd name="connsiteY6" fmla="*/ 1216667 h 1216667"/>
              <a:gd name="connsiteX7" fmla="*/ 0 w 7350421"/>
              <a:gd name="connsiteY7" fmla="*/ 1013885 h 1216667"/>
              <a:gd name="connsiteX8" fmla="*/ 0 w 7350421"/>
              <a:gd name="connsiteY8" fmla="*/ 202782 h 121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0421" h="1216667">
                <a:moveTo>
                  <a:pt x="0" y="202782"/>
                </a:moveTo>
                <a:cubicBezTo>
                  <a:pt x="0" y="90789"/>
                  <a:pt x="90789" y="0"/>
                  <a:pt x="202782" y="0"/>
                </a:cubicBezTo>
                <a:lnTo>
                  <a:pt x="7147639" y="0"/>
                </a:lnTo>
                <a:cubicBezTo>
                  <a:pt x="7259632" y="0"/>
                  <a:pt x="7350421" y="90789"/>
                  <a:pt x="7350421" y="202782"/>
                </a:cubicBezTo>
                <a:lnTo>
                  <a:pt x="7350421" y="1013885"/>
                </a:lnTo>
                <a:cubicBezTo>
                  <a:pt x="7350421" y="1125878"/>
                  <a:pt x="7259632" y="1216667"/>
                  <a:pt x="7147639" y="1216667"/>
                </a:cubicBezTo>
                <a:lnTo>
                  <a:pt x="202782" y="1216667"/>
                </a:lnTo>
                <a:cubicBezTo>
                  <a:pt x="90789" y="1216667"/>
                  <a:pt x="0" y="1125878"/>
                  <a:pt x="0" y="1013885"/>
                </a:cubicBezTo>
                <a:lnTo>
                  <a:pt x="0" y="202782"/>
                </a:lnTo>
                <a:close/>
              </a:path>
            </a:pathLst>
          </a:cu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593" tIns="135593" rIns="135593" bIns="135593"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bảng</a:t>
            </a:r>
            <a:r>
              <a:rPr lang="en-US" sz="2000" kern="1200" dirty="0" smtClean="0">
                <a:solidFill>
                  <a:schemeClr val="tx2">
                    <a:lumMod val="75000"/>
                  </a:schemeClr>
                </a:solidFill>
              </a:rPr>
              <a:t> </a:t>
            </a:r>
            <a:r>
              <a:rPr lang="en-US" sz="2000" kern="1200" dirty="0" err="1" smtClean="0">
                <a:solidFill>
                  <a:schemeClr val="tx2">
                    <a:lumMod val="75000"/>
                  </a:schemeClr>
                </a:solidFill>
              </a:rPr>
              <a:t>ảo</a:t>
            </a:r>
            <a:r>
              <a:rPr lang="en-US" sz="2000" kern="1200" dirty="0" smtClean="0">
                <a:solidFill>
                  <a:schemeClr val="tx2">
                    <a:lumMod val="75000"/>
                  </a:schemeClr>
                </a:solidFill>
              </a:rPr>
              <a:t> (</a:t>
            </a:r>
            <a:r>
              <a:rPr lang="en-US" sz="2000" kern="1200" dirty="0" err="1" smtClean="0">
                <a:solidFill>
                  <a:schemeClr val="tx2">
                    <a:lumMod val="75000"/>
                  </a:schemeClr>
                </a:solidFill>
              </a:rPr>
              <a:t>nhiều</a:t>
            </a:r>
            <a:r>
              <a:rPr lang="en-US" sz="2000" kern="1200" dirty="0" smtClean="0">
                <a:solidFill>
                  <a:schemeClr val="tx2">
                    <a:lumMod val="75000"/>
                  </a:schemeClr>
                </a:solidFill>
              </a:rPr>
              <a:t> </a:t>
            </a:r>
            <a:r>
              <a:rPr lang="en-US" sz="2000" kern="1200" dirty="0" err="1" smtClean="0">
                <a:solidFill>
                  <a:schemeClr val="tx2">
                    <a:lumMod val="75000"/>
                  </a:schemeClr>
                </a:solidFill>
              </a:rPr>
              <a:t>cột</a:t>
            </a:r>
            <a:r>
              <a:rPr lang="en-US" sz="2000" kern="1200" dirty="0" smtClean="0">
                <a:solidFill>
                  <a:schemeClr val="tx2">
                    <a:lumMod val="75000"/>
                  </a:schemeClr>
                </a:solidFill>
              </a:rPr>
              <a:t>, </a:t>
            </a:r>
            <a:r>
              <a:rPr lang="en-US" sz="2000" kern="1200" dirty="0" err="1" smtClean="0">
                <a:solidFill>
                  <a:schemeClr val="tx2">
                    <a:lumMod val="75000"/>
                  </a:schemeClr>
                </a:solidFill>
              </a:rPr>
              <a:t>nhiều</a:t>
            </a:r>
            <a:r>
              <a:rPr lang="en-US" sz="2000" kern="1200" dirty="0" smtClean="0">
                <a:solidFill>
                  <a:schemeClr val="tx2">
                    <a:lumMod val="75000"/>
                  </a:schemeClr>
                </a:solidFill>
              </a:rPr>
              <a:t> </a:t>
            </a:r>
            <a:r>
              <a:rPr lang="en-US" sz="2000" kern="1200" dirty="0" err="1" smtClean="0">
                <a:solidFill>
                  <a:schemeClr val="tx2">
                    <a:lumMod val="75000"/>
                  </a:schemeClr>
                </a:solidFill>
              </a:rPr>
              <a:t>hàng</a:t>
            </a:r>
            <a:r>
              <a:rPr lang="en-US" sz="2000" kern="1200" dirty="0" smtClean="0">
                <a:solidFill>
                  <a:schemeClr val="tx2">
                    <a:lumMod val="75000"/>
                  </a:schemeClr>
                </a:solidFill>
              </a:rPr>
              <a:t> </a:t>
            </a:r>
            <a:r>
              <a:rPr lang="en-US" sz="2000" kern="1200" dirty="0" err="1" smtClean="0">
                <a:solidFill>
                  <a:schemeClr val="tx2">
                    <a:lumMod val="75000"/>
                  </a:schemeClr>
                </a:solidFill>
              </a:rPr>
              <a:t>gồm</a:t>
            </a:r>
            <a:r>
              <a:rPr lang="en-US" sz="2000" kern="1200" dirty="0" smtClean="0">
                <a:solidFill>
                  <a:schemeClr val="tx2">
                    <a:lumMod val="75000"/>
                  </a:schemeClr>
                </a:solidFill>
              </a:rPr>
              <a:t> </a:t>
            </a:r>
            <a:r>
              <a:rPr lang="en-US" sz="2000" kern="1200" dirty="0" err="1" smtClean="0">
                <a:solidFill>
                  <a:schemeClr val="tx2">
                    <a:lumMod val="75000"/>
                  </a:schemeClr>
                </a:solidFill>
              </a:rPr>
              <a:t>tập</a:t>
            </a:r>
            <a:r>
              <a:rPr lang="en-US" sz="2000" kern="1200" dirty="0" smtClean="0">
                <a:solidFill>
                  <a:schemeClr val="tx2">
                    <a:lumMod val="75000"/>
                  </a:schemeClr>
                </a:solidFill>
              </a:rPr>
              <a:t> </a:t>
            </a:r>
            <a:r>
              <a:rPr lang="en-US" sz="2000" kern="1200" dirty="0" err="1" smtClean="0">
                <a:solidFill>
                  <a:schemeClr val="tx2">
                    <a:lumMod val="75000"/>
                  </a:schemeClr>
                </a:solidFill>
              </a:rPr>
              <a:t>các</a:t>
            </a:r>
            <a:r>
              <a:rPr lang="en-US" sz="2000" kern="1200" dirty="0" smtClean="0">
                <a:solidFill>
                  <a:schemeClr val="tx2">
                    <a:lumMod val="75000"/>
                  </a:schemeClr>
                </a:solidFill>
              </a:rPr>
              <a:t> </a:t>
            </a:r>
            <a:r>
              <a:rPr lang="en-US" sz="2000" kern="1200" dirty="0" err="1" smtClean="0">
                <a:solidFill>
                  <a:schemeClr val="tx2">
                    <a:lumMod val="75000"/>
                  </a:schemeClr>
                </a:solidFill>
              </a:rPr>
              <a:t>giá</a:t>
            </a:r>
            <a:r>
              <a:rPr lang="en-US" sz="2000" kern="1200" dirty="0" smtClean="0">
                <a:solidFill>
                  <a:schemeClr val="tx2">
                    <a:lumMod val="75000"/>
                  </a:schemeClr>
                </a:solidFill>
              </a:rPr>
              <a:t> </a:t>
            </a:r>
            <a:r>
              <a:rPr lang="en-US" sz="2000" kern="1200" dirty="0" err="1" smtClean="0">
                <a:solidFill>
                  <a:schemeClr val="tx2">
                    <a:lumMod val="75000"/>
                  </a:schemeClr>
                </a:solidFill>
              </a:rPr>
              <a:t>trị</a:t>
            </a:r>
            <a:r>
              <a:rPr lang="en-US" sz="2000" kern="1200" dirty="0" smtClean="0">
                <a:solidFill>
                  <a:schemeClr val="tx2">
                    <a:lumMod val="75000"/>
                  </a:schemeClr>
                </a:solidFill>
              </a:rPr>
              <a:t>). </a:t>
            </a:r>
            <a:r>
              <a:rPr lang="en-US" sz="2000" kern="1200" dirty="0" err="1" smtClean="0">
                <a:solidFill>
                  <a:schemeClr val="tx2">
                    <a:lumMod val="75000"/>
                  </a:schemeClr>
                </a:solidFill>
              </a:rPr>
              <a:t>Câu</a:t>
            </a:r>
            <a:r>
              <a:rPr lang="en-US" sz="2000" kern="1200" dirty="0" smtClean="0">
                <a:solidFill>
                  <a:schemeClr val="tx2">
                    <a:lumMod val="75000"/>
                  </a:schemeClr>
                </a:solidFill>
              </a:rPr>
              <a:t> </a:t>
            </a:r>
            <a:r>
              <a:rPr lang="en-US" sz="2000" kern="1200" dirty="0" err="1" smtClean="0">
                <a:solidFill>
                  <a:schemeClr val="tx2">
                    <a:lumMod val="75000"/>
                  </a:schemeClr>
                </a:solidFill>
              </a:rPr>
              <a:t>truy</a:t>
            </a:r>
            <a:r>
              <a:rPr lang="en-US" sz="2000" kern="1200" dirty="0" smtClean="0">
                <a:solidFill>
                  <a:schemeClr val="tx2">
                    <a:lumMod val="75000"/>
                  </a:schemeClr>
                </a:solidFill>
              </a:rPr>
              <a:t> </a:t>
            </a:r>
            <a:r>
              <a:rPr lang="en-US" sz="2000" kern="1200" dirty="0" err="1" smtClean="0">
                <a:solidFill>
                  <a:schemeClr val="tx2">
                    <a:lumMod val="75000"/>
                  </a:schemeClr>
                </a:solidFill>
              </a:rPr>
              <a:t>vấn</a:t>
            </a:r>
            <a:r>
              <a:rPr lang="en-US" sz="2000" kern="1200" dirty="0" smtClean="0">
                <a:solidFill>
                  <a:schemeClr val="tx2">
                    <a:lumMod val="75000"/>
                  </a:schemeClr>
                </a:solidFill>
              </a:rPr>
              <a:t> con </a:t>
            </a:r>
            <a:r>
              <a:rPr lang="en-US" sz="2000" kern="1200" dirty="0" err="1" smtClean="0">
                <a:solidFill>
                  <a:schemeClr val="tx2">
                    <a:lumMod val="75000"/>
                  </a:schemeClr>
                </a:solidFill>
              </a:rPr>
              <a:t>loại</a:t>
            </a:r>
            <a:r>
              <a:rPr lang="en-US" sz="2000" kern="1200" dirty="0" smtClean="0">
                <a:solidFill>
                  <a:schemeClr val="tx2">
                    <a:lumMod val="75000"/>
                  </a:schemeClr>
                </a:solidFill>
              </a:rPr>
              <a:t> </a:t>
            </a:r>
            <a:r>
              <a:rPr lang="en-US" sz="2000" kern="1200" dirty="0" err="1" smtClean="0">
                <a:solidFill>
                  <a:schemeClr val="tx2">
                    <a:lumMod val="75000"/>
                  </a:schemeClr>
                </a:solidFill>
              </a:rPr>
              <a:t>này</a:t>
            </a:r>
            <a:r>
              <a:rPr lang="en-US" sz="2000" kern="1200" dirty="0" smtClean="0">
                <a:solidFill>
                  <a:schemeClr val="tx2">
                    <a:lumMod val="75000"/>
                  </a:schemeClr>
                </a:solidFill>
              </a:rPr>
              <a:t> </a:t>
            </a:r>
            <a:r>
              <a:rPr lang="en-US" sz="2000" kern="1200" dirty="0" err="1" smtClean="0">
                <a:solidFill>
                  <a:schemeClr val="tx2">
                    <a:lumMod val="75000"/>
                  </a:schemeClr>
                </a:solidFill>
              </a:rPr>
              <a:t>có</a:t>
            </a:r>
            <a:r>
              <a:rPr lang="en-US" sz="2000" kern="1200" dirty="0" smtClean="0">
                <a:solidFill>
                  <a:schemeClr val="tx2">
                    <a:lumMod val="75000"/>
                  </a:schemeClr>
                </a:solidFill>
              </a:rPr>
              <a:t> </a:t>
            </a:r>
            <a:r>
              <a:rPr lang="en-US" sz="2000" kern="1200" dirty="0" err="1" smtClean="0">
                <a:solidFill>
                  <a:schemeClr val="tx2">
                    <a:lumMod val="75000"/>
                  </a:schemeClr>
                </a:solidFill>
              </a:rPr>
              <a:t>thể</a:t>
            </a:r>
            <a:r>
              <a:rPr lang="en-US" sz="2000" kern="1200" dirty="0" smtClean="0">
                <a:solidFill>
                  <a:schemeClr val="tx2">
                    <a:lumMod val="75000"/>
                  </a:schemeClr>
                </a:solidFill>
              </a:rPr>
              <a:t> </a:t>
            </a:r>
            <a:r>
              <a:rPr lang="en-US" sz="2000" kern="1200" dirty="0" err="1" smtClean="0">
                <a:solidFill>
                  <a:schemeClr val="tx2">
                    <a:lumMod val="75000"/>
                  </a:schemeClr>
                </a:solidFill>
              </a:rPr>
              <a:t>được</a:t>
            </a:r>
            <a:r>
              <a:rPr lang="en-US" sz="2000" kern="1200" dirty="0" smtClean="0">
                <a:solidFill>
                  <a:schemeClr val="tx2">
                    <a:lumMod val="75000"/>
                  </a:schemeClr>
                </a:solidFill>
              </a:rPr>
              <a:t> </a:t>
            </a:r>
            <a:r>
              <a:rPr lang="en-US" sz="2000" kern="1200" dirty="0" err="1" smtClean="0">
                <a:solidFill>
                  <a:schemeClr val="tx2">
                    <a:lumMod val="75000"/>
                  </a:schemeClr>
                </a:solidFill>
              </a:rPr>
              <a:t>sử</a:t>
            </a:r>
            <a:r>
              <a:rPr lang="en-US" sz="2000" kern="1200" dirty="0" smtClean="0">
                <a:solidFill>
                  <a:schemeClr val="tx2">
                    <a:lumMod val="75000"/>
                  </a:schemeClr>
                </a:solidFill>
              </a:rPr>
              <a:t> </a:t>
            </a:r>
            <a:r>
              <a:rPr lang="en-US" sz="2000" kern="1200" dirty="0" err="1" smtClean="0">
                <a:solidFill>
                  <a:schemeClr val="tx2">
                    <a:lumMod val="75000"/>
                  </a:schemeClr>
                </a:solidFill>
              </a:rPr>
              <a:t>dụng</a:t>
            </a:r>
            <a:r>
              <a:rPr lang="en-US" sz="2000" kern="1200" dirty="0" smtClean="0">
                <a:solidFill>
                  <a:schemeClr val="tx2">
                    <a:lumMod val="75000"/>
                  </a:schemeClr>
                </a:solidFill>
              </a:rPr>
              <a:t> ở </a:t>
            </a:r>
            <a:r>
              <a:rPr lang="en-US" sz="2000" kern="1200" dirty="0" err="1" smtClean="0">
                <a:solidFill>
                  <a:schemeClr val="tx2">
                    <a:lumMod val="75000"/>
                  </a:schemeClr>
                </a:solidFill>
              </a:rPr>
              <a:t>bất</a:t>
            </a:r>
            <a:r>
              <a:rPr lang="en-US" sz="2000" kern="1200" dirty="0" smtClean="0">
                <a:solidFill>
                  <a:schemeClr val="tx2">
                    <a:lumMod val="75000"/>
                  </a:schemeClr>
                </a:solidFill>
              </a:rPr>
              <a:t> </a:t>
            </a:r>
            <a:r>
              <a:rPr lang="en-US" sz="2000" kern="1200" dirty="0" err="1" smtClean="0">
                <a:solidFill>
                  <a:schemeClr val="tx2">
                    <a:lumMod val="75000"/>
                  </a:schemeClr>
                </a:solidFill>
              </a:rPr>
              <a:t>kể</a:t>
            </a:r>
            <a:r>
              <a:rPr lang="en-US" sz="2000" kern="1200" dirty="0" smtClean="0">
                <a:solidFill>
                  <a:schemeClr val="tx2">
                    <a:lumMod val="75000"/>
                  </a:schemeClr>
                </a:solidFill>
              </a:rPr>
              <a:t> </a:t>
            </a:r>
            <a:r>
              <a:rPr lang="en-US" sz="2000" kern="1200" dirty="0" err="1" smtClean="0">
                <a:solidFill>
                  <a:schemeClr val="tx2">
                    <a:lumMod val="75000"/>
                  </a:schemeClr>
                </a:solidFill>
              </a:rPr>
              <a:t>nơi</a:t>
            </a:r>
            <a:r>
              <a:rPr lang="en-US" sz="2000" kern="1200" dirty="0" smtClean="0">
                <a:solidFill>
                  <a:schemeClr val="tx2">
                    <a:lumMod val="75000"/>
                  </a:schemeClr>
                </a:solidFill>
              </a:rPr>
              <a:t> </a:t>
            </a:r>
            <a:r>
              <a:rPr lang="en-US" sz="2000" kern="1200" dirty="0" err="1" smtClean="0">
                <a:solidFill>
                  <a:schemeClr val="tx2">
                    <a:lumMod val="75000"/>
                  </a:schemeClr>
                </a:solidFill>
              </a:rPr>
              <a:t>nào</a:t>
            </a:r>
            <a:r>
              <a:rPr lang="en-US" sz="2000" kern="1200" dirty="0" smtClean="0">
                <a:solidFill>
                  <a:schemeClr val="tx2">
                    <a:lumMod val="75000"/>
                  </a:schemeClr>
                </a:solidFill>
              </a:rPr>
              <a:t> </a:t>
            </a:r>
            <a:r>
              <a:rPr lang="en-US" sz="2000" kern="1200" dirty="0" err="1" smtClean="0">
                <a:solidFill>
                  <a:schemeClr val="tx2">
                    <a:lumMod val="75000"/>
                  </a:schemeClr>
                </a:solidFill>
              </a:rPr>
              <a:t>cần</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bảng</a:t>
            </a:r>
            <a:r>
              <a:rPr lang="en-US" sz="2000" kern="1200" dirty="0" smtClean="0">
                <a:solidFill>
                  <a:schemeClr val="tx2">
                    <a:lumMod val="75000"/>
                  </a:schemeClr>
                </a:solidFill>
              </a:rPr>
              <a:t> </a:t>
            </a:r>
            <a:r>
              <a:rPr lang="en-US" sz="2000" kern="1200" dirty="0" err="1" smtClean="0">
                <a:solidFill>
                  <a:schemeClr val="tx2">
                    <a:lumMod val="75000"/>
                  </a:schemeClr>
                </a:solidFill>
              </a:rPr>
              <a:t>trong</a:t>
            </a:r>
            <a:r>
              <a:rPr lang="en-US" sz="2000" kern="1200" dirty="0" smtClean="0">
                <a:solidFill>
                  <a:schemeClr val="tx2">
                    <a:lumMod val="75000"/>
                  </a:schemeClr>
                </a:solidFill>
              </a:rPr>
              <a:t> </a:t>
            </a:r>
            <a:r>
              <a:rPr lang="en-US" sz="2000" kern="1200" dirty="0" err="1" smtClean="0">
                <a:solidFill>
                  <a:schemeClr val="tx2">
                    <a:lumMod val="75000"/>
                  </a:schemeClr>
                </a:solidFill>
              </a:rPr>
              <a:t>câu</a:t>
            </a:r>
            <a:r>
              <a:rPr lang="en-US" sz="2000" kern="1200" dirty="0" smtClean="0">
                <a:solidFill>
                  <a:schemeClr val="tx2">
                    <a:lumMod val="75000"/>
                  </a:schemeClr>
                </a:solidFill>
              </a:rPr>
              <a:t> </a:t>
            </a:r>
            <a:r>
              <a:rPr lang="en-US" sz="2000" kern="1200" dirty="0" err="1" smtClean="0">
                <a:solidFill>
                  <a:schemeClr val="tx2">
                    <a:lumMod val="75000"/>
                  </a:schemeClr>
                </a:solidFill>
              </a:rPr>
              <a:t>lệnh</a:t>
            </a:r>
            <a:r>
              <a:rPr lang="en-US" sz="2000" kern="1200" dirty="0" smtClean="0">
                <a:solidFill>
                  <a:schemeClr val="tx2">
                    <a:lumMod val="75000"/>
                  </a:schemeClr>
                </a:solidFill>
              </a:rPr>
              <a:t>. </a:t>
            </a:r>
            <a:r>
              <a:rPr lang="en-US" sz="2000" kern="1200" dirty="0" err="1" smtClean="0">
                <a:solidFill>
                  <a:schemeClr val="tx2">
                    <a:lumMod val="75000"/>
                  </a:schemeClr>
                </a:solidFill>
              </a:rPr>
              <a:t>Ví</a:t>
            </a:r>
            <a:r>
              <a:rPr lang="en-US" sz="2000" kern="1200" dirty="0" smtClean="0">
                <a:solidFill>
                  <a:schemeClr val="tx2">
                    <a:lumMod val="75000"/>
                  </a:schemeClr>
                </a:solidFill>
              </a:rPr>
              <a:t> </a:t>
            </a:r>
            <a:r>
              <a:rPr lang="en-US" sz="2000" kern="1200" dirty="0" err="1" smtClean="0">
                <a:solidFill>
                  <a:schemeClr val="tx2">
                    <a:lumMod val="75000"/>
                  </a:schemeClr>
                </a:solidFill>
              </a:rPr>
              <a:t>dụ</a:t>
            </a:r>
            <a:r>
              <a:rPr lang="en-US" sz="2000" kern="1200" dirty="0" smtClean="0">
                <a:solidFill>
                  <a:schemeClr val="tx2">
                    <a:lumMod val="75000"/>
                  </a:schemeClr>
                </a:solidFill>
              </a:rPr>
              <a:t> </a:t>
            </a:r>
            <a:r>
              <a:rPr lang="en-US" sz="2000" kern="1200" dirty="0" err="1" smtClean="0">
                <a:solidFill>
                  <a:schemeClr val="tx2">
                    <a:lumMod val="75000"/>
                  </a:schemeClr>
                </a:solidFill>
              </a:rPr>
              <a:t>trong</a:t>
            </a:r>
            <a:r>
              <a:rPr lang="en-US" sz="2000" kern="1200" dirty="0" smtClean="0">
                <a:solidFill>
                  <a:schemeClr val="tx2">
                    <a:lumMod val="75000"/>
                  </a:schemeClr>
                </a:solidFill>
              </a:rPr>
              <a:t> </a:t>
            </a:r>
            <a:r>
              <a:rPr lang="en-US" sz="2000" kern="1200" dirty="0" err="1" smtClean="0">
                <a:solidFill>
                  <a:schemeClr val="tx2">
                    <a:lumMod val="75000"/>
                  </a:schemeClr>
                </a:solidFill>
              </a:rPr>
              <a:t>câu</a:t>
            </a:r>
            <a:r>
              <a:rPr lang="en-US" sz="2000" kern="1200" dirty="0" smtClean="0">
                <a:solidFill>
                  <a:schemeClr val="tx2">
                    <a:lumMod val="75000"/>
                  </a:schemeClr>
                </a:solidFill>
              </a:rPr>
              <a:t> </a:t>
            </a:r>
            <a:r>
              <a:rPr lang="en-US" sz="2000" kern="1200" dirty="0" err="1" smtClean="0">
                <a:solidFill>
                  <a:schemeClr val="tx2">
                    <a:lumMod val="75000"/>
                  </a:schemeClr>
                </a:solidFill>
              </a:rPr>
              <a:t>lệnh</a:t>
            </a:r>
            <a:r>
              <a:rPr lang="en-US" sz="2000" kern="1200" dirty="0" smtClean="0">
                <a:solidFill>
                  <a:schemeClr val="tx2">
                    <a:lumMod val="75000"/>
                  </a:schemeClr>
                </a:solidFill>
              </a:rPr>
              <a:t> FROM</a:t>
            </a:r>
            <a:endParaRPr lang="en-US" sz="2000" kern="1200" dirty="0">
              <a:solidFill>
                <a:schemeClr val="tx2">
                  <a:lumMod val="75000"/>
                </a:schemeClr>
              </a:solidFill>
            </a:endParaRPr>
          </a:p>
        </p:txBody>
      </p:sp>
      <p:sp>
        <p:nvSpPr>
          <p:cNvPr id="16" name="Freeform 15"/>
          <p:cNvSpPr/>
          <p:nvPr/>
        </p:nvSpPr>
        <p:spPr>
          <a:xfrm>
            <a:off x="622299" y="5126792"/>
            <a:ext cx="7350421" cy="1502608"/>
          </a:xfrm>
          <a:custGeom>
            <a:avLst/>
            <a:gdLst>
              <a:gd name="connsiteX0" fmla="*/ 0 w 7350421"/>
              <a:gd name="connsiteY0" fmla="*/ 202782 h 1216667"/>
              <a:gd name="connsiteX1" fmla="*/ 202782 w 7350421"/>
              <a:gd name="connsiteY1" fmla="*/ 0 h 1216667"/>
              <a:gd name="connsiteX2" fmla="*/ 7147639 w 7350421"/>
              <a:gd name="connsiteY2" fmla="*/ 0 h 1216667"/>
              <a:gd name="connsiteX3" fmla="*/ 7350421 w 7350421"/>
              <a:gd name="connsiteY3" fmla="*/ 202782 h 1216667"/>
              <a:gd name="connsiteX4" fmla="*/ 7350421 w 7350421"/>
              <a:gd name="connsiteY4" fmla="*/ 1013885 h 1216667"/>
              <a:gd name="connsiteX5" fmla="*/ 7147639 w 7350421"/>
              <a:gd name="connsiteY5" fmla="*/ 1216667 h 1216667"/>
              <a:gd name="connsiteX6" fmla="*/ 202782 w 7350421"/>
              <a:gd name="connsiteY6" fmla="*/ 1216667 h 1216667"/>
              <a:gd name="connsiteX7" fmla="*/ 0 w 7350421"/>
              <a:gd name="connsiteY7" fmla="*/ 1013885 h 1216667"/>
              <a:gd name="connsiteX8" fmla="*/ 0 w 7350421"/>
              <a:gd name="connsiteY8" fmla="*/ 202782 h 121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0421" h="1216667">
                <a:moveTo>
                  <a:pt x="0" y="202782"/>
                </a:moveTo>
                <a:cubicBezTo>
                  <a:pt x="0" y="90789"/>
                  <a:pt x="90789" y="0"/>
                  <a:pt x="202782" y="0"/>
                </a:cubicBezTo>
                <a:lnTo>
                  <a:pt x="7147639" y="0"/>
                </a:lnTo>
                <a:cubicBezTo>
                  <a:pt x="7259632" y="0"/>
                  <a:pt x="7350421" y="90789"/>
                  <a:pt x="7350421" y="202782"/>
                </a:cubicBezTo>
                <a:lnTo>
                  <a:pt x="7350421" y="1013885"/>
                </a:lnTo>
                <a:cubicBezTo>
                  <a:pt x="7350421" y="1125878"/>
                  <a:pt x="7259632" y="1216667"/>
                  <a:pt x="7147639" y="1216667"/>
                </a:cubicBezTo>
                <a:lnTo>
                  <a:pt x="202782" y="1216667"/>
                </a:lnTo>
                <a:cubicBezTo>
                  <a:pt x="90789" y="1216667"/>
                  <a:pt x="0" y="1125878"/>
                  <a:pt x="0" y="1013885"/>
                </a:cubicBezTo>
                <a:lnTo>
                  <a:pt x="0" y="202782"/>
                </a:lnTo>
                <a:close/>
              </a:path>
            </a:pathLst>
          </a:custGeom>
          <a:solidFill>
            <a:schemeClr val="accent3">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593" tIns="135593" rIns="135593" bIns="135593" numCol="1" spcCol="1270" anchor="ctr" anchorCtr="0">
            <a:noAutofit/>
          </a:bodyPr>
          <a:lstStyle/>
          <a:p>
            <a:pPr lvl="0" algn="l" defTabSz="889000">
              <a:lnSpc>
                <a:spcPct val="90000"/>
              </a:lnSpc>
              <a:spcBef>
                <a:spcPct val="0"/>
              </a:spcBef>
              <a:spcAft>
                <a:spcPct val="35000"/>
              </a:spcAft>
            </a:pPr>
            <a:r>
              <a:rPr lang="en-US" sz="2000" kern="1200" dirty="0" err="1" smtClean="0">
                <a:solidFill>
                  <a:schemeClr val="tx2">
                    <a:lumMod val="75000"/>
                  </a:schemeClr>
                </a:solidFill>
              </a:rPr>
              <a:t>Không</a:t>
            </a:r>
            <a:r>
              <a:rPr lang="en-US" sz="2000" kern="1200" dirty="0" smtClean="0">
                <a:solidFill>
                  <a:schemeClr val="tx2">
                    <a:lumMod val="75000"/>
                  </a:schemeClr>
                </a:solidFill>
              </a:rPr>
              <a:t> </a:t>
            </a:r>
            <a:r>
              <a:rPr lang="en-US" sz="2000" kern="1200" dirty="0" err="1" smtClean="0">
                <a:solidFill>
                  <a:schemeClr val="tx2">
                    <a:lumMod val="75000"/>
                  </a:schemeClr>
                </a:solidFill>
              </a:rPr>
              <a:t>có</a:t>
            </a:r>
            <a:r>
              <a:rPr lang="en-US" sz="2000" kern="1200" dirty="0" smtClean="0">
                <a:solidFill>
                  <a:schemeClr val="tx2">
                    <a:lumMod val="75000"/>
                  </a:schemeClr>
                </a:solidFill>
              </a:rPr>
              <a:t> </a:t>
            </a:r>
            <a:r>
              <a:rPr lang="en-US" sz="2000" kern="1200" dirty="0" err="1" smtClean="0">
                <a:solidFill>
                  <a:schemeClr val="tx2">
                    <a:lumMod val="75000"/>
                  </a:schemeClr>
                </a:solidFill>
              </a:rPr>
              <a:t>giá</a:t>
            </a:r>
            <a:r>
              <a:rPr lang="en-US" sz="2000" kern="1200" dirty="0" smtClean="0">
                <a:solidFill>
                  <a:schemeClr val="tx2">
                    <a:lumMod val="75000"/>
                  </a:schemeClr>
                </a:solidFill>
              </a:rPr>
              <a:t> </a:t>
            </a:r>
            <a:r>
              <a:rPr lang="en-US" sz="2000" kern="1200" dirty="0" err="1" smtClean="0">
                <a:solidFill>
                  <a:schemeClr val="tx2">
                    <a:lumMod val="75000"/>
                  </a:schemeClr>
                </a:solidFill>
              </a:rPr>
              <a:t>trị</a:t>
            </a:r>
            <a:r>
              <a:rPr lang="en-US" sz="2000" kern="1200" dirty="0" smtClean="0">
                <a:solidFill>
                  <a:schemeClr val="tx2">
                    <a:lumMod val="75000"/>
                  </a:schemeClr>
                </a:solidFill>
              </a:rPr>
              <a:t> </a:t>
            </a:r>
            <a:r>
              <a:rPr lang="en-US" sz="2000" kern="1200" dirty="0" err="1" smtClean="0">
                <a:solidFill>
                  <a:schemeClr val="tx2">
                    <a:lumMod val="75000"/>
                  </a:schemeClr>
                </a:solidFill>
              </a:rPr>
              <a:t>nào</a:t>
            </a:r>
            <a:r>
              <a:rPr lang="en-US" sz="2000" kern="1200" dirty="0" smtClean="0">
                <a:solidFill>
                  <a:schemeClr val="tx2">
                    <a:lumMod val="75000"/>
                  </a:schemeClr>
                </a:solidFill>
              </a:rPr>
              <a:t> </a:t>
            </a:r>
            <a:r>
              <a:rPr lang="en-US" sz="2000" kern="1200" dirty="0" err="1" smtClean="0">
                <a:solidFill>
                  <a:schemeClr val="tx2">
                    <a:lumMod val="75000"/>
                  </a:schemeClr>
                </a:solidFill>
              </a:rPr>
              <a:t>cả</a:t>
            </a:r>
            <a:r>
              <a:rPr lang="en-US" sz="2000" kern="1200" dirty="0" smtClean="0">
                <a:solidFill>
                  <a:schemeClr val="tx2">
                    <a:lumMod val="75000"/>
                  </a:schemeClr>
                </a:solidFill>
              </a:rPr>
              <a:t> hay </a:t>
            </a:r>
            <a:r>
              <a:rPr lang="en-US" sz="2000" kern="1200" dirty="0" err="1" smtClean="0">
                <a:solidFill>
                  <a:schemeClr val="tx2">
                    <a:lumMod val="75000"/>
                  </a:schemeClr>
                </a:solidFill>
              </a:rPr>
              <a:t>giá</a:t>
            </a:r>
            <a:r>
              <a:rPr lang="en-US" sz="2000" kern="1200" dirty="0" smtClean="0">
                <a:solidFill>
                  <a:schemeClr val="tx2">
                    <a:lumMod val="75000"/>
                  </a:schemeClr>
                </a:solidFill>
              </a:rPr>
              <a:t> </a:t>
            </a:r>
            <a:r>
              <a:rPr lang="en-US" sz="2000" kern="1200" dirty="0" err="1" smtClean="0">
                <a:solidFill>
                  <a:schemeClr val="tx2">
                    <a:lumMod val="75000"/>
                  </a:schemeClr>
                </a:solidFill>
              </a:rPr>
              <a:t>trị</a:t>
            </a:r>
            <a:r>
              <a:rPr lang="en-US" sz="2000" kern="1200" dirty="0" smtClean="0">
                <a:solidFill>
                  <a:schemeClr val="tx2">
                    <a:lumMod val="75000"/>
                  </a:schemeClr>
                </a:solidFill>
              </a:rPr>
              <a:t> NULL. </a:t>
            </a:r>
            <a:r>
              <a:rPr lang="en-US" sz="2000" kern="1200" dirty="0" err="1" smtClean="0">
                <a:solidFill>
                  <a:schemeClr val="tx2">
                    <a:lumMod val="75000"/>
                  </a:schemeClr>
                </a:solidFill>
              </a:rPr>
              <a:t>Trong</a:t>
            </a:r>
            <a:r>
              <a:rPr lang="en-US" sz="2000" kern="1200" dirty="0" smtClean="0">
                <a:solidFill>
                  <a:schemeClr val="tx2">
                    <a:lumMod val="75000"/>
                  </a:schemeClr>
                </a:solidFill>
              </a:rPr>
              <a:t> </a:t>
            </a:r>
            <a:r>
              <a:rPr lang="en-US" sz="2000" kern="1200" dirty="0" err="1" smtClean="0">
                <a:solidFill>
                  <a:schemeClr val="tx2">
                    <a:lumMod val="75000"/>
                  </a:schemeClr>
                </a:solidFill>
              </a:rPr>
              <a:t>những</a:t>
            </a:r>
            <a:r>
              <a:rPr lang="en-US" sz="2000" kern="1200" dirty="0" smtClean="0">
                <a:solidFill>
                  <a:schemeClr val="tx2">
                    <a:lumMod val="75000"/>
                  </a:schemeClr>
                </a:solidFill>
              </a:rPr>
              <a:t> </a:t>
            </a:r>
            <a:r>
              <a:rPr lang="en-US" sz="2000" kern="1200" dirty="0" err="1" smtClean="0">
                <a:solidFill>
                  <a:schemeClr val="tx2">
                    <a:lumMod val="75000"/>
                  </a:schemeClr>
                </a:solidFill>
              </a:rPr>
              <a:t>trường</a:t>
            </a:r>
            <a:r>
              <a:rPr lang="en-US" sz="2000" kern="1200" dirty="0" smtClean="0">
                <a:solidFill>
                  <a:schemeClr val="tx2">
                    <a:lumMod val="75000"/>
                  </a:schemeClr>
                </a:solidFill>
              </a:rPr>
              <a:t> </a:t>
            </a:r>
            <a:r>
              <a:rPr lang="en-US" sz="2000" kern="1200" dirty="0" err="1" smtClean="0">
                <a:solidFill>
                  <a:schemeClr val="tx2">
                    <a:lumMod val="75000"/>
                  </a:schemeClr>
                </a:solidFill>
              </a:rPr>
              <a:t>hợp</a:t>
            </a:r>
            <a:r>
              <a:rPr lang="en-US" sz="2000" kern="1200" dirty="0" smtClean="0">
                <a:solidFill>
                  <a:schemeClr val="tx2">
                    <a:lumMod val="75000"/>
                  </a:schemeClr>
                </a:solidFill>
              </a:rPr>
              <a:t> </a:t>
            </a:r>
            <a:r>
              <a:rPr lang="en-US" sz="2000" kern="1200" dirty="0" err="1" smtClean="0">
                <a:solidFill>
                  <a:schemeClr val="tx2">
                    <a:lumMod val="75000"/>
                  </a:schemeClr>
                </a:solidFill>
              </a:rPr>
              <a:t>kiểu</a:t>
            </a:r>
            <a:r>
              <a:rPr lang="en-US" sz="2000" kern="1200" dirty="0" smtClean="0">
                <a:solidFill>
                  <a:schemeClr val="tx2">
                    <a:lumMod val="75000"/>
                  </a:schemeClr>
                </a:solidFill>
              </a:rPr>
              <a:t> </a:t>
            </a:r>
            <a:r>
              <a:rPr lang="en-US" sz="2000" kern="1200" dirty="0" err="1" smtClean="0">
                <a:solidFill>
                  <a:schemeClr val="tx2">
                    <a:lumMod val="75000"/>
                  </a:schemeClr>
                </a:solidFill>
              </a:rPr>
              <a:t>này</a:t>
            </a:r>
            <a:r>
              <a:rPr lang="en-US" sz="2000" kern="1200" dirty="0" smtClean="0">
                <a:solidFill>
                  <a:schemeClr val="tx2">
                    <a:lumMod val="75000"/>
                  </a:schemeClr>
                </a:solidFill>
              </a:rPr>
              <a:t> </a:t>
            </a:r>
            <a:r>
              <a:rPr lang="en-US" sz="2000" kern="1200" dirty="0" err="1" smtClean="0">
                <a:solidFill>
                  <a:schemeClr val="tx2">
                    <a:lumMod val="75000"/>
                  </a:schemeClr>
                </a:solidFill>
              </a:rPr>
              <a:t>đầu</a:t>
            </a:r>
            <a:r>
              <a:rPr lang="en-US" sz="2000" kern="1200" dirty="0" smtClean="0">
                <a:solidFill>
                  <a:schemeClr val="tx2">
                    <a:lumMod val="75000"/>
                  </a:schemeClr>
                </a:solidFill>
              </a:rPr>
              <a:t> </a:t>
            </a:r>
            <a:r>
              <a:rPr lang="en-US" sz="2000" kern="1200" dirty="0" err="1" smtClean="0">
                <a:solidFill>
                  <a:schemeClr val="tx2">
                    <a:lumMod val="75000"/>
                  </a:schemeClr>
                </a:solidFill>
              </a:rPr>
              <a:t>ra</a:t>
            </a:r>
            <a:r>
              <a:rPr lang="en-US" sz="2000" kern="1200" dirty="0" smtClean="0">
                <a:solidFill>
                  <a:schemeClr val="tx2">
                    <a:lumMod val="75000"/>
                  </a:schemeClr>
                </a:solidFill>
              </a:rPr>
              <a:t> </a:t>
            </a:r>
            <a:r>
              <a:rPr lang="en-US" sz="2000" kern="1200" dirty="0" err="1" smtClean="0">
                <a:solidFill>
                  <a:schemeClr val="tx2">
                    <a:lumMod val="75000"/>
                  </a:schemeClr>
                </a:solidFill>
              </a:rPr>
              <a:t>của</a:t>
            </a:r>
            <a:r>
              <a:rPr lang="en-US" sz="2000" kern="1200" dirty="0" smtClean="0">
                <a:solidFill>
                  <a:schemeClr val="tx2">
                    <a:lumMod val="75000"/>
                  </a:schemeClr>
                </a:solidFill>
              </a:rPr>
              <a:t> </a:t>
            </a:r>
            <a:r>
              <a:rPr lang="en-US" sz="2000" kern="1200" dirty="0" err="1" smtClean="0">
                <a:solidFill>
                  <a:schemeClr val="tx2">
                    <a:lumMod val="75000"/>
                  </a:schemeClr>
                </a:solidFill>
              </a:rPr>
              <a:t>truy</a:t>
            </a:r>
            <a:r>
              <a:rPr lang="en-US" sz="2000" kern="1200" dirty="0" smtClean="0">
                <a:solidFill>
                  <a:schemeClr val="tx2">
                    <a:lumMod val="75000"/>
                  </a:schemeClr>
                </a:solidFill>
              </a:rPr>
              <a:t> </a:t>
            </a:r>
            <a:r>
              <a:rPr lang="en-US" sz="2000" kern="1200" dirty="0" err="1" smtClean="0">
                <a:solidFill>
                  <a:schemeClr val="tx2">
                    <a:lumMod val="75000"/>
                  </a:schemeClr>
                </a:solidFill>
              </a:rPr>
              <a:t>vấn</a:t>
            </a:r>
            <a:r>
              <a:rPr lang="en-US" sz="2000" kern="1200" dirty="0" smtClean="0">
                <a:solidFill>
                  <a:schemeClr val="tx2">
                    <a:lumMod val="75000"/>
                  </a:schemeClr>
                </a:solidFill>
              </a:rPr>
              <a:t> </a:t>
            </a:r>
            <a:r>
              <a:rPr lang="en-US" sz="2000" kern="1200" dirty="0" err="1" smtClean="0">
                <a:solidFill>
                  <a:schemeClr val="tx2">
                    <a:lumMod val="75000"/>
                  </a:schemeClr>
                </a:solidFill>
              </a:rPr>
              <a:t>bên</a:t>
            </a:r>
            <a:r>
              <a:rPr lang="en-US" sz="2000" kern="1200" dirty="0" smtClean="0">
                <a:solidFill>
                  <a:schemeClr val="tx2">
                    <a:lumMod val="75000"/>
                  </a:schemeClr>
                </a:solidFill>
              </a:rPr>
              <a:t> </a:t>
            </a:r>
            <a:r>
              <a:rPr lang="en-US" sz="2000" kern="1200" dirty="0" err="1" smtClean="0">
                <a:solidFill>
                  <a:schemeClr val="tx2">
                    <a:lumMod val="75000"/>
                  </a:schemeClr>
                </a:solidFill>
              </a:rPr>
              <a:t>ngoài</a:t>
            </a:r>
            <a:r>
              <a:rPr lang="en-US" sz="2000" kern="1200" dirty="0" smtClean="0">
                <a:solidFill>
                  <a:schemeClr val="tx2">
                    <a:lumMod val="75000"/>
                  </a:schemeClr>
                </a:solidFill>
              </a:rPr>
              <a:t> </a:t>
            </a:r>
            <a:r>
              <a:rPr lang="en-US" sz="2000" kern="1200" dirty="0" err="1" smtClean="0">
                <a:solidFill>
                  <a:schemeClr val="tx2">
                    <a:lumMod val="75000"/>
                  </a:schemeClr>
                </a:solidFill>
              </a:rPr>
              <a:t>có</a:t>
            </a:r>
            <a:r>
              <a:rPr lang="en-US" sz="2000" kern="1200" dirty="0" smtClean="0">
                <a:solidFill>
                  <a:schemeClr val="tx2">
                    <a:lumMod val="75000"/>
                  </a:schemeClr>
                </a:solidFill>
              </a:rPr>
              <a:t> </a:t>
            </a:r>
            <a:r>
              <a:rPr lang="en-US" sz="2000" kern="1200" dirty="0" err="1" smtClean="0">
                <a:solidFill>
                  <a:schemeClr val="tx2">
                    <a:lumMod val="75000"/>
                  </a:schemeClr>
                </a:solidFill>
              </a:rPr>
              <a:t>thể</a:t>
            </a:r>
            <a:r>
              <a:rPr lang="en-US" sz="2000" kern="1200" dirty="0" smtClean="0">
                <a:solidFill>
                  <a:schemeClr val="tx2">
                    <a:lumMod val="75000"/>
                  </a:schemeClr>
                </a:solidFill>
              </a:rPr>
              <a:t> </a:t>
            </a:r>
            <a:r>
              <a:rPr lang="en-US" sz="2000" kern="1200" dirty="0" err="1" smtClean="0">
                <a:solidFill>
                  <a:schemeClr val="tx2">
                    <a:lumMod val="75000"/>
                  </a:schemeClr>
                </a:solidFill>
              </a:rPr>
              <a:t>cho</a:t>
            </a:r>
            <a:r>
              <a:rPr lang="en-US" sz="2000" kern="1200" dirty="0" smtClean="0">
                <a:solidFill>
                  <a:schemeClr val="tx2">
                    <a:lumMod val="75000"/>
                  </a:schemeClr>
                </a:solidFill>
              </a:rPr>
              <a:t> </a:t>
            </a:r>
            <a:r>
              <a:rPr lang="en-US" sz="2000" kern="1200" dirty="0" err="1" smtClean="0">
                <a:solidFill>
                  <a:schemeClr val="tx2">
                    <a:lumMod val="75000"/>
                  </a:schemeClr>
                </a:solidFill>
              </a:rPr>
              <a:t>kết</a:t>
            </a:r>
            <a:r>
              <a:rPr lang="en-US" sz="2000" kern="1200" dirty="0" smtClean="0">
                <a:solidFill>
                  <a:schemeClr val="tx2">
                    <a:lumMod val="75000"/>
                  </a:schemeClr>
                </a:solidFill>
              </a:rPr>
              <a:t> </a:t>
            </a:r>
            <a:r>
              <a:rPr lang="en-US" sz="2000" kern="1200" dirty="0" err="1" smtClean="0">
                <a:solidFill>
                  <a:schemeClr val="tx2">
                    <a:lumMod val="75000"/>
                  </a:schemeClr>
                </a:solidFill>
              </a:rPr>
              <a:t>quả</a:t>
            </a:r>
            <a:r>
              <a:rPr lang="en-US" sz="2000" kern="1200" dirty="0" smtClean="0">
                <a:solidFill>
                  <a:schemeClr val="tx2">
                    <a:lumMod val="75000"/>
                  </a:schemeClr>
                </a:solidFill>
              </a:rPr>
              <a:t> </a:t>
            </a:r>
            <a:r>
              <a:rPr lang="en-US" sz="2000" kern="1200" dirty="0" err="1" smtClean="0">
                <a:solidFill>
                  <a:schemeClr val="tx2">
                    <a:lumMod val="75000"/>
                  </a:schemeClr>
                </a:solidFill>
              </a:rPr>
              <a:t>là</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thông</a:t>
            </a:r>
            <a:r>
              <a:rPr lang="en-US" sz="2000" kern="1200" dirty="0" smtClean="0">
                <a:solidFill>
                  <a:schemeClr val="tx2">
                    <a:lumMod val="75000"/>
                  </a:schemeClr>
                </a:solidFill>
              </a:rPr>
              <a:t> </a:t>
            </a:r>
            <a:r>
              <a:rPr lang="en-US" sz="2000" kern="1200" dirty="0" err="1" smtClean="0">
                <a:solidFill>
                  <a:schemeClr val="tx2">
                    <a:lumMod val="75000"/>
                  </a:schemeClr>
                </a:solidFill>
              </a:rPr>
              <a:t>báo</a:t>
            </a:r>
            <a:r>
              <a:rPr lang="en-US" sz="2000" kern="1200" dirty="0" smtClean="0">
                <a:solidFill>
                  <a:schemeClr val="tx2">
                    <a:lumMod val="75000"/>
                  </a:schemeClr>
                </a:solidFill>
              </a:rPr>
              <a:t> </a:t>
            </a:r>
            <a:r>
              <a:rPr lang="en-US" sz="2000" kern="1200" dirty="0" err="1" smtClean="0">
                <a:solidFill>
                  <a:schemeClr val="tx2">
                    <a:lumMod val="75000"/>
                  </a:schemeClr>
                </a:solidFill>
              </a:rPr>
              <a:t>lỗi</a:t>
            </a:r>
            <a:r>
              <a:rPr lang="en-US" sz="2000" kern="1200" dirty="0" smtClean="0">
                <a:solidFill>
                  <a:schemeClr val="tx2">
                    <a:lumMod val="75000"/>
                  </a:schemeClr>
                </a:solidFill>
              </a:rPr>
              <a:t> </a:t>
            </a:r>
            <a:r>
              <a:rPr lang="en-US" sz="2000" kern="1200" dirty="0" err="1" smtClean="0">
                <a:solidFill>
                  <a:schemeClr val="tx2">
                    <a:lumMod val="75000"/>
                  </a:schemeClr>
                </a:solidFill>
              </a:rPr>
              <a:t>hoặc</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tập</a:t>
            </a:r>
            <a:r>
              <a:rPr lang="en-US" sz="2000" kern="1200" dirty="0" smtClean="0">
                <a:solidFill>
                  <a:schemeClr val="tx2">
                    <a:lumMod val="75000"/>
                  </a:schemeClr>
                </a:solidFill>
              </a:rPr>
              <a:t> </a:t>
            </a:r>
            <a:r>
              <a:rPr lang="en-US" sz="2000" kern="1200" dirty="0" err="1" smtClean="0">
                <a:solidFill>
                  <a:schemeClr val="tx2">
                    <a:lumMod val="75000"/>
                  </a:schemeClr>
                </a:solidFill>
              </a:rPr>
              <a:t>rỗng</a:t>
            </a:r>
            <a:r>
              <a:rPr lang="en-US" sz="2000" kern="1200" dirty="0" smtClean="0">
                <a:solidFill>
                  <a:schemeClr val="tx2">
                    <a:lumMod val="75000"/>
                  </a:schemeClr>
                </a:solidFill>
              </a:rPr>
              <a:t>, </a:t>
            </a:r>
            <a:r>
              <a:rPr lang="en-US" sz="2000" kern="1200" dirty="0" err="1" smtClean="0">
                <a:solidFill>
                  <a:schemeClr val="tx2">
                    <a:lumMod val="75000"/>
                  </a:schemeClr>
                </a:solidFill>
              </a:rPr>
              <a:t>phụ</a:t>
            </a:r>
            <a:r>
              <a:rPr lang="en-US" sz="2000" kern="1200" dirty="0" smtClean="0">
                <a:solidFill>
                  <a:schemeClr val="tx2">
                    <a:lumMod val="75000"/>
                  </a:schemeClr>
                </a:solidFill>
              </a:rPr>
              <a:t> </a:t>
            </a:r>
            <a:r>
              <a:rPr lang="en-US" sz="2000" kern="1200" dirty="0" err="1" smtClean="0">
                <a:solidFill>
                  <a:schemeClr val="tx2">
                    <a:lumMod val="75000"/>
                  </a:schemeClr>
                </a:solidFill>
              </a:rPr>
              <a:t>thuộc</a:t>
            </a:r>
            <a:r>
              <a:rPr lang="en-US" sz="2000" kern="1200" dirty="0" smtClean="0">
                <a:solidFill>
                  <a:schemeClr val="tx2">
                    <a:lumMod val="75000"/>
                  </a:schemeClr>
                </a:solidFill>
              </a:rPr>
              <a:t> </a:t>
            </a:r>
            <a:r>
              <a:rPr lang="en-US" sz="2000" kern="1200" dirty="0" err="1" smtClean="0">
                <a:solidFill>
                  <a:schemeClr val="tx2">
                    <a:lumMod val="75000"/>
                  </a:schemeClr>
                </a:solidFill>
              </a:rPr>
              <a:t>vào</a:t>
            </a:r>
            <a:r>
              <a:rPr lang="en-US" sz="2000" kern="1200" dirty="0" smtClean="0">
                <a:solidFill>
                  <a:schemeClr val="tx2">
                    <a:lumMod val="75000"/>
                  </a:schemeClr>
                </a:solidFill>
              </a:rPr>
              <a:t> </a:t>
            </a:r>
            <a:r>
              <a:rPr lang="en-US" sz="2000" kern="1200" dirty="0" err="1" smtClean="0">
                <a:solidFill>
                  <a:schemeClr val="tx2">
                    <a:lumMod val="75000"/>
                  </a:schemeClr>
                </a:solidFill>
              </a:rPr>
              <a:t>vị</a:t>
            </a:r>
            <a:r>
              <a:rPr lang="en-US" sz="2000" kern="1200" dirty="0" smtClean="0">
                <a:solidFill>
                  <a:schemeClr val="tx2">
                    <a:lumMod val="75000"/>
                  </a:schemeClr>
                </a:solidFill>
              </a:rPr>
              <a:t> </a:t>
            </a:r>
            <a:r>
              <a:rPr lang="en-US" sz="2000" kern="1200" dirty="0" err="1" smtClean="0">
                <a:solidFill>
                  <a:schemeClr val="tx2">
                    <a:lumMod val="75000"/>
                  </a:schemeClr>
                </a:solidFill>
              </a:rPr>
              <a:t>trí</a:t>
            </a:r>
            <a:r>
              <a:rPr lang="en-US" sz="2000" kern="1200" dirty="0" smtClean="0">
                <a:solidFill>
                  <a:schemeClr val="tx2">
                    <a:lumMod val="75000"/>
                  </a:schemeClr>
                </a:solidFill>
              </a:rPr>
              <a:t> </a:t>
            </a:r>
            <a:r>
              <a:rPr lang="en-US" sz="2000" kern="1200" dirty="0" err="1" smtClean="0">
                <a:solidFill>
                  <a:schemeClr val="tx2">
                    <a:lumMod val="75000"/>
                  </a:schemeClr>
                </a:solidFill>
              </a:rPr>
              <a:t>của</a:t>
            </a:r>
            <a:r>
              <a:rPr lang="en-US" sz="2000" kern="1200" dirty="0" smtClean="0">
                <a:solidFill>
                  <a:schemeClr val="tx2">
                    <a:lumMod val="75000"/>
                  </a:schemeClr>
                </a:solidFill>
              </a:rPr>
              <a:t> </a:t>
            </a:r>
            <a:r>
              <a:rPr lang="en-US" sz="2000" kern="1200" dirty="0" err="1" smtClean="0">
                <a:solidFill>
                  <a:schemeClr val="tx2">
                    <a:lumMod val="75000"/>
                  </a:schemeClr>
                </a:solidFill>
              </a:rPr>
              <a:t>câu</a:t>
            </a:r>
            <a:r>
              <a:rPr lang="en-US" sz="2000" kern="1200" dirty="0" smtClean="0">
                <a:solidFill>
                  <a:schemeClr val="tx2">
                    <a:lumMod val="75000"/>
                  </a:schemeClr>
                </a:solidFill>
              </a:rPr>
              <a:t> </a:t>
            </a:r>
            <a:r>
              <a:rPr lang="en-US" sz="2000" kern="1200" dirty="0" err="1" smtClean="0">
                <a:solidFill>
                  <a:schemeClr val="tx2">
                    <a:lumMod val="75000"/>
                  </a:schemeClr>
                </a:solidFill>
              </a:rPr>
              <a:t>truy</a:t>
            </a:r>
            <a:r>
              <a:rPr lang="en-US" sz="2000" kern="1200" dirty="0" smtClean="0">
                <a:solidFill>
                  <a:schemeClr val="tx2">
                    <a:lumMod val="75000"/>
                  </a:schemeClr>
                </a:solidFill>
              </a:rPr>
              <a:t> </a:t>
            </a:r>
            <a:r>
              <a:rPr lang="en-US" sz="2000" kern="1200" dirty="0" err="1" smtClean="0">
                <a:solidFill>
                  <a:schemeClr val="tx2">
                    <a:lumMod val="75000"/>
                  </a:schemeClr>
                </a:solidFill>
              </a:rPr>
              <a:t>vấn</a:t>
            </a:r>
            <a:r>
              <a:rPr lang="en-US" sz="2000" kern="1200" dirty="0" smtClean="0">
                <a:solidFill>
                  <a:schemeClr val="tx2">
                    <a:lumMod val="75000"/>
                  </a:schemeClr>
                </a:solidFill>
              </a:rPr>
              <a:t> </a:t>
            </a:r>
            <a:r>
              <a:rPr lang="en-US" sz="2000" kern="1200" dirty="0" err="1" smtClean="0">
                <a:solidFill>
                  <a:schemeClr val="tx2">
                    <a:lumMod val="75000"/>
                  </a:schemeClr>
                </a:solidFill>
              </a:rPr>
              <a:t>đó</a:t>
            </a:r>
            <a:r>
              <a:rPr lang="en-US" sz="2000" kern="1200" dirty="0" smtClean="0">
                <a:solidFill>
                  <a:schemeClr val="tx2">
                    <a:lumMod val="75000"/>
                  </a:schemeClr>
                </a:solidFill>
              </a:rPr>
              <a:t> </a:t>
            </a:r>
            <a:r>
              <a:rPr lang="en-US" sz="2000" kern="1200" dirty="0" err="1" smtClean="0">
                <a:solidFill>
                  <a:schemeClr val="tx2">
                    <a:lumMod val="75000"/>
                  </a:schemeClr>
                </a:solidFill>
              </a:rPr>
              <a:t>được</a:t>
            </a:r>
            <a:r>
              <a:rPr lang="en-US" sz="2000" kern="1200" dirty="0" smtClean="0">
                <a:solidFill>
                  <a:schemeClr val="tx2">
                    <a:lumMod val="75000"/>
                  </a:schemeClr>
                </a:solidFill>
              </a:rPr>
              <a:t> </a:t>
            </a:r>
            <a:r>
              <a:rPr lang="en-US" sz="2000" kern="1200" dirty="0" err="1" smtClean="0">
                <a:solidFill>
                  <a:schemeClr val="tx2">
                    <a:lumMod val="75000"/>
                  </a:schemeClr>
                </a:solidFill>
              </a:rPr>
              <a:t>sử</a:t>
            </a:r>
            <a:r>
              <a:rPr lang="en-US" sz="2000" kern="1200" dirty="0" smtClean="0">
                <a:solidFill>
                  <a:schemeClr val="tx2">
                    <a:lumMod val="75000"/>
                  </a:schemeClr>
                </a:solidFill>
              </a:rPr>
              <a:t> </a:t>
            </a:r>
            <a:r>
              <a:rPr lang="en-US" sz="2000" kern="1200" dirty="0" err="1" smtClean="0">
                <a:solidFill>
                  <a:schemeClr val="tx2">
                    <a:lumMod val="75000"/>
                  </a:schemeClr>
                </a:solidFill>
              </a:rPr>
              <a:t>dụng</a:t>
            </a:r>
            <a:r>
              <a:rPr lang="en-US" sz="2000" kern="1200" dirty="0" smtClean="0">
                <a:solidFill>
                  <a:schemeClr val="tx2">
                    <a:lumMod val="75000"/>
                  </a:schemeClr>
                </a:solidFill>
              </a:rPr>
              <a:t> (</a:t>
            </a:r>
            <a:r>
              <a:rPr lang="en-US" sz="2000" kern="1200" dirty="0" err="1" smtClean="0">
                <a:solidFill>
                  <a:schemeClr val="tx2">
                    <a:lumMod val="75000"/>
                  </a:schemeClr>
                </a:solidFill>
              </a:rPr>
              <a:t>trong</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phép</a:t>
            </a:r>
            <a:r>
              <a:rPr lang="en-US" sz="2000" kern="1200" dirty="0" smtClean="0">
                <a:solidFill>
                  <a:schemeClr val="tx2">
                    <a:lumMod val="75000"/>
                  </a:schemeClr>
                </a:solidFill>
              </a:rPr>
              <a:t> so </a:t>
            </a:r>
            <a:r>
              <a:rPr lang="en-US" sz="2000" kern="1200" dirty="0" err="1" smtClean="0">
                <a:solidFill>
                  <a:schemeClr val="tx2">
                    <a:lumMod val="75000"/>
                  </a:schemeClr>
                </a:solidFill>
              </a:rPr>
              <a:t>sánh</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biểu</a:t>
            </a:r>
            <a:r>
              <a:rPr lang="en-US" sz="2000" kern="1200" dirty="0" smtClean="0">
                <a:solidFill>
                  <a:schemeClr val="tx2">
                    <a:lumMod val="75000"/>
                  </a:schemeClr>
                </a:solidFill>
              </a:rPr>
              <a:t> </a:t>
            </a:r>
            <a:r>
              <a:rPr lang="en-US" sz="2000" kern="1200" dirty="0" err="1" smtClean="0">
                <a:solidFill>
                  <a:schemeClr val="tx2">
                    <a:lumMod val="75000"/>
                  </a:schemeClr>
                </a:solidFill>
              </a:rPr>
              <a:t>thức</a:t>
            </a:r>
            <a:r>
              <a:rPr lang="en-US" sz="2000" kern="1200" dirty="0" smtClean="0">
                <a:solidFill>
                  <a:schemeClr val="tx2">
                    <a:lumMod val="75000"/>
                  </a:schemeClr>
                </a:solidFill>
              </a:rPr>
              <a:t> </a:t>
            </a:r>
            <a:r>
              <a:rPr lang="en-US" sz="2000" kern="1200" dirty="0" err="1" smtClean="0">
                <a:solidFill>
                  <a:schemeClr val="tx2">
                    <a:lumMod val="75000"/>
                  </a:schemeClr>
                </a:solidFill>
              </a:rPr>
              <a:t>hoặc</a:t>
            </a:r>
            <a:r>
              <a:rPr lang="en-US" sz="2000" kern="1200" dirty="0" smtClean="0">
                <a:solidFill>
                  <a:schemeClr val="tx2">
                    <a:lumMod val="75000"/>
                  </a:schemeClr>
                </a:solidFill>
              </a:rPr>
              <a:t> </a:t>
            </a:r>
            <a:r>
              <a:rPr lang="en-US" sz="2000" kern="1200" dirty="0" err="1" smtClean="0">
                <a:solidFill>
                  <a:schemeClr val="tx2">
                    <a:lumMod val="75000"/>
                  </a:schemeClr>
                </a:solidFill>
              </a:rPr>
              <a:t>một</a:t>
            </a:r>
            <a:r>
              <a:rPr lang="en-US" sz="2000" kern="1200" dirty="0" smtClean="0">
                <a:solidFill>
                  <a:schemeClr val="tx2">
                    <a:lumMod val="75000"/>
                  </a:schemeClr>
                </a:solidFill>
              </a:rPr>
              <a:t> </a:t>
            </a:r>
            <a:r>
              <a:rPr lang="en-US" sz="2000" kern="1200" dirty="0" err="1" smtClean="0">
                <a:solidFill>
                  <a:schemeClr val="tx2">
                    <a:lumMod val="75000"/>
                  </a:schemeClr>
                </a:solidFill>
              </a:rPr>
              <a:t>tập</a:t>
            </a:r>
            <a:r>
              <a:rPr lang="en-US" sz="2000" kern="1200" dirty="0" smtClean="0">
                <a:solidFill>
                  <a:schemeClr val="tx2">
                    <a:lumMod val="75000"/>
                  </a:schemeClr>
                </a:solidFill>
              </a:rPr>
              <a:t> </a:t>
            </a:r>
            <a:r>
              <a:rPr lang="en-US" sz="2000" kern="1200" dirty="0" err="1" smtClean="0">
                <a:solidFill>
                  <a:schemeClr val="tx2">
                    <a:lumMod val="75000"/>
                  </a:schemeClr>
                </a:solidFill>
              </a:rPr>
              <a:t>các</a:t>
            </a:r>
            <a:r>
              <a:rPr lang="en-US" sz="2000" kern="1200" dirty="0" smtClean="0">
                <a:solidFill>
                  <a:schemeClr val="tx2">
                    <a:lumMod val="75000"/>
                  </a:schemeClr>
                </a:solidFill>
              </a:rPr>
              <a:t> </a:t>
            </a:r>
            <a:r>
              <a:rPr lang="en-US" sz="2000" kern="1200" dirty="0" err="1" smtClean="0">
                <a:solidFill>
                  <a:schemeClr val="tx2">
                    <a:lumMod val="75000"/>
                  </a:schemeClr>
                </a:solidFill>
              </a:rPr>
              <a:t>bảng</a:t>
            </a:r>
            <a:r>
              <a:rPr lang="en-US" sz="2000" kern="1200" dirty="0" smtClean="0">
                <a:solidFill>
                  <a:schemeClr val="tx2">
                    <a:lumMod val="75000"/>
                  </a:schemeClr>
                </a:solidFill>
              </a:rPr>
              <a:t>)</a:t>
            </a:r>
            <a:endParaRPr lang="en-US" sz="2000" kern="1200" dirty="0">
              <a:solidFill>
                <a:schemeClr val="tx2">
                  <a:lumMod val="75000"/>
                </a:schemeClr>
              </a:solidFill>
            </a:endParaRPr>
          </a:p>
        </p:txBody>
      </p:sp>
    </p:spTree>
    <p:extLst>
      <p:ext uri="{BB962C8B-B14F-4D97-AF65-F5344CB8AC3E}">
        <p14:creationId xmlns:p14="http://schemas.microsoft.com/office/powerpoint/2010/main" val="4079509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337706" y="372636"/>
            <a:ext cx="8378529" cy="1027257"/>
          </a:xfrm>
        </p:spPr>
        <p:txBody>
          <a:bodyPr/>
          <a:lstStyle/>
          <a:p>
            <a:r>
              <a:rPr lang="en-US" dirty="0" err="1" smtClean="0">
                <a:solidFill>
                  <a:schemeClr val="accent5">
                    <a:lumMod val="50000"/>
                  </a:schemeClr>
                </a:solidFill>
              </a:rPr>
              <a:t>Mục</a:t>
            </a:r>
            <a:r>
              <a:rPr lang="en-US" dirty="0" smtClean="0">
                <a:solidFill>
                  <a:schemeClr val="accent5">
                    <a:lumMod val="50000"/>
                  </a:schemeClr>
                </a:solidFill>
              </a:rPr>
              <a:t> </a:t>
            </a:r>
            <a:r>
              <a:rPr lang="en-US" dirty="0" err="1" smtClean="0">
                <a:solidFill>
                  <a:schemeClr val="accent5">
                    <a:lumMod val="50000"/>
                  </a:schemeClr>
                </a:solidFill>
              </a:rPr>
              <a:t>đích</a:t>
            </a:r>
            <a:r>
              <a:rPr lang="en-US" dirty="0" smtClean="0">
                <a:solidFill>
                  <a:schemeClr val="accent5">
                    <a:lumMod val="50000"/>
                  </a:schemeClr>
                </a:solidFill>
              </a:rPr>
              <a:t> </a:t>
            </a:r>
            <a:r>
              <a:rPr lang="en-US" dirty="0" err="1" smtClean="0">
                <a:solidFill>
                  <a:schemeClr val="accent5">
                    <a:lumMod val="50000"/>
                  </a:schemeClr>
                </a:solidFill>
              </a:rPr>
              <a:t>của</a:t>
            </a:r>
            <a:r>
              <a:rPr lang="en-US" dirty="0" smtClean="0">
                <a:solidFill>
                  <a:schemeClr val="accent5">
                    <a:lumMod val="50000"/>
                  </a:schemeClr>
                </a:solidFill>
              </a:rPr>
              <a:t> </a:t>
            </a:r>
            <a:r>
              <a:rPr lang="en-US" dirty="0" err="1" smtClean="0">
                <a:solidFill>
                  <a:schemeClr val="accent5">
                    <a:lumMod val="50000"/>
                  </a:schemeClr>
                </a:solidFill>
              </a:rPr>
              <a:t>xử</a:t>
            </a:r>
            <a:r>
              <a:rPr lang="en-US" dirty="0" smtClean="0">
                <a:solidFill>
                  <a:schemeClr val="accent5">
                    <a:lumMod val="50000"/>
                  </a:schemeClr>
                </a:solidFill>
              </a:rPr>
              <a:t> </a:t>
            </a:r>
            <a:r>
              <a:rPr lang="en-US" dirty="0" err="1" smtClean="0">
                <a:solidFill>
                  <a:schemeClr val="accent5">
                    <a:lumMod val="50000"/>
                  </a:schemeClr>
                </a:solidFill>
              </a:rPr>
              <a:t>lý</a:t>
            </a:r>
            <a:r>
              <a:rPr lang="en-US" dirty="0" smtClean="0">
                <a:solidFill>
                  <a:schemeClr val="accent5">
                    <a:lumMod val="50000"/>
                  </a:schemeClr>
                </a:solidFill>
              </a:rPr>
              <a:t> </a:t>
            </a:r>
            <a:r>
              <a:rPr lang="en-US" dirty="0" err="1" smtClean="0">
                <a:solidFill>
                  <a:schemeClr val="accent5">
                    <a:lumMod val="50000"/>
                  </a:schemeClr>
                </a:solidFill>
              </a:rPr>
              <a:t>truy</a:t>
            </a:r>
            <a:r>
              <a:rPr lang="en-US" dirty="0" smtClean="0">
                <a:solidFill>
                  <a:schemeClr val="accent5">
                    <a:lumMod val="50000"/>
                  </a:schemeClr>
                </a:solidFill>
              </a:rPr>
              <a:t> </a:t>
            </a:r>
            <a:r>
              <a:rPr lang="en-US" dirty="0" err="1" smtClean="0">
                <a:solidFill>
                  <a:schemeClr val="accent5">
                    <a:lumMod val="50000"/>
                  </a:schemeClr>
                </a:solidFill>
              </a:rPr>
              <a:t>vấn</a:t>
            </a:r>
            <a:endParaRPr lang="en-US" dirty="0">
              <a:solidFill>
                <a:schemeClr val="accent5">
                  <a:lumMod val="50000"/>
                </a:schemeClr>
              </a:solidFill>
            </a:endParaRPr>
          </a:p>
        </p:txBody>
      </p:sp>
      <p:sp>
        <p:nvSpPr>
          <p:cNvPr id="9" name="Rectangle: Rounded Corners 8">
            <a:extLst>
              <a:ext uri="{FF2B5EF4-FFF2-40B4-BE49-F238E27FC236}">
                <a16:creationId xmlns:a16="http://schemas.microsoft.com/office/drawing/2014/main" id="{5D83E472-316B-42B5-9901-2C007C5B7144}"/>
              </a:ext>
              <a:ext uri="{C183D7F6-B498-43B3-948B-1728B52AA6E4}">
                <adec:decorative xmlns:adec="http://schemas.microsoft.com/office/drawing/2017/decorative" xmlns="" val="1"/>
              </a:ext>
            </a:extLst>
          </p:cNvPr>
          <p:cNvSpPr/>
          <p:nvPr/>
        </p:nvSpPr>
        <p:spPr>
          <a:xfrm>
            <a:off x="426265" y="2677457"/>
            <a:ext cx="2268675" cy="1832578"/>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1EE42B7D-A1DC-4708-8147-D9D746BA73E8}"/>
              </a:ext>
              <a:ext uri="{C183D7F6-B498-43B3-948B-1728B52AA6E4}">
                <adec:decorative xmlns:adec="http://schemas.microsoft.com/office/drawing/2017/decorative" xmlns="" val="1"/>
              </a:ext>
            </a:extLst>
          </p:cNvPr>
          <p:cNvSpPr/>
          <p:nvPr/>
        </p:nvSpPr>
        <p:spPr>
          <a:xfrm>
            <a:off x="3392632" y="2575197"/>
            <a:ext cx="2268675" cy="20158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86051D9B-1137-438D-A466-460D44ED3361}"/>
              </a:ext>
              <a:ext uri="{C183D7F6-B498-43B3-948B-1728B52AA6E4}">
                <adec:decorative xmlns:adec="http://schemas.microsoft.com/office/drawing/2017/decorative" xmlns="" val="1"/>
              </a:ext>
            </a:extLst>
          </p:cNvPr>
          <p:cNvSpPr/>
          <p:nvPr/>
        </p:nvSpPr>
        <p:spPr>
          <a:xfrm>
            <a:off x="6439640" y="2575197"/>
            <a:ext cx="2268675" cy="20158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FAE49640-1F41-49EF-9DE6-5B8BD818E7D5}"/>
              </a:ext>
              <a:ext uri="{C183D7F6-B498-43B3-948B-1728B52AA6E4}">
                <adec:decorative xmlns:adec="http://schemas.microsoft.com/office/drawing/2017/decorative" xmlns="" val="1"/>
              </a:ext>
            </a:extLst>
          </p:cNvPr>
          <p:cNvGrpSpPr/>
          <p:nvPr/>
        </p:nvGrpSpPr>
        <p:grpSpPr>
          <a:xfrm>
            <a:off x="9055676" y="0"/>
            <a:ext cx="3136324" cy="7050231"/>
            <a:chOff x="9055676" y="0"/>
            <a:chExt cx="3136324" cy="7050231"/>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Shirt">
              <a:extLst>
                <a:ext uri="{FF2B5EF4-FFF2-40B4-BE49-F238E27FC236}">
                  <a16:creationId xmlns:a16="http://schemas.microsoft.com/office/drawing/2014/main" id="{D0B86988-B817-439D-A6A5-180647268C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20887424">
              <a:off x="9541289" y="4083626"/>
              <a:ext cx="1951759" cy="1951759"/>
            </a:xfrm>
            <a:prstGeom prst="rect">
              <a:avLst/>
            </a:prstGeom>
          </p:spPr>
        </p:pic>
        <p:pic>
          <p:nvPicPr>
            <p:cNvPr id="14" name="Graphic 13" descr="Glasses">
              <a:extLst>
                <a:ext uri="{FF2B5EF4-FFF2-40B4-BE49-F238E27FC236}">
                  <a16:creationId xmlns:a16="http://schemas.microsoft.com/office/drawing/2014/main" id="{92AEA3DE-CFDD-499C-B6AD-99345EA1CE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rot="795024">
              <a:off x="11018693" y="3451676"/>
              <a:ext cx="1034563" cy="1034563"/>
            </a:xfrm>
            <a:prstGeom prst="rect">
              <a:avLst/>
            </a:prstGeom>
          </p:spPr>
        </p:pic>
        <p:pic>
          <p:nvPicPr>
            <p:cNvPr id="16" name="Graphic 15" descr="Boot">
              <a:extLst>
                <a:ext uri="{FF2B5EF4-FFF2-40B4-BE49-F238E27FC236}">
                  <a16:creationId xmlns:a16="http://schemas.microsoft.com/office/drawing/2014/main" id="{BDFF0140-1CC8-4F76-B83E-EFC26BF59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697835" y="5595504"/>
              <a:ext cx="1454727" cy="1454727"/>
            </a:xfrm>
            <a:prstGeom prst="rect">
              <a:avLst/>
            </a:prstGeom>
          </p:spPr>
        </p:pic>
      </p:grpSp>
      <p:sp>
        <p:nvSpPr>
          <p:cNvPr id="3" name="TextBox 2"/>
          <p:cNvSpPr txBox="1"/>
          <p:nvPr/>
        </p:nvSpPr>
        <p:spPr>
          <a:xfrm>
            <a:off x="679306" y="3002531"/>
            <a:ext cx="1800514" cy="1200329"/>
          </a:xfrm>
          <a:prstGeom prst="rect">
            <a:avLst/>
          </a:prstGeom>
          <a:noFill/>
        </p:spPr>
        <p:txBody>
          <a:bodyPr wrap="square" rtlCol="0">
            <a:spAutoFit/>
          </a:bodyPr>
          <a:lstStyle/>
          <a:p>
            <a:pPr lvl="0" algn="ctr"/>
            <a:r>
              <a:rPr lang="en-US" sz="2400" dirty="0" err="1">
                <a:solidFill>
                  <a:schemeClr val="accent1">
                    <a:lumMod val="20000"/>
                    <a:lumOff val="80000"/>
                  </a:schemeClr>
                </a:solidFill>
              </a:rPr>
              <a:t>Giảm</a:t>
            </a:r>
            <a:r>
              <a:rPr lang="en-US" sz="2400" dirty="0">
                <a:solidFill>
                  <a:schemeClr val="accent1">
                    <a:lumMod val="20000"/>
                    <a:lumOff val="80000"/>
                  </a:schemeClr>
                </a:solidFill>
              </a:rPr>
              <a:t> </a:t>
            </a:r>
            <a:r>
              <a:rPr lang="en-US" sz="2400" dirty="0" err="1">
                <a:solidFill>
                  <a:schemeClr val="accent1">
                    <a:lumMod val="20000"/>
                    <a:lumOff val="80000"/>
                  </a:schemeClr>
                </a:solidFill>
              </a:rPr>
              <a:t>thiểu</a:t>
            </a:r>
            <a:r>
              <a:rPr lang="en-US" sz="2400" dirty="0">
                <a:solidFill>
                  <a:schemeClr val="accent1">
                    <a:lumMod val="20000"/>
                    <a:lumOff val="80000"/>
                  </a:schemeClr>
                </a:solidFill>
              </a:rPr>
              <a:t> </a:t>
            </a:r>
            <a:r>
              <a:rPr lang="en-US" sz="2400" dirty="0" err="1">
                <a:solidFill>
                  <a:schemeClr val="accent1">
                    <a:lumMod val="20000"/>
                    <a:lumOff val="80000"/>
                  </a:schemeClr>
                </a:solidFill>
              </a:rPr>
              <a:t>thời</a:t>
            </a:r>
            <a:r>
              <a:rPr lang="en-US" sz="2400" dirty="0">
                <a:solidFill>
                  <a:schemeClr val="accent1">
                    <a:lumMod val="20000"/>
                    <a:lumOff val="80000"/>
                  </a:schemeClr>
                </a:solidFill>
              </a:rPr>
              <a:t> </a:t>
            </a:r>
            <a:r>
              <a:rPr lang="en-US" sz="2400" dirty="0" err="1">
                <a:solidFill>
                  <a:schemeClr val="accent1">
                    <a:lumMod val="20000"/>
                    <a:lumOff val="80000"/>
                  </a:schemeClr>
                </a:solidFill>
              </a:rPr>
              <a:t>gian</a:t>
            </a:r>
            <a:r>
              <a:rPr lang="en-US" sz="2400" dirty="0">
                <a:solidFill>
                  <a:schemeClr val="accent1">
                    <a:lumMod val="20000"/>
                    <a:lumOff val="80000"/>
                  </a:schemeClr>
                </a:solidFill>
              </a:rPr>
              <a:t> </a:t>
            </a:r>
            <a:r>
              <a:rPr lang="en-US" sz="2400" dirty="0" err="1">
                <a:solidFill>
                  <a:schemeClr val="accent1">
                    <a:lumMod val="20000"/>
                    <a:lumOff val="80000"/>
                  </a:schemeClr>
                </a:solidFill>
              </a:rPr>
              <a:t>xử</a:t>
            </a:r>
            <a:r>
              <a:rPr lang="en-US" sz="2400" dirty="0">
                <a:solidFill>
                  <a:schemeClr val="accent1">
                    <a:lumMod val="20000"/>
                    <a:lumOff val="80000"/>
                  </a:schemeClr>
                </a:solidFill>
              </a:rPr>
              <a:t> </a:t>
            </a:r>
            <a:r>
              <a:rPr lang="en-US" sz="2400" dirty="0" err="1" smtClean="0">
                <a:solidFill>
                  <a:schemeClr val="accent1">
                    <a:lumMod val="20000"/>
                    <a:lumOff val="80000"/>
                  </a:schemeClr>
                </a:solidFill>
              </a:rPr>
              <a:t>lý</a:t>
            </a:r>
            <a:endParaRPr lang="en-US" sz="2400" dirty="0">
              <a:solidFill>
                <a:schemeClr val="accent1">
                  <a:lumMod val="20000"/>
                  <a:lumOff val="80000"/>
                </a:schemeClr>
              </a:solidFill>
            </a:endParaRPr>
          </a:p>
        </p:txBody>
      </p:sp>
      <p:sp>
        <p:nvSpPr>
          <p:cNvPr id="27" name="TextBox 26"/>
          <p:cNvSpPr txBox="1"/>
          <p:nvPr/>
        </p:nvSpPr>
        <p:spPr>
          <a:xfrm>
            <a:off x="3588035" y="3029188"/>
            <a:ext cx="1877868" cy="1569660"/>
          </a:xfrm>
          <a:prstGeom prst="rect">
            <a:avLst/>
          </a:prstGeom>
          <a:noFill/>
        </p:spPr>
        <p:txBody>
          <a:bodyPr wrap="square" rtlCol="0">
            <a:spAutoFit/>
          </a:bodyPr>
          <a:lstStyle/>
          <a:p>
            <a:pPr lvl="0" algn="ctr"/>
            <a:r>
              <a:rPr lang="en-US" sz="2400" dirty="0" err="1">
                <a:solidFill>
                  <a:schemeClr val="accent1">
                    <a:lumMod val="20000"/>
                    <a:lumOff val="80000"/>
                  </a:schemeClr>
                </a:solidFill>
              </a:rPr>
              <a:t>Giảm</a:t>
            </a:r>
            <a:r>
              <a:rPr lang="en-US" sz="2400" dirty="0">
                <a:solidFill>
                  <a:schemeClr val="accent1">
                    <a:lumMod val="20000"/>
                    <a:lumOff val="80000"/>
                  </a:schemeClr>
                </a:solidFill>
              </a:rPr>
              <a:t> </a:t>
            </a:r>
            <a:r>
              <a:rPr lang="en-US" sz="2400" dirty="0" err="1">
                <a:solidFill>
                  <a:schemeClr val="accent1">
                    <a:lumMod val="20000"/>
                    <a:lumOff val="80000"/>
                  </a:schemeClr>
                </a:solidFill>
              </a:rPr>
              <a:t>vùng</a:t>
            </a:r>
            <a:r>
              <a:rPr lang="en-US" sz="2400" dirty="0">
                <a:solidFill>
                  <a:schemeClr val="accent1">
                    <a:lumMod val="20000"/>
                    <a:lumOff val="80000"/>
                  </a:schemeClr>
                </a:solidFill>
              </a:rPr>
              <a:t> </a:t>
            </a:r>
            <a:r>
              <a:rPr lang="en-US" sz="2400" dirty="0" err="1">
                <a:solidFill>
                  <a:schemeClr val="accent1">
                    <a:lumMod val="20000"/>
                    <a:lumOff val="80000"/>
                  </a:schemeClr>
                </a:solidFill>
              </a:rPr>
              <a:t>nhớ</a:t>
            </a:r>
            <a:r>
              <a:rPr lang="en-US" sz="2400" dirty="0">
                <a:solidFill>
                  <a:schemeClr val="accent1">
                    <a:lumMod val="20000"/>
                    <a:lumOff val="80000"/>
                  </a:schemeClr>
                </a:solidFill>
              </a:rPr>
              <a:t> </a:t>
            </a:r>
            <a:r>
              <a:rPr lang="en-US" sz="2400" dirty="0" err="1">
                <a:solidFill>
                  <a:schemeClr val="accent1">
                    <a:lumMod val="20000"/>
                    <a:lumOff val="80000"/>
                  </a:schemeClr>
                </a:solidFill>
              </a:rPr>
              <a:t>trung</a:t>
            </a:r>
            <a:r>
              <a:rPr lang="en-US" sz="2400" dirty="0">
                <a:solidFill>
                  <a:schemeClr val="accent1">
                    <a:lumMod val="20000"/>
                    <a:lumOff val="80000"/>
                  </a:schemeClr>
                </a:solidFill>
              </a:rPr>
              <a:t> </a:t>
            </a:r>
            <a:r>
              <a:rPr lang="en-US" sz="2400" dirty="0" err="1">
                <a:solidFill>
                  <a:schemeClr val="accent1">
                    <a:lumMod val="20000"/>
                    <a:lumOff val="80000"/>
                  </a:schemeClr>
                </a:solidFill>
              </a:rPr>
              <a:t>gian</a:t>
            </a:r>
            <a:endParaRPr lang="en-US" sz="2400" dirty="0">
              <a:solidFill>
                <a:schemeClr val="accent1">
                  <a:lumMod val="20000"/>
                  <a:lumOff val="80000"/>
                </a:schemeClr>
              </a:solidFill>
            </a:endParaRPr>
          </a:p>
          <a:p>
            <a:pPr algn="ctr"/>
            <a:endParaRPr lang="en-US" sz="2400" dirty="0">
              <a:solidFill>
                <a:schemeClr val="accent1">
                  <a:lumMod val="20000"/>
                  <a:lumOff val="80000"/>
                </a:schemeClr>
              </a:solidFill>
            </a:endParaRPr>
          </a:p>
        </p:txBody>
      </p:sp>
      <p:sp>
        <p:nvSpPr>
          <p:cNvPr id="28" name="TextBox 27"/>
          <p:cNvSpPr txBox="1"/>
          <p:nvPr/>
        </p:nvSpPr>
        <p:spPr>
          <a:xfrm>
            <a:off x="6493562" y="2940375"/>
            <a:ext cx="2129171" cy="1569660"/>
          </a:xfrm>
          <a:prstGeom prst="rect">
            <a:avLst/>
          </a:prstGeom>
          <a:noFill/>
        </p:spPr>
        <p:txBody>
          <a:bodyPr wrap="square" rtlCol="0">
            <a:spAutoFit/>
          </a:bodyPr>
          <a:lstStyle/>
          <a:p>
            <a:pPr lvl="0" algn="ctr"/>
            <a:r>
              <a:rPr lang="en-US" sz="2400" dirty="0" err="1">
                <a:solidFill>
                  <a:schemeClr val="bg2">
                    <a:lumMod val="25000"/>
                  </a:schemeClr>
                </a:solidFill>
              </a:rPr>
              <a:t>Giảm</a:t>
            </a:r>
            <a:r>
              <a:rPr lang="en-US" sz="2400" dirty="0">
                <a:solidFill>
                  <a:schemeClr val="bg2">
                    <a:lumMod val="25000"/>
                  </a:schemeClr>
                </a:solidFill>
              </a:rPr>
              <a:t> chi </a:t>
            </a:r>
            <a:r>
              <a:rPr lang="en-US" sz="2400" dirty="0" err="1">
                <a:solidFill>
                  <a:schemeClr val="bg2">
                    <a:lumMod val="25000"/>
                  </a:schemeClr>
                </a:solidFill>
              </a:rPr>
              <a:t>phí</a:t>
            </a:r>
            <a:r>
              <a:rPr lang="en-US" sz="2400" dirty="0">
                <a:solidFill>
                  <a:schemeClr val="bg2">
                    <a:lumMod val="25000"/>
                  </a:schemeClr>
                </a:solidFill>
              </a:rPr>
              <a:t> </a:t>
            </a:r>
            <a:r>
              <a:rPr lang="en-US" sz="2400" dirty="0" err="1">
                <a:solidFill>
                  <a:schemeClr val="bg2">
                    <a:lumMod val="25000"/>
                  </a:schemeClr>
                </a:solidFill>
              </a:rPr>
              <a:t>truyền</a:t>
            </a:r>
            <a:r>
              <a:rPr lang="en-US" sz="2400" dirty="0">
                <a:solidFill>
                  <a:schemeClr val="bg2">
                    <a:lumMod val="25000"/>
                  </a:schemeClr>
                </a:solidFill>
              </a:rPr>
              <a:t> </a:t>
            </a:r>
            <a:r>
              <a:rPr lang="en-US" sz="2400" dirty="0" err="1">
                <a:solidFill>
                  <a:schemeClr val="bg2">
                    <a:lumMod val="25000"/>
                  </a:schemeClr>
                </a:solidFill>
              </a:rPr>
              <a:t>thông</a:t>
            </a:r>
            <a:r>
              <a:rPr lang="en-US" sz="2400" dirty="0">
                <a:solidFill>
                  <a:schemeClr val="bg2">
                    <a:lumMod val="25000"/>
                  </a:schemeClr>
                </a:solidFill>
              </a:rPr>
              <a:t> </a:t>
            </a:r>
            <a:r>
              <a:rPr lang="en-US" sz="2400" dirty="0" err="1">
                <a:solidFill>
                  <a:schemeClr val="bg2">
                    <a:lumMod val="25000"/>
                  </a:schemeClr>
                </a:solidFill>
              </a:rPr>
              <a:t>giữa</a:t>
            </a:r>
            <a:r>
              <a:rPr lang="en-US" sz="2400" dirty="0">
                <a:solidFill>
                  <a:schemeClr val="bg2">
                    <a:lumMod val="25000"/>
                  </a:schemeClr>
                </a:solidFill>
              </a:rPr>
              <a:t> </a:t>
            </a:r>
            <a:r>
              <a:rPr lang="en-US" sz="2400" dirty="0" err="1">
                <a:solidFill>
                  <a:schemeClr val="bg2">
                    <a:lumMod val="25000"/>
                  </a:schemeClr>
                </a:solidFill>
              </a:rPr>
              <a:t>các</a:t>
            </a:r>
            <a:r>
              <a:rPr lang="en-US" sz="2400" dirty="0">
                <a:solidFill>
                  <a:schemeClr val="bg2">
                    <a:lumMod val="25000"/>
                  </a:schemeClr>
                </a:solidFill>
              </a:rPr>
              <a:t> </a:t>
            </a:r>
            <a:r>
              <a:rPr lang="en-US" sz="2400" dirty="0" err="1">
                <a:solidFill>
                  <a:schemeClr val="bg2">
                    <a:lumMod val="25000"/>
                  </a:schemeClr>
                </a:solidFill>
              </a:rPr>
              <a:t>trạm</a:t>
            </a:r>
            <a:r>
              <a:rPr lang="en-US" sz="2400" dirty="0">
                <a:solidFill>
                  <a:schemeClr val="bg2">
                    <a:lumMod val="25000"/>
                  </a:schemeClr>
                </a:solidFill>
              </a:rPr>
              <a:t>.</a:t>
            </a:r>
          </a:p>
          <a:p>
            <a:pPr algn="ctr"/>
            <a:endParaRPr lang="en-US" sz="2400" dirty="0">
              <a:solidFill>
                <a:schemeClr val="bg2">
                  <a:lumMod val="25000"/>
                </a:schemeClr>
              </a:solidFill>
            </a:endParaRPr>
          </a:p>
        </p:txBody>
      </p:sp>
    </p:spTree>
    <p:extLst>
      <p:ext uri="{BB962C8B-B14F-4D97-AF65-F5344CB8AC3E}">
        <p14:creationId xmlns:p14="http://schemas.microsoft.com/office/powerpoint/2010/main" val="22289912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3"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xử</a:t>
            </a:r>
            <a:r>
              <a:rPr lang="en-US" dirty="0">
                <a:solidFill>
                  <a:schemeClr val="accent1">
                    <a:lumMod val="75000"/>
                  </a:schemeClr>
                </a:solidFill>
              </a:rPr>
              <a:t> </a:t>
            </a:r>
            <a:r>
              <a:rPr lang="en-US" dirty="0" err="1">
                <a:solidFill>
                  <a:schemeClr val="accent1">
                    <a:lumMod val="75000"/>
                  </a:schemeClr>
                </a:solidFill>
              </a:rPr>
              <a:t>lý</a:t>
            </a:r>
            <a:r>
              <a:rPr lang="en-US" dirty="0">
                <a:solidFill>
                  <a:schemeClr val="accent1">
                    <a:lumMod val="75000"/>
                  </a:schemeClr>
                </a:solidFill>
              </a:rPr>
              <a:t> </a:t>
            </a:r>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vấn</a:t>
            </a:r>
            <a:endParaRPr lang="en-US" dirty="0">
              <a:solidFill>
                <a:schemeClr val="accent1">
                  <a:lumMod val="75000"/>
                </a:schemeClr>
              </a:solidFill>
              <a:latin typeface="Rockwell" panose="02060603020205020403" pitchFamily="18" charset="0"/>
            </a:endParaRPr>
          </a:p>
        </p:txBody>
      </p:sp>
      <p:sp>
        <p:nvSpPr>
          <p:cNvPr id="12" name="Rectangle 11"/>
          <p:cNvSpPr/>
          <p:nvPr/>
        </p:nvSpPr>
        <p:spPr>
          <a:xfrm>
            <a:off x="521283" y="3116370"/>
            <a:ext cx="7210716" cy="201600"/>
          </a:xfrm>
          <a:prstGeom prst="rect">
            <a:avLst/>
          </a:prstGeom>
          <a:ln>
            <a:solidFill>
              <a:schemeClr val="accent5">
                <a:lumMod val="5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881466" y="1880755"/>
            <a:ext cx="5042571" cy="1353695"/>
          </a:xfrm>
          <a:custGeom>
            <a:avLst/>
            <a:gdLst>
              <a:gd name="connsiteX0" fmla="*/ 0 w 5042571"/>
              <a:gd name="connsiteY0" fmla="*/ 225620 h 1353695"/>
              <a:gd name="connsiteX1" fmla="*/ 225620 w 5042571"/>
              <a:gd name="connsiteY1" fmla="*/ 0 h 1353695"/>
              <a:gd name="connsiteX2" fmla="*/ 4816951 w 5042571"/>
              <a:gd name="connsiteY2" fmla="*/ 0 h 1353695"/>
              <a:gd name="connsiteX3" fmla="*/ 5042571 w 5042571"/>
              <a:gd name="connsiteY3" fmla="*/ 225620 h 1353695"/>
              <a:gd name="connsiteX4" fmla="*/ 5042571 w 5042571"/>
              <a:gd name="connsiteY4" fmla="*/ 1128075 h 1353695"/>
              <a:gd name="connsiteX5" fmla="*/ 4816951 w 5042571"/>
              <a:gd name="connsiteY5" fmla="*/ 1353695 h 1353695"/>
              <a:gd name="connsiteX6" fmla="*/ 225620 w 5042571"/>
              <a:gd name="connsiteY6" fmla="*/ 1353695 h 1353695"/>
              <a:gd name="connsiteX7" fmla="*/ 0 w 5042571"/>
              <a:gd name="connsiteY7" fmla="*/ 1128075 h 1353695"/>
              <a:gd name="connsiteX8" fmla="*/ 0 w 5042571"/>
              <a:gd name="connsiteY8" fmla="*/ 225620 h 135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571" h="1353695">
                <a:moveTo>
                  <a:pt x="0" y="225620"/>
                </a:moveTo>
                <a:cubicBezTo>
                  <a:pt x="0" y="101014"/>
                  <a:pt x="101014" y="0"/>
                  <a:pt x="225620" y="0"/>
                </a:cubicBezTo>
                <a:lnTo>
                  <a:pt x="4816951" y="0"/>
                </a:lnTo>
                <a:cubicBezTo>
                  <a:pt x="4941557" y="0"/>
                  <a:pt x="5042571" y="101014"/>
                  <a:pt x="5042571" y="225620"/>
                </a:cubicBezTo>
                <a:lnTo>
                  <a:pt x="5042571" y="1128075"/>
                </a:lnTo>
                <a:cubicBezTo>
                  <a:pt x="5042571" y="1252681"/>
                  <a:pt x="4941557" y="1353695"/>
                  <a:pt x="4816951" y="1353695"/>
                </a:cubicBezTo>
                <a:lnTo>
                  <a:pt x="225620" y="1353695"/>
                </a:lnTo>
                <a:cubicBezTo>
                  <a:pt x="101014" y="1353695"/>
                  <a:pt x="0" y="1252681"/>
                  <a:pt x="0" y="1128075"/>
                </a:cubicBezTo>
                <a:lnTo>
                  <a:pt x="0" y="225620"/>
                </a:lnTo>
                <a:close/>
              </a:path>
            </a:pathLst>
          </a:cu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6866" tIns="66082" rIns="256866" bIns="66082" numCol="1" spcCol="1270" anchor="ctr" anchorCtr="0">
            <a:noAutofit/>
          </a:bodyPr>
          <a:lstStyle/>
          <a:p>
            <a:pPr lvl="0" algn="l" defTabSz="889000">
              <a:lnSpc>
                <a:spcPct val="90000"/>
              </a:lnSpc>
              <a:spcBef>
                <a:spcPct val="0"/>
              </a:spcBef>
              <a:spcAft>
                <a:spcPct val="35000"/>
              </a:spcAft>
            </a:pPr>
            <a:r>
              <a:rPr lang="en-US" sz="2000" kern="1200" dirty="0" err="1" smtClean="0"/>
              <a:t>Biến</a:t>
            </a:r>
            <a:r>
              <a:rPr lang="en-US" sz="2000" kern="1200" dirty="0" smtClean="0"/>
              <a:t> </a:t>
            </a:r>
            <a:r>
              <a:rPr lang="en-US" sz="2000" kern="1200" dirty="0" err="1" smtClean="0"/>
              <a:t>đổi</a:t>
            </a:r>
            <a:r>
              <a:rPr lang="en-US" sz="2000" kern="1200" dirty="0" smtClean="0"/>
              <a:t> </a:t>
            </a:r>
            <a:r>
              <a:rPr lang="en-US" sz="2000" kern="1200" dirty="0" err="1" smtClean="0"/>
              <a:t>một</a:t>
            </a:r>
            <a:r>
              <a:rPr lang="en-US" sz="2000" kern="1200" dirty="0" smtClean="0"/>
              <a:t> </a:t>
            </a:r>
            <a:r>
              <a:rPr lang="en-US" sz="2000" kern="1200" dirty="0" err="1" smtClean="0"/>
              <a:t>truy</a:t>
            </a:r>
            <a:r>
              <a:rPr lang="en-US" sz="2000" kern="1200" dirty="0" smtClean="0"/>
              <a:t> </a:t>
            </a:r>
            <a:r>
              <a:rPr lang="en-US" sz="2000" kern="1200" dirty="0" err="1" smtClean="0"/>
              <a:t>vấn</a:t>
            </a:r>
            <a:r>
              <a:rPr lang="en-US" sz="2000" kern="1200" dirty="0" smtClean="0"/>
              <a:t> ở </a:t>
            </a:r>
            <a:r>
              <a:rPr lang="en-US" sz="2000" kern="1200" dirty="0" err="1" smtClean="0"/>
              <a:t>mức</a:t>
            </a:r>
            <a:r>
              <a:rPr lang="en-US" sz="2000" kern="1200" dirty="0" smtClean="0"/>
              <a:t> </a:t>
            </a:r>
            <a:r>
              <a:rPr lang="en-US" sz="2000" kern="1200" dirty="0" err="1" smtClean="0"/>
              <a:t>cao</a:t>
            </a:r>
            <a:r>
              <a:rPr lang="en-US" sz="2000" kern="1200" dirty="0" smtClean="0"/>
              <a:t> (</a:t>
            </a:r>
            <a:r>
              <a:rPr lang="en-US" sz="2000" kern="1200" dirty="0" err="1" smtClean="0"/>
              <a:t>phép</a:t>
            </a:r>
            <a:r>
              <a:rPr lang="en-US" sz="2000" kern="1200" dirty="0" smtClean="0"/>
              <a:t> </a:t>
            </a:r>
            <a:r>
              <a:rPr lang="en-US" sz="2000" kern="1200" dirty="0" err="1" smtClean="0"/>
              <a:t>tính</a:t>
            </a:r>
            <a:r>
              <a:rPr lang="en-US" sz="2000" kern="1200" dirty="0" smtClean="0"/>
              <a:t> </a:t>
            </a:r>
            <a:r>
              <a:rPr lang="en-US" sz="2000" kern="1200" dirty="0" err="1" smtClean="0"/>
              <a:t>quan</a:t>
            </a:r>
            <a:r>
              <a:rPr lang="en-US" sz="2000" kern="1200" dirty="0" smtClean="0"/>
              <a:t> </a:t>
            </a:r>
            <a:r>
              <a:rPr lang="en-US" sz="2000" kern="1200" dirty="0" err="1" smtClean="0"/>
              <a:t>hệ</a:t>
            </a:r>
            <a:r>
              <a:rPr lang="en-US" sz="2000" kern="1200" dirty="0" smtClean="0"/>
              <a:t>) </a:t>
            </a:r>
            <a:r>
              <a:rPr lang="en-US" sz="2000" kern="1200" dirty="0" err="1" smtClean="0"/>
              <a:t>thành</a:t>
            </a:r>
            <a:r>
              <a:rPr lang="en-US" sz="2000" kern="1200" dirty="0" smtClean="0"/>
              <a:t> </a:t>
            </a:r>
            <a:r>
              <a:rPr lang="en-US" sz="2000" kern="1200" dirty="0" err="1" smtClean="0"/>
              <a:t>một</a:t>
            </a:r>
            <a:r>
              <a:rPr lang="en-US" sz="2000" kern="1200" dirty="0" smtClean="0"/>
              <a:t> </a:t>
            </a:r>
            <a:r>
              <a:rPr lang="en-US" sz="2000" kern="1200" dirty="0" err="1" smtClean="0"/>
              <a:t>truy</a:t>
            </a:r>
            <a:r>
              <a:rPr lang="en-US" sz="2000" kern="1200" dirty="0" smtClean="0"/>
              <a:t> </a:t>
            </a:r>
            <a:r>
              <a:rPr lang="en-US" sz="2000" kern="1200" dirty="0" err="1" smtClean="0"/>
              <a:t>vấn</a:t>
            </a:r>
            <a:r>
              <a:rPr lang="en-US" sz="2000" kern="1200" dirty="0" smtClean="0"/>
              <a:t> </a:t>
            </a:r>
            <a:r>
              <a:rPr lang="en-US" sz="2000" kern="1200" dirty="0" err="1" smtClean="0"/>
              <a:t>tương</a:t>
            </a:r>
            <a:r>
              <a:rPr lang="en-US" sz="2000" kern="1200" dirty="0" smtClean="0"/>
              <a:t> </a:t>
            </a:r>
            <a:r>
              <a:rPr lang="en-US" sz="2000" kern="1200" dirty="0" err="1" smtClean="0"/>
              <a:t>đương</a:t>
            </a:r>
            <a:r>
              <a:rPr lang="en-US" sz="2000" kern="1200" dirty="0" smtClean="0"/>
              <a:t> ở </a:t>
            </a:r>
            <a:r>
              <a:rPr lang="en-US" sz="2000" kern="1200" dirty="0" err="1" smtClean="0"/>
              <a:t>mức</a:t>
            </a:r>
            <a:r>
              <a:rPr lang="en-US" sz="2000" kern="1200" dirty="0" smtClean="0"/>
              <a:t> </a:t>
            </a:r>
            <a:r>
              <a:rPr lang="en-US" sz="2000" kern="1200" dirty="0" err="1" smtClean="0"/>
              <a:t>thấp</a:t>
            </a:r>
            <a:r>
              <a:rPr lang="en-US" sz="2000" kern="1200" dirty="0" smtClean="0"/>
              <a:t> </a:t>
            </a:r>
            <a:r>
              <a:rPr lang="en-US" sz="2000" kern="1200" dirty="0" err="1" smtClean="0"/>
              <a:t>hơn</a:t>
            </a:r>
            <a:r>
              <a:rPr lang="en-US" sz="2000" kern="1200" dirty="0" smtClean="0"/>
              <a:t> (</a:t>
            </a:r>
            <a:r>
              <a:rPr lang="en-US" sz="2000" kern="1200" dirty="0" err="1" smtClean="0"/>
              <a:t>đại</a:t>
            </a:r>
            <a:r>
              <a:rPr lang="en-US" sz="2000" kern="1200" dirty="0" smtClean="0"/>
              <a:t> </a:t>
            </a:r>
            <a:r>
              <a:rPr lang="en-US" sz="2000" kern="1200" dirty="0" err="1" smtClean="0"/>
              <a:t>số</a:t>
            </a:r>
            <a:r>
              <a:rPr lang="en-US" sz="2000" kern="1200" dirty="0" smtClean="0"/>
              <a:t> </a:t>
            </a:r>
            <a:r>
              <a:rPr lang="en-US" sz="2000" kern="1200" dirty="0" err="1" smtClean="0"/>
              <a:t>quan</a:t>
            </a:r>
            <a:r>
              <a:rPr lang="en-US" sz="2000" kern="1200" dirty="0" smtClean="0"/>
              <a:t> </a:t>
            </a:r>
            <a:r>
              <a:rPr lang="en-US" sz="2000" kern="1200" dirty="0" err="1" smtClean="0"/>
              <a:t>hệ</a:t>
            </a:r>
            <a:endParaRPr lang="en-US" sz="2000" kern="1200"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521283" y="4596786"/>
            <a:ext cx="7210716" cy="201600"/>
          </a:xfrm>
          <a:prstGeom prst="rect">
            <a:avLst/>
          </a:prstGeom>
          <a:ln>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881466" y="3361170"/>
            <a:ext cx="5042571" cy="1353695"/>
          </a:xfrm>
          <a:custGeom>
            <a:avLst/>
            <a:gdLst>
              <a:gd name="connsiteX0" fmla="*/ 0 w 5042571"/>
              <a:gd name="connsiteY0" fmla="*/ 225620 h 1353695"/>
              <a:gd name="connsiteX1" fmla="*/ 225620 w 5042571"/>
              <a:gd name="connsiteY1" fmla="*/ 0 h 1353695"/>
              <a:gd name="connsiteX2" fmla="*/ 4816951 w 5042571"/>
              <a:gd name="connsiteY2" fmla="*/ 0 h 1353695"/>
              <a:gd name="connsiteX3" fmla="*/ 5042571 w 5042571"/>
              <a:gd name="connsiteY3" fmla="*/ 225620 h 1353695"/>
              <a:gd name="connsiteX4" fmla="*/ 5042571 w 5042571"/>
              <a:gd name="connsiteY4" fmla="*/ 1128075 h 1353695"/>
              <a:gd name="connsiteX5" fmla="*/ 4816951 w 5042571"/>
              <a:gd name="connsiteY5" fmla="*/ 1353695 h 1353695"/>
              <a:gd name="connsiteX6" fmla="*/ 225620 w 5042571"/>
              <a:gd name="connsiteY6" fmla="*/ 1353695 h 1353695"/>
              <a:gd name="connsiteX7" fmla="*/ 0 w 5042571"/>
              <a:gd name="connsiteY7" fmla="*/ 1128075 h 1353695"/>
              <a:gd name="connsiteX8" fmla="*/ 0 w 5042571"/>
              <a:gd name="connsiteY8" fmla="*/ 225620 h 135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571" h="1353695">
                <a:moveTo>
                  <a:pt x="0" y="225620"/>
                </a:moveTo>
                <a:cubicBezTo>
                  <a:pt x="0" y="101014"/>
                  <a:pt x="101014" y="0"/>
                  <a:pt x="225620" y="0"/>
                </a:cubicBezTo>
                <a:lnTo>
                  <a:pt x="4816951" y="0"/>
                </a:lnTo>
                <a:cubicBezTo>
                  <a:pt x="4941557" y="0"/>
                  <a:pt x="5042571" y="101014"/>
                  <a:pt x="5042571" y="225620"/>
                </a:cubicBezTo>
                <a:lnTo>
                  <a:pt x="5042571" y="1128075"/>
                </a:lnTo>
                <a:cubicBezTo>
                  <a:pt x="5042571" y="1252681"/>
                  <a:pt x="4941557" y="1353695"/>
                  <a:pt x="4816951" y="1353695"/>
                </a:cubicBezTo>
                <a:lnTo>
                  <a:pt x="225620" y="1353695"/>
                </a:lnTo>
                <a:cubicBezTo>
                  <a:pt x="101014" y="1353695"/>
                  <a:pt x="0" y="1252681"/>
                  <a:pt x="0" y="1128075"/>
                </a:cubicBezTo>
                <a:lnTo>
                  <a:pt x="0" y="22562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6866" tIns="66082" rIns="256866" bIns="66082" numCol="1" spcCol="1270" anchor="ctr" anchorCtr="0">
            <a:noAutofit/>
          </a:bodyPr>
          <a:lstStyle/>
          <a:p>
            <a:pPr lvl="0" algn="l" defTabSz="889000">
              <a:lnSpc>
                <a:spcPct val="90000"/>
              </a:lnSpc>
              <a:spcBef>
                <a:spcPct val="0"/>
              </a:spcBef>
              <a:spcAft>
                <a:spcPct val="35000"/>
              </a:spcAft>
            </a:pPr>
            <a:r>
              <a:rPr lang="en-US" sz="2000" kern="1200" dirty="0" err="1" smtClean="0"/>
              <a:t>Phép</a:t>
            </a:r>
            <a:r>
              <a:rPr lang="en-US" sz="2000" kern="1200" dirty="0" smtClean="0"/>
              <a:t> </a:t>
            </a:r>
            <a:r>
              <a:rPr lang="en-US" sz="2000" kern="1200" dirty="0" err="1" smtClean="0"/>
              <a:t>biến</a:t>
            </a:r>
            <a:r>
              <a:rPr lang="en-US" sz="2000" kern="1200" dirty="0" smtClean="0"/>
              <a:t> </a:t>
            </a:r>
            <a:r>
              <a:rPr lang="en-US" sz="2000" kern="1200" dirty="0" err="1" smtClean="0"/>
              <a:t>đổi</a:t>
            </a:r>
            <a:r>
              <a:rPr lang="en-US" sz="2000" kern="1200" dirty="0" smtClean="0"/>
              <a:t> </a:t>
            </a:r>
            <a:r>
              <a:rPr lang="en-US" sz="2000" kern="1200" dirty="0" err="1" smtClean="0"/>
              <a:t>này</a:t>
            </a:r>
            <a:r>
              <a:rPr lang="en-US" sz="2000" kern="1200" dirty="0" smtClean="0"/>
              <a:t> </a:t>
            </a:r>
            <a:r>
              <a:rPr lang="en-US" sz="2000" kern="1200" dirty="0" err="1" smtClean="0"/>
              <a:t>phải</a:t>
            </a:r>
            <a:r>
              <a:rPr lang="en-US" sz="2000" kern="1200" dirty="0" smtClean="0"/>
              <a:t> </a:t>
            </a:r>
            <a:r>
              <a:rPr lang="en-US" sz="2000" kern="1200" dirty="0" err="1" smtClean="0"/>
              <a:t>đạt</a:t>
            </a:r>
            <a:r>
              <a:rPr lang="en-US" sz="2000" kern="1200" dirty="0" smtClean="0"/>
              <a:t> </a:t>
            </a:r>
            <a:r>
              <a:rPr lang="en-US" sz="2000" kern="1200" dirty="0" err="1" smtClean="0"/>
              <a:t>được</a:t>
            </a:r>
            <a:r>
              <a:rPr lang="en-US" sz="2000" kern="1200" dirty="0" smtClean="0"/>
              <a:t> </a:t>
            </a:r>
            <a:r>
              <a:rPr lang="en-US" sz="2000" kern="1200" dirty="0" err="1" smtClean="0"/>
              <a:t>cả</a:t>
            </a:r>
            <a:r>
              <a:rPr lang="en-US" sz="2000" kern="1200" dirty="0" smtClean="0"/>
              <a:t> </a:t>
            </a:r>
            <a:r>
              <a:rPr lang="en-US" sz="2000" kern="1200" dirty="0" err="1" smtClean="0"/>
              <a:t>về</a:t>
            </a:r>
            <a:r>
              <a:rPr lang="en-US" sz="2000" kern="1200" dirty="0" smtClean="0"/>
              <a:t> </a:t>
            </a:r>
            <a:r>
              <a:rPr lang="en-US" sz="2000" kern="1200" dirty="0" err="1" smtClean="0"/>
              <a:t>tính</a:t>
            </a:r>
            <a:r>
              <a:rPr lang="en-US" sz="2000" kern="1200" dirty="0" smtClean="0"/>
              <a:t> </a:t>
            </a:r>
            <a:r>
              <a:rPr lang="en-US" sz="2000" kern="1200" dirty="0" err="1" smtClean="0"/>
              <a:t>đúng</a:t>
            </a:r>
            <a:r>
              <a:rPr lang="en-US" sz="2000" kern="1200" dirty="0" smtClean="0"/>
              <a:t> </a:t>
            </a:r>
            <a:r>
              <a:rPr lang="en-US" sz="2000" kern="1200" dirty="0" err="1" smtClean="0"/>
              <a:t>đắn</a:t>
            </a:r>
            <a:r>
              <a:rPr lang="en-US" sz="2000" kern="1200" dirty="0" smtClean="0"/>
              <a:t> </a:t>
            </a:r>
            <a:r>
              <a:rPr lang="en-US" sz="2000" kern="1200" dirty="0" err="1" smtClean="0"/>
              <a:t>và</a:t>
            </a:r>
            <a:r>
              <a:rPr lang="en-US" sz="2000" kern="1200" dirty="0" smtClean="0"/>
              <a:t> </a:t>
            </a:r>
            <a:r>
              <a:rPr lang="en-US" sz="2000" kern="1200" dirty="0" err="1" smtClean="0"/>
              <a:t>hiệu</a:t>
            </a:r>
            <a:r>
              <a:rPr lang="en-US" sz="2000" kern="1200" dirty="0" smtClean="0"/>
              <a:t> </a:t>
            </a:r>
            <a:r>
              <a:rPr lang="en-US" sz="2000" kern="1200" dirty="0" err="1" smtClean="0"/>
              <a:t>quả</a:t>
            </a:r>
            <a:r>
              <a:rPr lang="en-US" sz="2000" kern="1200" dirty="0" smtClean="0"/>
              <a:t> </a:t>
            </a:r>
            <a:endParaRPr lang="en-US" sz="2000" kern="1200"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6"/>
          <p:cNvSpPr/>
          <p:nvPr/>
        </p:nvSpPr>
        <p:spPr>
          <a:xfrm>
            <a:off x="521283" y="6077201"/>
            <a:ext cx="7210716" cy="201600"/>
          </a:xfrm>
          <a:prstGeom prst="rect">
            <a:avLst/>
          </a:prstGeom>
          <a:ln>
            <a:solidFill>
              <a:srgbClr val="FFD347"/>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Freeform 17"/>
          <p:cNvSpPr/>
          <p:nvPr/>
        </p:nvSpPr>
        <p:spPr>
          <a:xfrm>
            <a:off x="881466" y="4841586"/>
            <a:ext cx="5042571" cy="1353695"/>
          </a:xfrm>
          <a:custGeom>
            <a:avLst/>
            <a:gdLst>
              <a:gd name="connsiteX0" fmla="*/ 0 w 5042571"/>
              <a:gd name="connsiteY0" fmla="*/ 225620 h 1353695"/>
              <a:gd name="connsiteX1" fmla="*/ 225620 w 5042571"/>
              <a:gd name="connsiteY1" fmla="*/ 0 h 1353695"/>
              <a:gd name="connsiteX2" fmla="*/ 4816951 w 5042571"/>
              <a:gd name="connsiteY2" fmla="*/ 0 h 1353695"/>
              <a:gd name="connsiteX3" fmla="*/ 5042571 w 5042571"/>
              <a:gd name="connsiteY3" fmla="*/ 225620 h 1353695"/>
              <a:gd name="connsiteX4" fmla="*/ 5042571 w 5042571"/>
              <a:gd name="connsiteY4" fmla="*/ 1128075 h 1353695"/>
              <a:gd name="connsiteX5" fmla="*/ 4816951 w 5042571"/>
              <a:gd name="connsiteY5" fmla="*/ 1353695 h 1353695"/>
              <a:gd name="connsiteX6" fmla="*/ 225620 w 5042571"/>
              <a:gd name="connsiteY6" fmla="*/ 1353695 h 1353695"/>
              <a:gd name="connsiteX7" fmla="*/ 0 w 5042571"/>
              <a:gd name="connsiteY7" fmla="*/ 1128075 h 1353695"/>
              <a:gd name="connsiteX8" fmla="*/ 0 w 5042571"/>
              <a:gd name="connsiteY8" fmla="*/ 225620 h 135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571" h="1353695">
                <a:moveTo>
                  <a:pt x="0" y="225620"/>
                </a:moveTo>
                <a:cubicBezTo>
                  <a:pt x="0" y="101014"/>
                  <a:pt x="101014" y="0"/>
                  <a:pt x="225620" y="0"/>
                </a:cubicBezTo>
                <a:lnTo>
                  <a:pt x="4816951" y="0"/>
                </a:lnTo>
                <a:cubicBezTo>
                  <a:pt x="4941557" y="0"/>
                  <a:pt x="5042571" y="101014"/>
                  <a:pt x="5042571" y="225620"/>
                </a:cubicBezTo>
                <a:lnTo>
                  <a:pt x="5042571" y="1128075"/>
                </a:lnTo>
                <a:cubicBezTo>
                  <a:pt x="5042571" y="1252681"/>
                  <a:pt x="4941557" y="1353695"/>
                  <a:pt x="4816951" y="1353695"/>
                </a:cubicBezTo>
                <a:lnTo>
                  <a:pt x="225620" y="1353695"/>
                </a:lnTo>
                <a:cubicBezTo>
                  <a:pt x="101014" y="1353695"/>
                  <a:pt x="0" y="1252681"/>
                  <a:pt x="0" y="1128075"/>
                </a:cubicBezTo>
                <a:lnTo>
                  <a:pt x="0" y="22562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6866" tIns="66082" rIns="256866" bIns="66082" numCol="1" spcCol="1270" anchor="ctr" anchorCtr="0">
            <a:noAutofit/>
          </a:bodyPr>
          <a:lstStyle/>
          <a:p>
            <a:pPr lvl="0" algn="l" defTabSz="889000">
              <a:lnSpc>
                <a:spcPct val="90000"/>
              </a:lnSpc>
              <a:spcBef>
                <a:spcPct val="0"/>
              </a:spcBef>
              <a:spcAft>
                <a:spcPct val="35000"/>
              </a:spcAft>
            </a:pPr>
            <a:r>
              <a:rPr lang="en-US" sz="2000" kern="1200" dirty="0" err="1" smtClean="0"/>
              <a:t>Mỗi</a:t>
            </a:r>
            <a:r>
              <a:rPr lang="en-US" sz="2000" kern="1200" dirty="0" smtClean="0"/>
              <a:t> </a:t>
            </a:r>
            <a:r>
              <a:rPr lang="en-US" sz="2000" kern="1200" dirty="0" err="1" smtClean="0"/>
              <a:t>cách</a:t>
            </a:r>
            <a:r>
              <a:rPr lang="en-US" sz="2000" kern="1200" dirty="0" smtClean="0"/>
              <a:t> </a:t>
            </a:r>
            <a:r>
              <a:rPr lang="en-US" sz="2000" kern="1200" dirty="0" err="1" smtClean="0"/>
              <a:t>biến</a:t>
            </a:r>
            <a:r>
              <a:rPr lang="en-US" sz="2000" kern="1200" dirty="0" smtClean="0"/>
              <a:t> </a:t>
            </a:r>
            <a:r>
              <a:rPr lang="en-US" sz="2000" kern="1200" dirty="0" err="1" smtClean="0"/>
              <a:t>đổi</a:t>
            </a:r>
            <a:r>
              <a:rPr lang="en-US" sz="2000" kern="1200" dirty="0" smtClean="0"/>
              <a:t> </a:t>
            </a:r>
            <a:r>
              <a:rPr lang="en-US" sz="2000" kern="1200" dirty="0" err="1" smtClean="0"/>
              <a:t>dẫn</a:t>
            </a:r>
            <a:r>
              <a:rPr lang="en-US" sz="2000" kern="1200" dirty="0" smtClean="0"/>
              <a:t> </a:t>
            </a:r>
            <a:r>
              <a:rPr lang="en-US" sz="2000" kern="1200" dirty="0" err="1" smtClean="0"/>
              <a:t>đến</a:t>
            </a:r>
            <a:r>
              <a:rPr lang="en-US" sz="2000" kern="1200" dirty="0" smtClean="0"/>
              <a:t> </a:t>
            </a:r>
            <a:r>
              <a:rPr lang="en-US" sz="2000" kern="1200" dirty="0" err="1" smtClean="0"/>
              <a:t>việc</a:t>
            </a:r>
            <a:r>
              <a:rPr lang="en-US" sz="2000" kern="1200" dirty="0" smtClean="0"/>
              <a:t> </a:t>
            </a:r>
            <a:r>
              <a:rPr lang="en-US" sz="2000" kern="1200" dirty="0" err="1" smtClean="0"/>
              <a:t>sử</a:t>
            </a:r>
            <a:r>
              <a:rPr lang="en-US" sz="2000" kern="1200" dirty="0" smtClean="0"/>
              <a:t> </a:t>
            </a:r>
            <a:r>
              <a:rPr lang="en-US" sz="2000" kern="1200" dirty="0" err="1" smtClean="0"/>
              <a:t>dụng</a:t>
            </a:r>
            <a:r>
              <a:rPr lang="en-US" sz="2000" kern="1200" dirty="0" smtClean="0"/>
              <a:t> </a:t>
            </a:r>
            <a:r>
              <a:rPr lang="en-US" sz="2000" kern="1200" dirty="0" err="1" smtClean="0"/>
              <a:t>tài</a:t>
            </a:r>
            <a:r>
              <a:rPr lang="en-US" sz="2000" kern="1200" dirty="0" smtClean="0"/>
              <a:t> </a:t>
            </a:r>
            <a:r>
              <a:rPr lang="en-US" sz="2000" kern="1200" dirty="0" err="1" smtClean="0"/>
              <a:t>nguyên</a:t>
            </a:r>
            <a:r>
              <a:rPr lang="en-US" sz="2000" kern="1200" dirty="0" smtClean="0"/>
              <a:t> </a:t>
            </a:r>
            <a:r>
              <a:rPr lang="en-US" sz="2000" kern="1200" dirty="0" err="1" smtClean="0"/>
              <a:t>máy</a:t>
            </a:r>
            <a:r>
              <a:rPr lang="en-US" sz="2000" kern="1200" dirty="0" smtClean="0"/>
              <a:t> </a:t>
            </a:r>
            <a:r>
              <a:rPr lang="en-US" sz="2000" kern="1200" dirty="0" err="1" smtClean="0"/>
              <a:t>tính</a:t>
            </a:r>
            <a:r>
              <a:rPr lang="en-US" sz="2000" kern="1200" dirty="0" smtClean="0"/>
              <a:t> </a:t>
            </a:r>
            <a:r>
              <a:rPr lang="en-US" sz="2000" kern="1200" dirty="0" err="1" smtClean="0"/>
              <a:t>khác</a:t>
            </a:r>
            <a:r>
              <a:rPr lang="en-US" sz="2000" kern="1200" dirty="0" smtClean="0"/>
              <a:t> </a:t>
            </a:r>
            <a:r>
              <a:rPr lang="en-US" sz="2000" kern="1200" dirty="0" err="1" smtClean="0"/>
              <a:t>nhau</a:t>
            </a:r>
            <a:r>
              <a:rPr lang="en-US" sz="2000" kern="1200" dirty="0" smtClean="0"/>
              <a:t>, </a:t>
            </a:r>
            <a:r>
              <a:rPr lang="en-US" sz="2000" kern="1200" dirty="0" err="1" smtClean="0"/>
              <a:t>nên</a:t>
            </a:r>
            <a:r>
              <a:rPr lang="en-US" sz="2000" kern="1200" dirty="0" smtClean="0"/>
              <a:t> </a:t>
            </a:r>
            <a:r>
              <a:rPr lang="en-US" sz="2000" kern="1200" dirty="0" err="1" smtClean="0"/>
              <a:t>vấn</a:t>
            </a:r>
            <a:r>
              <a:rPr lang="en-US" sz="2000" kern="1200" dirty="0" smtClean="0"/>
              <a:t> </a:t>
            </a:r>
            <a:r>
              <a:rPr lang="en-US" sz="2000" kern="1200" dirty="0" err="1" smtClean="0"/>
              <a:t>đề</a:t>
            </a:r>
            <a:r>
              <a:rPr lang="en-US" sz="2000" kern="1200" dirty="0" smtClean="0"/>
              <a:t> </a:t>
            </a:r>
            <a:r>
              <a:rPr lang="en-US" sz="2000" kern="1200" dirty="0" err="1" smtClean="0"/>
              <a:t>đặt</a:t>
            </a:r>
            <a:r>
              <a:rPr lang="en-US" sz="2000" kern="1200" dirty="0" smtClean="0"/>
              <a:t> </a:t>
            </a:r>
            <a:r>
              <a:rPr lang="en-US" sz="2000" kern="1200" dirty="0" err="1" smtClean="0"/>
              <a:t>ra</a:t>
            </a:r>
            <a:r>
              <a:rPr lang="en-US" sz="2000" kern="1200" dirty="0" smtClean="0"/>
              <a:t> </a:t>
            </a:r>
            <a:r>
              <a:rPr lang="en-US" sz="2000" kern="1200" dirty="0" err="1" smtClean="0"/>
              <a:t>là</a:t>
            </a:r>
            <a:r>
              <a:rPr lang="en-US" sz="2000" kern="1200" dirty="0" smtClean="0"/>
              <a:t> </a:t>
            </a:r>
            <a:r>
              <a:rPr lang="en-US" sz="2000" kern="1200" dirty="0" err="1" smtClean="0"/>
              <a:t>lựa</a:t>
            </a:r>
            <a:r>
              <a:rPr lang="en-US" sz="2000" kern="1200" dirty="0" smtClean="0"/>
              <a:t> </a:t>
            </a:r>
            <a:r>
              <a:rPr lang="en-US" sz="2000" kern="1200" dirty="0" err="1" smtClean="0"/>
              <a:t>chọn</a:t>
            </a:r>
            <a:r>
              <a:rPr lang="en-US" sz="2000" kern="1200" dirty="0" smtClean="0"/>
              <a:t> </a:t>
            </a:r>
            <a:r>
              <a:rPr lang="en-US" sz="2000" kern="1200" dirty="0" err="1" smtClean="0"/>
              <a:t>phương</a:t>
            </a:r>
            <a:r>
              <a:rPr lang="en-US" sz="2000" kern="1200" dirty="0" smtClean="0"/>
              <a:t> </a:t>
            </a:r>
            <a:r>
              <a:rPr lang="en-US" sz="2000" kern="1200" dirty="0" err="1" smtClean="0"/>
              <a:t>án</a:t>
            </a:r>
            <a:r>
              <a:rPr lang="en-US" sz="2000" kern="1200" dirty="0" smtClean="0"/>
              <a:t> </a:t>
            </a:r>
            <a:r>
              <a:rPr lang="en-US" sz="2000" kern="1200" dirty="0" err="1" smtClean="0"/>
              <a:t>nào</a:t>
            </a:r>
            <a:r>
              <a:rPr lang="en-US" sz="2000" kern="1200" dirty="0" smtClean="0"/>
              <a:t> </a:t>
            </a:r>
            <a:r>
              <a:rPr lang="en-US" sz="2000" kern="1200" dirty="0" err="1" smtClean="0"/>
              <a:t>dùng</a:t>
            </a:r>
            <a:r>
              <a:rPr lang="en-US" sz="2000" kern="1200" dirty="0" smtClean="0"/>
              <a:t> </a:t>
            </a:r>
            <a:r>
              <a:rPr lang="en-US" sz="2000" kern="1200" dirty="0" err="1" smtClean="0"/>
              <a:t>tài</a:t>
            </a:r>
            <a:r>
              <a:rPr lang="en-US" sz="2000" kern="1200" dirty="0" smtClean="0"/>
              <a:t> </a:t>
            </a:r>
            <a:r>
              <a:rPr lang="en-US" sz="2000" kern="1200" dirty="0" err="1" smtClean="0"/>
              <a:t>nguyên</a:t>
            </a:r>
            <a:r>
              <a:rPr lang="en-US" sz="2000" kern="1200" dirty="0" smtClean="0"/>
              <a:t> </a:t>
            </a:r>
            <a:r>
              <a:rPr lang="en-US" sz="2000" kern="1200" dirty="0" err="1" smtClean="0"/>
              <a:t>ít</a:t>
            </a:r>
            <a:r>
              <a:rPr lang="en-US" sz="2000" kern="1200" dirty="0" smtClean="0"/>
              <a:t> </a:t>
            </a:r>
            <a:r>
              <a:rPr lang="en-US" sz="2000" kern="1200" dirty="0" err="1" smtClean="0"/>
              <a:t>nhất</a:t>
            </a:r>
            <a:endParaRPr lang="en-US" sz="2000" kern="1200" dirty="0">
              <a:latin typeface="Tahoma" panose="020B0604030504040204" pitchFamily="34" charset="0"/>
              <a:ea typeface="Tahoma" panose="020B0604030504040204" pitchFamily="34" charset="0"/>
              <a:cs typeface="Tahoma" panose="020B0604030504040204" pitchFamily="34" charset="0"/>
            </a:endParaRPr>
          </a:p>
        </p:txBody>
      </p:sp>
      <p:grpSp>
        <p:nvGrpSpPr>
          <p:cNvPr id="9" name="Group 8">
            <a:extLst>
              <a:ext uri="{FF2B5EF4-FFF2-40B4-BE49-F238E27FC236}">
                <a16:creationId xmlns:a16="http://schemas.microsoft.com/office/drawing/2014/main" id="{AEA098C1-E19E-4D03-9A35-14569BC7C142}"/>
              </a:ext>
              <a:ext uri="{C183D7F6-B498-43B3-948B-1728B52AA6E4}">
                <adec:decorative xmlns:adec="http://schemas.microsoft.com/office/drawing/2017/decorative" xmlns="" val="1"/>
              </a:ext>
            </a:extLst>
          </p:cNvPr>
          <p:cNvGrpSpPr/>
          <p:nvPr/>
        </p:nvGrpSpPr>
        <p:grpSpPr>
          <a:xfrm>
            <a:off x="8899813" y="0"/>
            <a:ext cx="3884322" cy="6858000"/>
            <a:chOff x="8899813" y="0"/>
            <a:chExt cx="3884322"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12" descr="Beaker">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899813" y="2973678"/>
              <a:ext cx="3884322" cy="3884322"/>
            </a:xfrm>
            <a:prstGeom prst="rect">
              <a:avLst/>
            </a:prstGeom>
          </p:spPr>
        </p:pic>
      </p:grpSp>
    </p:spTree>
    <p:extLst>
      <p:ext uri="{BB962C8B-B14F-4D97-AF65-F5344CB8AC3E}">
        <p14:creationId xmlns:p14="http://schemas.microsoft.com/office/powerpoint/2010/main" val="2797506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par>
                                <p:cTn id="24" presetID="16" presetClass="entr" presetSubtype="21"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Autofit/>
          </a:bodyPr>
          <a:lstStyle/>
          <a:p>
            <a:r>
              <a:rPr lang="en-US" dirty="0" err="1">
                <a:solidFill>
                  <a:schemeClr val="accent1">
                    <a:lumMod val="75000"/>
                  </a:schemeClr>
                </a:solidFill>
              </a:rPr>
              <a:t>Các</a:t>
            </a:r>
            <a:r>
              <a:rPr lang="en-US" dirty="0">
                <a:solidFill>
                  <a:schemeClr val="accent1">
                    <a:lumMod val="75000"/>
                  </a:schemeClr>
                </a:solidFill>
              </a:rPr>
              <a:t> </a:t>
            </a:r>
            <a:r>
              <a:rPr lang="en-US" dirty="0" err="1">
                <a:solidFill>
                  <a:schemeClr val="accent1">
                    <a:lumMod val="75000"/>
                  </a:schemeClr>
                </a:solidFill>
              </a:rPr>
              <a:t>phương</a:t>
            </a:r>
            <a:r>
              <a:rPr lang="en-US" dirty="0">
                <a:solidFill>
                  <a:schemeClr val="accent1">
                    <a:lumMod val="75000"/>
                  </a:schemeClr>
                </a:solidFill>
              </a:rPr>
              <a:t> </a:t>
            </a:r>
            <a:r>
              <a:rPr lang="en-US" dirty="0" err="1">
                <a:solidFill>
                  <a:schemeClr val="accent1">
                    <a:lumMod val="75000"/>
                  </a:schemeClr>
                </a:solidFill>
              </a:rPr>
              <a:t>pháp</a:t>
            </a:r>
            <a:r>
              <a:rPr lang="en-US" dirty="0">
                <a:solidFill>
                  <a:schemeClr val="accent1">
                    <a:lumMod val="75000"/>
                  </a:schemeClr>
                </a:solidFill>
              </a:rPr>
              <a:t> </a:t>
            </a:r>
            <a:r>
              <a:rPr lang="en-US" dirty="0" err="1">
                <a:solidFill>
                  <a:schemeClr val="accent1">
                    <a:lumMod val="75000"/>
                  </a:schemeClr>
                </a:solidFill>
              </a:rPr>
              <a:t>xử</a:t>
            </a:r>
            <a:r>
              <a:rPr lang="en-US" dirty="0">
                <a:solidFill>
                  <a:schemeClr val="accent1">
                    <a:lumMod val="75000"/>
                  </a:schemeClr>
                </a:solidFill>
              </a:rPr>
              <a:t> </a:t>
            </a:r>
            <a:r>
              <a:rPr lang="en-US" dirty="0" err="1">
                <a:solidFill>
                  <a:schemeClr val="accent1">
                    <a:lumMod val="75000"/>
                  </a:schemeClr>
                </a:solidFill>
              </a:rPr>
              <a:t>lý</a:t>
            </a:r>
            <a:r>
              <a:rPr lang="en-US" dirty="0">
                <a:solidFill>
                  <a:schemeClr val="accent1">
                    <a:lumMod val="75000"/>
                  </a:schemeClr>
                </a:solidFill>
              </a:rPr>
              <a:t> </a:t>
            </a:r>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vấn</a:t>
            </a:r>
            <a:r>
              <a:rPr lang="en-US" dirty="0">
                <a:solidFill>
                  <a:schemeClr val="accent1">
                    <a:lumMod val="75000"/>
                  </a:schemeClr>
                </a:solidFill>
              </a:rPr>
              <a:t> </a:t>
            </a:r>
            <a:r>
              <a:rPr lang="en-US" dirty="0" err="1">
                <a:solidFill>
                  <a:schemeClr val="accent1">
                    <a:lumMod val="75000"/>
                  </a:schemeClr>
                </a:solidFill>
              </a:rPr>
              <a:t>cơ</a:t>
            </a:r>
            <a:r>
              <a:rPr lang="en-US" dirty="0">
                <a:solidFill>
                  <a:schemeClr val="accent1">
                    <a:lumMod val="75000"/>
                  </a:schemeClr>
                </a:solidFill>
              </a:rPr>
              <a:t> </a:t>
            </a:r>
            <a:r>
              <a:rPr lang="en-US" dirty="0" err="1">
                <a:solidFill>
                  <a:schemeClr val="accent1">
                    <a:lumMod val="75000"/>
                  </a:schemeClr>
                </a:solidFill>
              </a:rPr>
              <a:t>bản</a:t>
            </a:r>
            <a:endParaRPr lang="en-US" dirty="0">
              <a:solidFill>
                <a:schemeClr val="accent1">
                  <a:lumMod val="75000"/>
                </a:schemeClr>
              </a:solidFill>
              <a:latin typeface="Rockwell" panose="02060603020205020403" pitchFamily="18" charset="0"/>
            </a:endParaRPr>
          </a:p>
        </p:txBody>
      </p:sp>
      <p:sp>
        <p:nvSpPr>
          <p:cNvPr id="12" name="Rectangle 11"/>
          <p:cNvSpPr/>
          <p:nvPr/>
        </p:nvSpPr>
        <p:spPr>
          <a:xfrm>
            <a:off x="521283" y="2489478"/>
            <a:ext cx="7210716" cy="1436400"/>
          </a:xfrm>
          <a:prstGeom prst="rect">
            <a:avLst/>
          </a:prstGeom>
          <a:ln>
            <a:solidFill>
              <a:schemeClr val="accent5">
                <a:lumMod val="5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81818" y="1648158"/>
            <a:ext cx="5047501" cy="1682640"/>
          </a:xfrm>
          <a:custGeom>
            <a:avLst/>
            <a:gdLst>
              <a:gd name="connsiteX0" fmla="*/ 0 w 5047501"/>
              <a:gd name="connsiteY0" fmla="*/ 280446 h 1682640"/>
              <a:gd name="connsiteX1" fmla="*/ 280446 w 5047501"/>
              <a:gd name="connsiteY1" fmla="*/ 0 h 1682640"/>
              <a:gd name="connsiteX2" fmla="*/ 4767055 w 5047501"/>
              <a:gd name="connsiteY2" fmla="*/ 0 h 1682640"/>
              <a:gd name="connsiteX3" fmla="*/ 5047501 w 5047501"/>
              <a:gd name="connsiteY3" fmla="*/ 280446 h 1682640"/>
              <a:gd name="connsiteX4" fmla="*/ 5047501 w 5047501"/>
              <a:gd name="connsiteY4" fmla="*/ 1402194 h 1682640"/>
              <a:gd name="connsiteX5" fmla="*/ 4767055 w 5047501"/>
              <a:gd name="connsiteY5" fmla="*/ 1682640 h 1682640"/>
              <a:gd name="connsiteX6" fmla="*/ 280446 w 5047501"/>
              <a:gd name="connsiteY6" fmla="*/ 1682640 h 1682640"/>
              <a:gd name="connsiteX7" fmla="*/ 0 w 5047501"/>
              <a:gd name="connsiteY7" fmla="*/ 1402194 h 1682640"/>
              <a:gd name="connsiteX8" fmla="*/ 0 w 5047501"/>
              <a:gd name="connsiteY8" fmla="*/ 280446 h 168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7501" h="1682640">
                <a:moveTo>
                  <a:pt x="0" y="280446"/>
                </a:moveTo>
                <a:cubicBezTo>
                  <a:pt x="0" y="125560"/>
                  <a:pt x="125560" y="0"/>
                  <a:pt x="280446" y="0"/>
                </a:cubicBezTo>
                <a:lnTo>
                  <a:pt x="4767055" y="0"/>
                </a:lnTo>
                <a:cubicBezTo>
                  <a:pt x="4921941" y="0"/>
                  <a:pt x="5047501" y="125560"/>
                  <a:pt x="5047501" y="280446"/>
                </a:cubicBezTo>
                <a:lnTo>
                  <a:pt x="5047501" y="1402194"/>
                </a:lnTo>
                <a:cubicBezTo>
                  <a:pt x="5047501" y="1557080"/>
                  <a:pt x="4921941" y="1682640"/>
                  <a:pt x="4767055" y="1682640"/>
                </a:cubicBezTo>
                <a:lnTo>
                  <a:pt x="280446" y="1682640"/>
                </a:lnTo>
                <a:cubicBezTo>
                  <a:pt x="125560" y="1682640"/>
                  <a:pt x="0" y="1557080"/>
                  <a:pt x="0" y="1402194"/>
                </a:cubicBezTo>
                <a:lnTo>
                  <a:pt x="0" y="280446"/>
                </a:lnTo>
                <a:close/>
              </a:path>
            </a:pathLst>
          </a:cu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72924" tIns="82140" rIns="272924" bIns="82140" numCol="1" spcCol="1270" anchor="ctr" anchorCtr="0">
            <a:noAutofit/>
          </a:bodyPr>
          <a:lstStyle/>
          <a:p>
            <a:pPr lvl="0" algn="l" defTabSz="889000">
              <a:lnSpc>
                <a:spcPct val="90000"/>
              </a:lnSpc>
              <a:spcBef>
                <a:spcPct val="0"/>
              </a:spcBef>
              <a:spcAft>
                <a:spcPct val="35000"/>
              </a:spcAft>
            </a:pPr>
            <a:r>
              <a:rPr lang="en-US" sz="2000" kern="1200" dirty="0" err="1" smtClean="0">
                <a:latin typeface="+mj-lt"/>
                <a:ea typeface="Tahoma" panose="020B0604030504040204" pitchFamily="34" charset="0"/>
                <a:cs typeface="Tahoma" panose="020B0604030504040204" pitchFamily="34" charset="0"/>
              </a:rPr>
              <a:t>Phương</a:t>
            </a:r>
            <a:r>
              <a:rPr lang="en-US" sz="2000" kern="1200" dirty="0" smtClean="0">
                <a:latin typeface="+mj-lt"/>
                <a:ea typeface="Tahoma" panose="020B0604030504040204" pitchFamily="34" charset="0"/>
                <a:cs typeface="Tahoma" panose="020B0604030504040204" pitchFamily="34" charset="0"/>
              </a:rPr>
              <a:t> </a:t>
            </a:r>
            <a:r>
              <a:rPr lang="en-US" sz="2000" kern="1200" dirty="0" err="1" smtClean="0">
                <a:latin typeface="+mj-lt"/>
                <a:ea typeface="Tahoma" panose="020B0604030504040204" pitchFamily="34" charset="0"/>
                <a:cs typeface="Tahoma" panose="020B0604030504040204" pitchFamily="34" charset="0"/>
              </a:rPr>
              <a:t>pháp</a:t>
            </a:r>
            <a:r>
              <a:rPr lang="en-US" sz="2000" kern="1200" dirty="0" smtClean="0">
                <a:latin typeface="+mj-lt"/>
                <a:ea typeface="Tahoma" panose="020B0604030504040204" pitchFamily="34" charset="0"/>
                <a:cs typeface="Tahoma" panose="020B0604030504040204" pitchFamily="34" charset="0"/>
              </a:rPr>
              <a:t> </a:t>
            </a:r>
            <a:r>
              <a:rPr lang="en-US" sz="2000" kern="1200" dirty="0" err="1" smtClean="0">
                <a:latin typeface="+mj-lt"/>
                <a:ea typeface="Tahoma" panose="020B0604030504040204" pitchFamily="34" charset="0"/>
                <a:cs typeface="Tahoma" panose="020B0604030504040204" pitchFamily="34" charset="0"/>
              </a:rPr>
              <a:t>biến</a:t>
            </a:r>
            <a:r>
              <a:rPr lang="en-US" sz="2000" kern="1200" dirty="0" smtClean="0">
                <a:latin typeface="+mj-lt"/>
                <a:ea typeface="Tahoma" panose="020B0604030504040204" pitchFamily="34" charset="0"/>
                <a:cs typeface="Tahoma" panose="020B0604030504040204" pitchFamily="34" charset="0"/>
              </a:rPr>
              <a:t> </a:t>
            </a:r>
            <a:r>
              <a:rPr lang="en-US" sz="2000" kern="1200" dirty="0" err="1" smtClean="0">
                <a:latin typeface="+mj-lt"/>
                <a:ea typeface="Tahoma" panose="020B0604030504040204" pitchFamily="34" charset="0"/>
                <a:cs typeface="Tahoma" panose="020B0604030504040204" pitchFamily="34" charset="0"/>
              </a:rPr>
              <a:t>đổi</a:t>
            </a:r>
            <a:r>
              <a:rPr lang="en-US" sz="2000" kern="1200" dirty="0" smtClean="0">
                <a:latin typeface="+mj-lt"/>
                <a:ea typeface="Tahoma" panose="020B0604030504040204" pitchFamily="34" charset="0"/>
                <a:cs typeface="Tahoma" panose="020B0604030504040204" pitchFamily="34" charset="0"/>
              </a:rPr>
              <a:t> </a:t>
            </a:r>
            <a:r>
              <a:rPr lang="en-US" sz="2000" kern="1200" dirty="0" err="1" smtClean="0">
                <a:latin typeface="+mj-lt"/>
                <a:ea typeface="Tahoma" panose="020B0604030504040204" pitchFamily="34" charset="0"/>
                <a:cs typeface="Tahoma" panose="020B0604030504040204" pitchFamily="34" charset="0"/>
              </a:rPr>
              <a:t>đại</a:t>
            </a:r>
            <a:r>
              <a:rPr lang="en-US" sz="2000" kern="1200" dirty="0" smtClean="0">
                <a:latin typeface="+mj-lt"/>
                <a:ea typeface="Tahoma" panose="020B0604030504040204" pitchFamily="34" charset="0"/>
                <a:cs typeface="Tahoma" panose="020B0604030504040204" pitchFamily="34" charset="0"/>
              </a:rPr>
              <a:t> </a:t>
            </a:r>
            <a:r>
              <a:rPr lang="en-US" sz="2000" kern="1200" dirty="0" err="1" smtClean="0">
                <a:latin typeface="+mj-lt"/>
                <a:ea typeface="Tahoma" panose="020B0604030504040204" pitchFamily="34" charset="0"/>
                <a:cs typeface="Tahoma" panose="020B0604030504040204" pitchFamily="34" charset="0"/>
              </a:rPr>
              <a:t>số</a:t>
            </a:r>
            <a:r>
              <a:rPr lang="en-US" sz="2000" kern="1200" dirty="0" smtClean="0">
                <a:latin typeface="+mj-lt"/>
                <a:ea typeface="Tahoma" panose="020B0604030504040204" pitchFamily="34" charset="0"/>
                <a:cs typeface="Tahoma" panose="020B0604030504040204" pitchFamily="34" charset="0"/>
              </a:rPr>
              <a:t>: </a:t>
            </a:r>
            <a:r>
              <a:rPr lang="en-US" sz="2000" kern="1200" dirty="0" err="1" smtClean="0">
                <a:latin typeface="+mj-lt"/>
              </a:rPr>
              <a:t>Đơn</a:t>
            </a:r>
            <a:r>
              <a:rPr lang="en-US" sz="2000" kern="1200" dirty="0" smtClean="0">
                <a:latin typeface="+mj-lt"/>
              </a:rPr>
              <a:t> </a:t>
            </a:r>
            <a:r>
              <a:rPr lang="en-US" sz="2000" kern="1200" dirty="0" err="1" smtClean="0">
                <a:latin typeface="+mj-lt"/>
              </a:rPr>
              <a:t>giản</a:t>
            </a:r>
            <a:r>
              <a:rPr lang="en-US" sz="2000" kern="1200" dirty="0" smtClean="0">
                <a:latin typeface="+mj-lt"/>
              </a:rPr>
              <a:t> </a:t>
            </a:r>
            <a:r>
              <a:rPr lang="en-US" sz="2000" kern="1200" dirty="0" err="1" smtClean="0">
                <a:latin typeface="+mj-lt"/>
              </a:rPr>
              <a:t>hóa</a:t>
            </a:r>
            <a:r>
              <a:rPr lang="en-US" sz="2000" kern="1200" dirty="0" smtClean="0">
                <a:latin typeface="+mj-lt"/>
              </a:rPr>
              <a:t> </a:t>
            </a:r>
            <a:r>
              <a:rPr lang="en-US" sz="2000" kern="1200" dirty="0" err="1" smtClean="0">
                <a:latin typeface="+mj-lt"/>
              </a:rPr>
              <a:t>câu</a:t>
            </a:r>
            <a:r>
              <a:rPr lang="en-US" sz="2000" kern="1200" dirty="0" smtClean="0">
                <a:latin typeface="+mj-lt"/>
              </a:rPr>
              <a:t> </a:t>
            </a:r>
            <a:r>
              <a:rPr lang="en-US" sz="2000" kern="1200" dirty="0" err="1" smtClean="0">
                <a:latin typeface="+mj-lt"/>
              </a:rPr>
              <a:t>truy</a:t>
            </a:r>
            <a:r>
              <a:rPr lang="en-US" sz="2000" kern="1200" dirty="0" smtClean="0">
                <a:latin typeface="+mj-lt"/>
              </a:rPr>
              <a:t> </a:t>
            </a:r>
            <a:r>
              <a:rPr lang="en-US" sz="2000" kern="1200" dirty="0" err="1" smtClean="0">
                <a:latin typeface="+mj-lt"/>
              </a:rPr>
              <a:t>vấn</a:t>
            </a:r>
            <a:r>
              <a:rPr lang="en-US" sz="2000" kern="1200" dirty="0" smtClean="0">
                <a:latin typeface="+mj-lt"/>
              </a:rPr>
              <a:t> </a:t>
            </a:r>
            <a:r>
              <a:rPr lang="en-US" sz="2000" kern="1200" dirty="0" err="1" smtClean="0">
                <a:latin typeface="+mj-lt"/>
              </a:rPr>
              <a:t>nhờ</a:t>
            </a:r>
            <a:r>
              <a:rPr lang="en-US" sz="2000" kern="1200" dirty="0" smtClean="0">
                <a:latin typeface="+mj-lt"/>
              </a:rPr>
              <a:t> </a:t>
            </a:r>
            <a:r>
              <a:rPr lang="en-US" sz="2000" kern="1200" dirty="0" err="1" smtClean="0">
                <a:latin typeface="+mj-lt"/>
              </a:rPr>
              <a:t>các</a:t>
            </a:r>
            <a:r>
              <a:rPr lang="en-US" sz="2000" kern="1200" dirty="0" smtClean="0">
                <a:latin typeface="+mj-lt"/>
              </a:rPr>
              <a:t> </a:t>
            </a:r>
            <a:r>
              <a:rPr lang="en-US" sz="2000" kern="1200" dirty="0" err="1" smtClean="0">
                <a:latin typeface="+mj-lt"/>
              </a:rPr>
              <a:t>phép</a:t>
            </a:r>
            <a:r>
              <a:rPr lang="en-US" sz="2000" kern="1200" dirty="0" smtClean="0">
                <a:latin typeface="+mj-lt"/>
              </a:rPr>
              <a:t> </a:t>
            </a:r>
            <a:r>
              <a:rPr lang="en-US" sz="2000" kern="1200" dirty="0" err="1" smtClean="0">
                <a:latin typeface="+mj-lt"/>
              </a:rPr>
              <a:t>biến</a:t>
            </a:r>
            <a:r>
              <a:rPr lang="en-US" sz="2000" kern="1200" dirty="0" smtClean="0">
                <a:latin typeface="+mj-lt"/>
              </a:rPr>
              <a:t> </a:t>
            </a:r>
            <a:r>
              <a:rPr lang="en-US" sz="2000" kern="1200" dirty="0" err="1" smtClean="0">
                <a:latin typeface="+mj-lt"/>
              </a:rPr>
              <a:t>đổi</a:t>
            </a:r>
            <a:r>
              <a:rPr lang="en-US" sz="2000" kern="1200" dirty="0" smtClean="0">
                <a:latin typeface="+mj-lt"/>
              </a:rPr>
              <a:t> </a:t>
            </a:r>
            <a:r>
              <a:rPr lang="en-US" sz="2000" kern="1200" dirty="0" err="1" smtClean="0">
                <a:latin typeface="+mj-lt"/>
              </a:rPr>
              <a:t>đại</a:t>
            </a:r>
            <a:r>
              <a:rPr lang="en-US" sz="2000" kern="1200" dirty="0" smtClean="0">
                <a:latin typeface="+mj-lt"/>
              </a:rPr>
              <a:t> </a:t>
            </a:r>
            <a:r>
              <a:rPr lang="en-US" sz="2000" kern="1200" dirty="0" err="1" smtClean="0">
                <a:latin typeface="+mj-lt"/>
              </a:rPr>
              <a:t>số</a:t>
            </a:r>
            <a:r>
              <a:rPr lang="en-US" sz="2000" kern="1200" dirty="0" smtClean="0">
                <a:latin typeface="+mj-lt"/>
              </a:rPr>
              <a:t> </a:t>
            </a:r>
            <a:r>
              <a:rPr lang="en-US" sz="2000" kern="1200" dirty="0" err="1" smtClean="0">
                <a:latin typeface="+mj-lt"/>
              </a:rPr>
              <a:t>tương</a:t>
            </a:r>
            <a:r>
              <a:rPr lang="en-US" sz="2000" kern="1200" dirty="0" smtClean="0">
                <a:latin typeface="+mj-lt"/>
              </a:rPr>
              <a:t> </a:t>
            </a:r>
            <a:r>
              <a:rPr lang="en-US" sz="2000" kern="1200" dirty="0" err="1" smtClean="0">
                <a:latin typeface="+mj-lt"/>
              </a:rPr>
              <a:t>đương</a:t>
            </a:r>
            <a:r>
              <a:rPr lang="en-US" sz="2000" kern="1200" dirty="0" smtClean="0">
                <a:latin typeface="+mj-lt"/>
              </a:rPr>
              <a:t> </a:t>
            </a:r>
            <a:r>
              <a:rPr lang="en-US" sz="2000" kern="1200" dirty="0" err="1" smtClean="0">
                <a:latin typeface="+mj-lt"/>
              </a:rPr>
              <a:t>nhằm</a:t>
            </a:r>
            <a:r>
              <a:rPr lang="en-US" sz="2000" kern="1200" dirty="0" smtClean="0">
                <a:latin typeface="+mj-lt"/>
              </a:rPr>
              <a:t> </a:t>
            </a:r>
            <a:r>
              <a:rPr lang="en-US" sz="2000" kern="1200" dirty="0" err="1" smtClean="0">
                <a:latin typeface="+mj-lt"/>
              </a:rPr>
              <a:t>giảm</a:t>
            </a:r>
            <a:r>
              <a:rPr lang="en-US" sz="2000" kern="1200" dirty="0" smtClean="0">
                <a:latin typeface="+mj-lt"/>
              </a:rPr>
              <a:t> </a:t>
            </a:r>
            <a:r>
              <a:rPr lang="en-US" sz="2000" kern="1200" dirty="0" err="1" smtClean="0">
                <a:latin typeface="+mj-lt"/>
              </a:rPr>
              <a:t>thiểu</a:t>
            </a:r>
            <a:r>
              <a:rPr lang="en-US" sz="2000" kern="1200" dirty="0" smtClean="0">
                <a:latin typeface="+mj-lt"/>
              </a:rPr>
              <a:t> </a:t>
            </a:r>
            <a:r>
              <a:rPr lang="en-US" sz="2000" kern="1200" dirty="0" err="1" smtClean="0">
                <a:latin typeface="+mj-lt"/>
              </a:rPr>
              <a:t>thời</a:t>
            </a:r>
            <a:r>
              <a:rPr lang="en-US" sz="2000" kern="1200" dirty="0" smtClean="0">
                <a:latin typeface="+mj-lt"/>
              </a:rPr>
              <a:t> </a:t>
            </a:r>
            <a:r>
              <a:rPr lang="en-US" sz="2000" kern="1200" dirty="0" err="1" smtClean="0">
                <a:latin typeface="+mj-lt"/>
              </a:rPr>
              <a:t>gian</a:t>
            </a:r>
            <a:r>
              <a:rPr lang="en-US" sz="2000" kern="1200" dirty="0" smtClean="0">
                <a:latin typeface="+mj-lt"/>
              </a:rPr>
              <a:t> </a:t>
            </a:r>
            <a:r>
              <a:rPr lang="en-US" sz="2000" kern="1200" dirty="0" err="1" smtClean="0">
                <a:latin typeface="+mj-lt"/>
              </a:rPr>
              <a:t>thực</a:t>
            </a:r>
            <a:r>
              <a:rPr lang="en-US" sz="2000" kern="1200" dirty="0" smtClean="0">
                <a:latin typeface="+mj-lt"/>
              </a:rPr>
              <a:t> </a:t>
            </a:r>
            <a:r>
              <a:rPr lang="en-US" sz="2000" kern="1200" dirty="0" err="1" smtClean="0">
                <a:latin typeface="+mj-lt"/>
              </a:rPr>
              <a:t>hiện</a:t>
            </a:r>
            <a:r>
              <a:rPr lang="en-US" sz="2000" kern="1200" dirty="0" smtClean="0">
                <a:latin typeface="+mj-lt"/>
              </a:rPr>
              <a:t> </a:t>
            </a:r>
            <a:r>
              <a:rPr lang="en-US" sz="2000" kern="1200" dirty="0" err="1" smtClean="0">
                <a:latin typeface="+mj-lt"/>
              </a:rPr>
              <a:t>các</a:t>
            </a:r>
            <a:r>
              <a:rPr lang="en-US" sz="2000" kern="1200" dirty="0" smtClean="0">
                <a:latin typeface="+mj-lt"/>
              </a:rPr>
              <a:t> </a:t>
            </a:r>
            <a:r>
              <a:rPr lang="en-US" sz="2000" kern="1200" dirty="0" err="1" smtClean="0">
                <a:latin typeface="+mj-lt"/>
              </a:rPr>
              <a:t>phép</a:t>
            </a:r>
            <a:r>
              <a:rPr lang="en-US" sz="2000" kern="1200" dirty="0" smtClean="0">
                <a:latin typeface="+mj-lt"/>
              </a:rPr>
              <a:t> </a:t>
            </a:r>
            <a:r>
              <a:rPr lang="en-US" sz="2000" kern="1200" dirty="0" err="1" smtClean="0">
                <a:latin typeface="+mj-lt"/>
              </a:rPr>
              <a:t>toán</a:t>
            </a:r>
            <a:r>
              <a:rPr lang="en-US" sz="2000" kern="1200" dirty="0" smtClean="0">
                <a:latin typeface="+mj-lt"/>
              </a:rPr>
              <a:t>, </a:t>
            </a:r>
            <a:r>
              <a:rPr lang="en-US" sz="2000" kern="1200" dirty="0" err="1" smtClean="0">
                <a:latin typeface="+mj-lt"/>
              </a:rPr>
              <a:t>phương</a:t>
            </a:r>
            <a:r>
              <a:rPr lang="en-US" sz="2000" kern="1200" dirty="0" smtClean="0">
                <a:latin typeface="+mj-lt"/>
              </a:rPr>
              <a:t> </a:t>
            </a:r>
            <a:r>
              <a:rPr lang="en-US" sz="2000" kern="1200" dirty="0" err="1" smtClean="0">
                <a:latin typeface="+mj-lt"/>
              </a:rPr>
              <a:t>pháp</a:t>
            </a:r>
            <a:r>
              <a:rPr lang="en-US" sz="2000" kern="1200" dirty="0" smtClean="0">
                <a:latin typeface="+mj-lt"/>
              </a:rPr>
              <a:t> </a:t>
            </a:r>
            <a:r>
              <a:rPr lang="en-US" sz="2000" kern="1200" dirty="0" err="1" smtClean="0">
                <a:latin typeface="+mj-lt"/>
              </a:rPr>
              <a:t>này</a:t>
            </a:r>
            <a:r>
              <a:rPr lang="en-US" sz="2000" kern="1200" dirty="0" smtClean="0">
                <a:latin typeface="+mj-lt"/>
              </a:rPr>
              <a:t> </a:t>
            </a:r>
            <a:r>
              <a:rPr lang="en-US" sz="2000" kern="1200" dirty="0" err="1" smtClean="0">
                <a:latin typeface="+mj-lt"/>
              </a:rPr>
              <a:t>không</a:t>
            </a:r>
            <a:r>
              <a:rPr lang="en-US" sz="2000" kern="1200" dirty="0" smtClean="0">
                <a:latin typeface="+mj-lt"/>
              </a:rPr>
              <a:t> </a:t>
            </a:r>
            <a:r>
              <a:rPr lang="en-US" sz="2000" kern="1200" dirty="0" err="1" smtClean="0">
                <a:latin typeface="+mj-lt"/>
              </a:rPr>
              <a:t>quan</a:t>
            </a:r>
            <a:r>
              <a:rPr lang="en-US" sz="2000" kern="1200" dirty="0" smtClean="0">
                <a:latin typeface="+mj-lt"/>
              </a:rPr>
              <a:t> </a:t>
            </a:r>
            <a:r>
              <a:rPr lang="en-US" sz="2000" kern="1200" dirty="0" err="1" smtClean="0">
                <a:latin typeface="+mj-lt"/>
              </a:rPr>
              <a:t>tâm</a:t>
            </a:r>
            <a:r>
              <a:rPr lang="en-US" sz="2000" kern="1200" dirty="0" smtClean="0">
                <a:latin typeface="+mj-lt"/>
              </a:rPr>
              <a:t> </a:t>
            </a:r>
            <a:r>
              <a:rPr lang="en-US" sz="2000" kern="1200" dirty="0" err="1" smtClean="0">
                <a:latin typeface="+mj-lt"/>
              </a:rPr>
              <a:t>đến</a:t>
            </a:r>
            <a:r>
              <a:rPr lang="en-US" sz="2000" kern="1200" dirty="0" smtClean="0">
                <a:latin typeface="+mj-lt"/>
              </a:rPr>
              <a:t> </a:t>
            </a:r>
            <a:r>
              <a:rPr lang="en-US" sz="2000" kern="1200" dirty="0" err="1" smtClean="0">
                <a:latin typeface="+mj-lt"/>
              </a:rPr>
              <a:t>kích</a:t>
            </a:r>
            <a:r>
              <a:rPr lang="en-US" sz="2000" kern="1200" dirty="0" smtClean="0">
                <a:latin typeface="+mj-lt"/>
              </a:rPr>
              <a:t> </a:t>
            </a:r>
            <a:r>
              <a:rPr lang="en-US" sz="2000" kern="1200" dirty="0" err="1" smtClean="0">
                <a:latin typeface="+mj-lt"/>
              </a:rPr>
              <a:t>thước</a:t>
            </a:r>
            <a:r>
              <a:rPr lang="en-US" sz="2000" kern="1200" dirty="0" smtClean="0">
                <a:latin typeface="+mj-lt"/>
              </a:rPr>
              <a:t> </a:t>
            </a:r>
            <a:r>
              <a:rPr lang="en-US" sz="2000" kern="1200" dirty="0" err="1" smtClean="0">
                <a:latin typeface="+mj-lt"/>
              </a:rPr>
              <a:t>và</a:t>
            </a:r>
            <a:r>
              <a:rPr lang="en-US" sz="2000" kern="1200" dirty="0" smtClean="0">
                <a:latin typeface="+mj-lt"/>
              </a:rPr>
              <a:t> </a:t>
            </a:r>
            <a:r>
              <a:rPr lang="en-US" sz="2000" kern="1200" dirty="0" err="1" smtClean="0">
                <a:latin typeface="+mj-lt"/>
              </a:rPr>
              <a:t>cấu</a:t>
            </a:r>
            <a:r>
              <a:rPr lang="en-US" sz="2000" kern="1200" dirty="0" smtClean="0">
                <a:latin typeface="+mj-lt"/>
              </a:rPr>
              <a:t> </a:t>
            </a:r>
            <a:r>
              <a:rPr lang="en-US" sz="2000" kern="1200" dirty="0" err="1" smtClean="0">
                <a:latin typeface="+mj-lt"/>
              </a:rPr>
              <a:t>trúc</a:t>
            </a:r>
            <a:r>
              <a:rPr lang="en-US" sz="2000" kern="1200" dirty="0" smtClean="0">
                <a:latin typeface="+mj-lt"/>
              </a:rPr>
              <a:t> </a:t>
            </a:r>
            <a:r>
              <a:rPr lang="en-US" sz="2000" kern="1200" dirty="0" err="1" smtClean="0">
                <a:latin typeface="+mj-lt"/>
              </a:rPr>
              <a:t>dữ</a:t>
            </a:r>
            <a:r>
              <a:rPr lang="en-US" sz="2000" kern="1200" dirty="0" smtClean="0">
                <a:latin typeface="+mj-lt"/>
              </a:rPr>
              <a:t> </a:t>
            </a:r>
            <a:r>
              <a:rPr lang="en-US" sz="2000" kern="1200" dirty="0" err="1" smtClean="0">
                <a:latin typeface="+mj-lt"/>
              </a:rPr>
              <a:t>liệu</a:t>
            </a:r>
            <a:endParaRPr lang="en-US" sz="2000" kern="1200" dirty="0">
              <a:latin typeface="+mj-lt"/>
              <a:ea typeface="Tahoma" panose="020B0604030504040204" pitchFamily="34" charset="0"/>
              <a:cs typeface="Tahoma" panose="020B0604030504040204" pitchFamily="34" charset="0"/>
            </a:endParaRPr>
          </a:p>
        </p:txBody>
      </p:sp>
      <p:sp>
        <p:nvSpPr>
          <p:cNvPr id="14" name="Rectangle 13"/>
          <p:cNvSpPr/>
          <p:nvPr/>
        </p:nvSpPr>
        <p:spPr>
          <a:xfrm>
            <a:off x="521283" y="5074998"/>
            <a:ext cx="7210716" cy="1436400"/>
          </a:xfrm>
          <a:prstGeom prst="rect">
            <a:avLst/>
          </a:prstGeom>
          <a:ln>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881818" y="4233678"/>
            <a:ext cx="5047501" cy="1682640"/>
          </a:xfrm>
          <a:custGeom>
            <a:avLst/>
            <a:gdLst>
              <a:gd name="connsiteX0" fmla="*/ 0 w 5047501"/>
              <a:gd name="connsiteY0" fmla="*/ 280446 h 1682640"/>
              <a:gd name="connsiteX1" fmla="*/ 280446 w 5047501"/>
              <a:gd name="connsiteY1" fmla="*/ 0 h 1682640"/>
              <a:gd name="connsiteX2" fmla="*/ 4767055 w 5047501"/>
              <a:gd name="connsiteY2" fmla="*/ 0 h 1682640"/>
              <a:gd name="connsiteX3" fmla="*/ 5047501 w 5047501"/>
              <a:gd name="connsiteY3" fmla="*/ 280446 h 1682640"/>
              <a:gd name="connsiteX4" fmla="*/ 5047501 w 5047501"/>
              <a:gd name="connsiteY4" fmla="*/ 1402194 h 1682640"/>
              <a:gd name="connsiteX5" fmla="*/ 4767055 w 5047501"/>
              <a:gd name="connsiteY5" fmla="*/ 1682640 h 1682640"/>
              <a:gd name="connsiteX6" fmla="*/ 280446 w 5047501"/>
              <a:gd name="connsiteY6" fmla="*/ 1682640 h 1682640"/>
              <a:gd name="connsiteX7" fmla="*/ 0 w 5047501"/>
              <a:gd name="connsiteY7" fmla="*/ 1402194 h 1682640"/>
              <a:gd name="connsiteX8" fmla="*/ 0 w 5047501"/>
              <a:gd name="connsiteY8" fmla="*/ 280446 h 168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7501" h="1682640">
                <a:moveTo>
                  <a:pt x="0" y="280446"/>
                </a:moveTo>
                <a:cubicBezTo>
                  <a:pt x="0" y="125560"/>
                  <a:pt x="125560" y="0"/>
                  <a:pt x="280446" y="0"/>
                </a:cubicBezTo>
                <a:lnTo>
                  <a:pt x="4767055" y="0"/>
                </a:lnTo>
                <a:cubicBezTo>
                  <a:pt x="4921941" y="0"/>
                  <a:pt x="5047501" y="125560"/>
                  <a:pt x="5047501" y="280446"/>
                </a:cubicBezTo>
                <a:lnTo>
                  <a:pt x="5047501" y="1402194"/>
                </a:lnTo>
                <a:cubicBezTo>
                  <a:pt x="5047501" y="1557080"/>
                  <a:pt x="4921941" y="1682640"/>
                  <a:pt x="4767055" y="1682640"/>
                </a:cubicBezTo>
                <a:lnTo>
                  <a:pt x="280446" y="1682640"/>
                </a:lnTo>
                <a:cubicBezTo>
                  <a:pt x="125560" y="1682640"/>
                  <a:pt x="0" y="1557080"/>
                  <a:pt x="0" y="1402194"/>
                </a:cubicBezTo>
                <a:lnTo>
                  <a:pt x="0" y="280446"/>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72924" tIns="82140" rIns="272924" bIns="82140" numCol="1" spcCol="1270" anchor="ctr" anchorCtr="0">
            <a:noAutofit/>
          </a:bodyPr>
          <a:lstStyle/>
          <a:p>
            <a:pPr lvl="0" algn="l" defTabSz="889000">
              <a:lnSpc>
                <a:spcPct val="90000"/>
              </a:lnSpc>
              <a:spcBef>
                <a:spcPct val="0"/>
              </a:spcBef>
              <a:spcAft>
                <a:spcPct val="35000"/>
              </a:spcAft>
            </a:pPr>
            <a:r>
              <a:rPr lang="en-US" sz="2000" kern="1200" dirty="0" err="1" smtClean="0"/>
              <a:t>Phương</a:t>
            </a:r>
            <a:r>
              <a:rPr lang="en-US" sz="2000" kern="1200" dirty="0" smtClean="0"/>
              <a:t> </a:t>
            </a:r>
            <a:r>
              <a:rPr lang="en-US" sz="2000" kern="1200" dirty="0" err="1" smtClean="0"/>
              <a:t>pháp</a:t>
            </a:r>
            <a:r>
              <a:rPr lang="en-US" sz="2000" kern="1200" dirty="0" smtClean="0"/>
              <a:t> </a:t>
            </a:r>
            <a:r>
              <a:rPr lang="en-US" sz="2000" kern="1200" dirty="0" err="1" smtClean="0"/>
              <a:t>ước</a:t>
            </a:r>
            <a:r>
              <a:rPr lang="en-US" sz="2000" kern="1200" dirty="0" smtClean="0"/>
              <a:t> </a:t>
            </a:r>
            <a:r>
              <a:rPr lang="en-US" sz="2000" kern="1200" dirty="0" err="1" smtClean="0"/>
              <a:t>lượng</a:t>
            </a:r>
            <a:r>
              <a:rPr lang="en-US" sz="2000" kern="1200" dirty="0" smtClean="0"/>
              <a:t> chi </a:t>
            </a:r>
            <a:r>
              <a:rPr lang="en-US" sz="2000" kern="1200" dirty="0" err="1" smtClean="0"/>
              <a:t>phí</a:t>
            </a:r>
            <a:r>
              <a:rPr lang="en-US" sz="2000" kern="1200" dirty="0" smtClean="0"/>
              <a:t>: </a:t>
            </a:r>
            <a:r>
              <a:rPr lang="en-US" sz="2000" kern="1200" dirty="0" err="1" smtClean="0"/>
              <a:t>Xác</a:t>
            </a:r>
            <a:r>
              <a:rPr lang="en-US" sz="2000" kern="1200" dirty="0" smtClean="0"/>
              <a:t> </a:t>
            </a:r>
            <a:r>
              <a:rPr lang="en-US" sz="2000" kern="1200" dirty="0" err="1" smtClean="0"/>
              <a:t>định</a:t>
            </a:r>
            <a:r>
              <a:rPr lang="en-US" sz="2000" kern="1200" dirty="0" smtClean="0"/>
              <a:t> </a:t>
            </a:r>
            <a:r>
              <a:rPr lang="en-US" sz="2000" kern="1200" dirty="0" err="1" smtClean="0"/>
              <a:t>kích</a:t>
            </a:r>
            <a:r>
              <a:rPr lang="en-US" sz="2000" kern="1200" dirty="0" smtClean="0"/>
              <a:t> </a:t>
            </a:r>
            <a:r>
              <a:rPr lang="en-US" sz="2000" kern="1200" dirty="0" err="1" smtClean="0"/>
              <a:t>thước</a:t>
            </a:r>
            <a:r>
              <a:rPr lang="en-US" sz="2000" kern="1200" dirty="0" smtClean="0"/>
              <a:t> </a:t>
            </a:r>
            <a:r>
              <a:rPr lang="en-US" sz="2000" kern="1200" dirty="0" err="1" smtClean="0"/>
              <a:t>dữ</a:t>
            </a:r>
            <a:r>
              <a:rPr lang="en-US" sz="2000" kern="1200" dirty="0" smtClean="0"/>
              <a:t> </a:t>
            </a:r>
            <a:r>
              <a:rPr lang="en-US" sz="2000" kern="1200" dirty="0" err="1" smtClean="0"/>
              <a:t>liệu</a:t>
            </a:r>
            <a:r>
              <a:rPr lang="en-US" sz="2000" kern="1200" dirty="0" smtClean="0"/>
              <a:t>, </a:t>
            </a:r>
            <a:r>
              <a:rPr lang="en-US" sz="2000" kern="1200" dirty="0" err="1" smtClean="0"/>
              <a:t>thời</a:t>
            </a:r>
            <a:r>
              <a:rPr lang="en-US" sz="2000" kern="1200" dirty="0" smtClean="0"/>
              <a:t> </a:t>
            </a:r>
            <a:r>
              <a:rPr lang="en-US" sz="2000" kern="1200" dirty="0" err="1" smtClean="0"/>
              <a:t>gian</a:t>
            </a:r>
            <a:r>
              <a:rPr lang="en-US" sz="2000" kern="1200" dirty="0" smtClean="0"/>
              <a:t> </a:t>
            </a:r>
            <a:r>
              <a:rPr lang="en-US" sz="2000" kern="1200" dirty="0" err="1" smtClean="0"/>
              <a:t>thực</a:t>
            </a:r>
            <a:r>
              <a:rPr lang="en-US" sz="2000" kern="1200" dirty="0" smtClean="0"/>
              <a:t> </a:t>
            </a:r>
            <a:r>
              <a:rPr lang="en-US" sz="2000" kern="1200" dirty="0" err="1" smtClean="0"/>
              <a:t>hiện</a:t>
            </a:r>
            <a:r>
              <a:rPr lang="en-US" sz="2000" kern="1200" dirty="0" smtClean="0"/>
              <a:t> </a:t>
            </a:r>
            <a:r>
              <a:rPr lang="en-US" sz="2000" kern="1200" dirty="0" err="1" smtClean="0"/>
              <a:t>mỗi</a:t>
            </a:r>
            <a:r>
              <a:rPr lang="en-US" sz="2000" kern="1200" dirty="0" smtClean="0"/>
              <a:t> </a:t>
            </a:r>
            <a:r>
              <a:rPr lang="en-US" sz="2000" kern="1200" dirty="0" err="1" smtClean="0"/>
              <a:t>phép</a:t>
            </a:r>
            <a:r>
              <a:rPr lang="en-US" sz="2000" kern="1200" dirty="0" smtClean="0"/>
              <a:t> </a:t>
            </a:r>
            <a:r>
              <a:rPr lang="en-US" sz="2000" kern="1200" dirty="0" err="1" smtClean="0"/>
              <a:t>toán</a:t>
            </a:r>
            <a:r>
              <a:rPr lang="en-US" sz="2000" kern="1200" dirty="0" smtClean="0"/>
              <a:t> </a:t>
            </a:r>
            <a:r>
              <a:rPr lang="en-US" sz="2000" kern="1200" dirty="0" err="1" smtClean="0"/>
              <a:t>trong</a:t>
            </a:r>
            <a:r>
              <a:rPr lang="en-US" sz="2000" kern="1200" dirty="0" smtClean="0"/>
              <a:t> </a:t>
            </a:r>
            <a:r>
              <a:rPr lang="en-US" sz="2000" kern="1200" dirty="0" err="1" smtClean="0"/>
              <a:t>câu</a:t>
            </a:r>
            <a:r>
              <a:rPr lang="en-US" sz="2000" kern="1200" dirty="0" smtClean="0"/>
              <a:t> </a:t>
            </a:r>
            <a:r>
              <a:rPr lang="en-US" sz="2000" kern="1200" dirty="0" err="1" smtClean="0"/>
              <a:t>truy</a:t>
            </a:r>
            <a:r>
              <a:rPr lang="en-US" sz="2000" kern="1200" dirty="0" smtClean="0"/>
              <a:t> </a:t>
            </a:r>
            <a:r>
              <a:rPr lang="en-US" sz="2000" kern="1200" dirty="0" err="1" smtClean="0"/>
              <a:t>vấn</a:t>
            </a:r>
            <a:r>
              <a:rPr lang="en-US" sz="2000" kern="1200" dirty="0" smtClean="0"/>
              <a:t>. </a:t>
            </a:r>
            <a:r>
              <a:rPr lang="en-US" sz="2000" kern="1200" dirty="0" err="1" smtClean="0"/>
              <a:t>Phương</a:t>
            </a:r>
            <a:r>
              <a:rPr lang="en-US" sz="2000" kern="1200" dirty="0" smtClean="0"/>
              <a:t> </a:t>
            </a:r>
            <a:r>
              <a:rPr lang="en-US" sz="2000" kern="1200" dirty="0" err="1" smtClean="0"/>
              <a:t>pháp</a:t>
            </a:r>
            <a:r>
              <a:rPr lang="en-US" sz="2000" kern="1200" dirty="0" smtClean="0"/>
              <a:t> </a:t>
            </a:r>
            <a:r>
              <a:rPr lang="en-US" sz="2000" kern="1200" dirty="0" err="1" smtClean="0"/>
              <a:t>này</a:t>
            </a:r>
            <a:r>
              <a:rPr lang="en-US" sz="2000" kern="1200" dirty="0" smtClean="0"/>
              <a:t> </a:t>
            </a:r>
            <a:r>
              <a:rPr lang="en-US" sz="2000" kern="1200" dirty="0" err="1" smtClean="0"/>
              <a:t>phải</a:t>
            </a:r>
            <a:r>
              <a:rPr lang="en-US" sz="2000" kern="1200" dirty="0" smtClean="0"/>
              <a:t> </a:t>
            </a:r>
            <a:r>
              <a:rPr lang="en-US" sz="2000" kern="1200" dirty="0" err="1" smtClean="0"/>
              <a:t>xác</a:t>
            </a:r>
            <a:r>
              <a:rPr lang="en-US" sz="2000" kern="1200" dirty="0" smtClean="0"/>
              <a:t> </a:t>
            </a:r>
            <a:r>
              <a:rPr lang="en-US" sz="2000" kern="1200" dirty="0" err="1" smtClean="0"/>
              <a:t>định</a:t>
            </a:r>
            <a:r>
              <a:rPr lang="en-US" sz="2000" kern="1200" dirty="0" smtClean="0"/>
              <a:t> </a:t>
            </a:r>
            <a:r>
              <a:rPr lang="en-US" sz="2000" kern="1200" dirty="0" err="1" smtClean="0"/>
              <a:t>kích</a:t>
            </a:r>
            <a:r>
              <a:rPr lang="en-US" sz="2000" kern="1200" dirty="0" smtClean="0"/>
              <a:t> </a:t>
            </a:r>
            <a:r>
              <a:rPr lang="en-US" sz="2000" kern="1200" dirty="0" err="1" smtClean="0"/>
              <a:t>thước</a:t>
            </a:r>
            <a:r>
              <a:rPr lang="en-US" sz="2000" kern="1200" dirty="0" smtClean="0"/>
              <a:t> </a:t>
            </a:r>
            <a:r>
              <a:rPr lang="en-US" sz="2000" kern="1200" dirty="0" err="1" smtClean="0"/>
              <a:t>dữ</a:t>
            </a:r>
            <a:r>
              <a:rPr lang="en-US" sz="2000" kern="1200" dirty="0" smtClean="0"/>
              <a:t> </a:t>
            </a:r>
            <a:r>
              <a:rPr lang="en-US" sz="2000" kern="1200" dirty="0" err="1" smtClean="0"/>
              <a:t>liệu</a:t>
            </a:r>
            <a:r>
              <a:rPr lang="en-US" sz="2000" kern="1200" dirty="0" smtClean="0"/>
              <a:t> </a:t>
            </a:r>
            <a:r>
              <a:rPr lang="en-US" sz="2000" kern="1200" dirty="0" err="1" smtClean="0"/>
              <a:t>và</a:t>
            </a:r>
            <a:r>
              <a:rPr lang="en-US" sz="2000" kern="1200" dirty="0" smtClean="0"/>
              <a:t> chi </a:t>
            </a:r>
            <a:r>
              <a:rPr lang="en-US" sz="2000" kern="1200" dirty="0" err="1" smtClean="0"/>
              <a:t>phí</a:t>
            </a:r>
            <a:r>
              <a:rPr lang="en-US" sz="2000" kern="1200" dirty="0" smtClean="0"/>
              <a:t> </a:t>
            </a:r>
            <a:r>
              <a:rPr lang="en-US" sz="2000" kern="1200" dirty="0" err="1" smtClean="0"/>
              <a:t>thời</a:t>
            </a:r>
            <a:r>
              <a:rPr lang="en-US" sz="2000" kern="1200" dirty="0" smtClean="0"/>
              <a:t> </a:t>
            </a:r>
            <a:r>
              <a:rPr lang="en-US" sz="2000" kern="1200" dirty="0" err="1" smtClean="0"/>
              <a:t>gian</a:t>
            </a:r>
            <a:r>
              <a:rPr lang="en-US" sz="2000" kern="1200" dirty="0" smtClean="0"/>
              <a:t> </a:t>
            </a:r>
            <a:r>
              <a:rPr lang="en-US" sz="2000" kern="1200" dirty="0" err="1" smtClean="0"/>
              <a:t>thực</a:t>
            </a:r>
            <a:r>
              <a:rPr lang="en-US" sz="2000" kern="1200" dirty="0" smtClean="0"/>
              <a:t> </a:t>
            </a:r>
            <a:r>
              <a:rPr lang="en-US" sz="2000" kern="1200" dirty="0" err="1" smtClean="0"/>
              <a:t>hiện</a:t>
            </a:r>
            <a:r>
              <a:rPr lang="en-US" sz="2000" kern="1200" dirty="0" smtClean="0"/>
              <a:t> </a:t>
            </a:r>
            <a:r>
              <a:rPr lang="en-US" sz="2000" kern="1200" dirty="0" err="1" smtClean="0"/>
              <a:t>mỗi</a:t>
            </a:r>
            <a:r>
              <a:rPr lang="en-US" sz="2000" kern="1200" dirty="0" smtClean="0"/>
              <a:t> </a:t>
            </a:r>
            <a:r>
              <a:rPr lang="en-US" sz="2000" kern="1200" dirty="0" err="1" smtClean="0"/>
              <a:t>phép</a:t>
            </a:r>
            <a:r>
              <a:rPr lang="en-US" sz="2000" kern="1200" dirty="0" smtClean="0"/>
              <a:t> </a:t>
            </a:r>
            <a:r>
              <a:rPr lang="en-US" sz="2000" kern="1200" dirty="0" err="1" smtClean="0"/>
              <a:t>toán</a:t>
            </a:r>
            <a:r>
              <a:rPr lang="en-US" sz="2000" kern="1200" dirty="0" smtClean="0"/>
              <a:t> </a:t>
            </a:r>
            <a:r>
              <a:rPr lang="en-US" sz="2000" kern="1200" dirty="0" err="1" smtClean="0"/>
              <a:t>trong</a:t>
            </a:r>
            <a:r>
              <a:rPr lang="en-US" sz="2000" kern="1200" dirty="0" smtClean="0"/>
              <a:t> </a:t>
            </a:r>
            <a:r>
              <a:rPr lang="en-US" sz="2000" kern="1200" dirty="0" err="1" smtClean="0"/>
              <a:t>câu</a:t>
            </a:r>
            <a:r>
              <a:rPr lang="en-US" sz="2000" kern="1200" dirty="0" smtClean="0"/>
              <a:t> </a:t>
            </a:r>
            <a:r>
              <a:rPr lang="en-US" sz="2000" kern="1200" dirty="0" err="1" smtClean="0"/>
              <a:t>truy</a:t>
            </a:r>
            <a:r>
              <a:rPr lang="en-US" sz="2000" kern="1200" dirty="0" smtClean="0"/>
              <a:t> </a:t>
            </a:r>
            <a:r>
              <a:rPr lang="en-US" sz="2000" kern="1200" dirty="0" err="1" smtClean="0"/>
              <a:t>vấn</a:t>
            </a:r>
            <a:endParaRPr lang="en-US" sz="2000" kern="1200" dirty="0">
              <a:latin typeface="Tahoma" panose="020B0604030504040204" pitchFamily="34" charset="0"/>
              <a:ea typeface="Tahoma" panose="020B0604030504040204" pitchFamily="34" charset="0"/>
              <a:cs typeface="Tahoma" panose="020B0604030504040204" pitchFamily="34" charset="0"/>
            </a:endParaRPr>
          </a:p>
        </p:txBody>
      </p:sp>
      <p:grpSp>
        <p:nvGrpSpPr>
          <p:cNvPr id="9" name="Group 8">
            <a:extLst>
              <a:ext uri="{FF2B5EF4-FFF2-40B4-BE49-F238E27FC236}">
                <a16:creationId xmlns:a16="http://schemas.microsoft.com/office/drawing/2014/main" id="{DBBB712D-326E-462C-A8F9-C3C7398258D4}"/>
              </a:ext>
              <a:ext uri="{C183D7F6-B498-43B3-948B-1728B52AA6E4}">
                <adec:decorative xmlns:adec="http://schemas.microsoft.com/office/drawing/2017/decorative" xmlns="" val="1"/>
              </a:ext>
            </a:extLst>
          </p:cNvPr>
          <p:cNvGrpSpPr/>
          <p:nvPr/>
        </p:nvGrpSpPr>
        <p:grpSpPr>
          <a:xfrm>
            <a:off x="8759536" y="0"/>
            <a:ext cx="4266669" cy="6858000"/>
            <a:chOff x="8759536" y="0"/>
            <a:chExt cx="4266669"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Flask">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759536" y="2591331"/>
              <a:ext cx="4266669" cy="4266669"/>
            </a:xfrm>
            <a:prstGeom prst="rect">
              <a:avLst/>
            </a:prstGeom>
          </p:spPr>
        </p:pic>
      </p:grpSp>
    </p:spTree>
    <p:extLst>
      <p:ext uri="{BB962C8B-B14F-4D97-AF65-F5344CB8AC3E}">
        <p14:creationId xmlns:p14="http://schemas.microsoft.com/office/powerpoint/2010/main" val="15212821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a:bodyPr>
          <a:lstStyle/>
          <a:p>
            <a:r>
              <a:rPr lang="en-US" dirty="0" err="1" smtClean="0">
                <a:solidFill>
                  <a:schemeClr val="accent1">
                    <a:lumMod val="75000"/>
                  </a:schemeClr>
                </a:solidFill>
              </a:rPr>
              <a:t>Xử</a:t>
            </a:r>
            <a:r>
              <a:rPr lang="en-US" dirty="0" smtClean="0">
                <a:solidFill>
                  <a:schemeClr val="accent1">
                    <a:lumMod val="75000"/>
                  </a:schemeClr>
                </a:solidFill>
              </a:rPr>
              <a:t> </a:t>
            </a:r>
            <a:r>
              <a:rPr lang="en-US" dirty="0" err="1" smtClean="0">
                <a:solidFill>
                  <a:schemeClr val="accent1">
                    <a:lumMod val="75000"/>
                  </a:schemeClr>
                </a:solidFill>
              </a:rPr>
              <a:t>lý</a:t>
            </a:r>
            <a:r>
              <a:rPr lang="en-US" dirty="0" smtClean="0">
                <a:solidFill>
                  <a:schemeClr val="accent1">
                    <a:lumMod val="75000"/>
                  </a:schemeClr>
                </a:solidFill>
              </a:rPr>
              <a:t> </a:t>
            </a:r>
            <a:r>
              <a:rPr lang="en-US" dirty="0" err="1" smtClean="0">
                <a:solidFill>
                  <a:schemeClr val="accent1">
                    <a:lumMod val="75000"/>
                  </a:schemeClr>
                </a:solidFill>
              </a:rPr>
              <a:t>truy</a:t>
            </a:r>
            <a:r>
              <a:rPr lang="en-US" dirty="0" smtClean="0">
                <a:solidFill>
                  <a:schemeClr val="accent1">
                    <a:lumMod val="75000"/>
                  </a:schemeClr>
                </a:solidFill>
              </a:rPr>
              <a:t> </a:t>
            </a:r>
            <a:r>
              <a:rPr lang="en-US" dirty="0" err="1" smtClean="0">
                <a:solidFill>
                  <a:schemeClr val="accent1">
                    <a:lumMod val="75000"/>
                  </a:schemeClr>
                </a:solidFill>
              </a:rPr>
              <a:t>vấn</a:t>
            </a:r>
            <a:endParaRPr lang="en-US" dirty="0">
              <a:solidFill>
                <a:schemeClr val="accent1">
                  <a:lumMod val="75000"/>
                </a:schemeClr>
              </a:solidFill>
              <a:latin typeface="Rockwell" panose="02060603020205020403" pitchFamily="18" charset="0"/>
            </a:endParaRP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xmlns="" val="1"/>
              </a:ext>
            </a:extLst>
          </p:cNvPr>
          <p:cNvGrpSpPr/>
          <p:nvPr/>
        </p:nvGrpSpPr>
        <p:grpSpPr>
          <a:xfrm>
            <a:off x="9055676" y="0"/>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50534" y="4155643"/>
              <a:ext cx="2798617" cy="2798617"/>
            </a:xfrm>
            <a:prstGeom prst="rect">
              <a:avLst/>
            </a:prstGeom>
          </p:spPr>
        </p:pic>
      </p:grpSp>
      <p:sp>
        <p:nvSpPr>
          <p:cNvPr id="9" name="Content Placeholder 8"/>
          <p:cNvSpPr>
            <a:spLocks noGrp="1"/>
          </p:cNvSpPr>
          <p:nvPr>
            <p:ph idx="1"/>
          </p:nvPr>
        </p:nvSpPr>
        <p:spPr>
          <a:xfrm>
            <a:off x="88900" y="2149141"/>
            <a:ext cx="8810913" cy="3254375"/>
          </a:xfrm>
          <a:solidFill>
            <a:schemeClr val="accent2">
              <a:lumMod val="60000"/>
              <a:lumOff val="40000"/>
            </a:schemeClr>
          </a:solidFill>
        </p:spPr>
        <p:txBody>
          <a:bodyPr>
            <a:normAutofit/>
          </a:bodyPr>
          <a:lstStyle/>
          <a:p>
            <a:pPr marL="0" indent="0">
              <a:buNone/>
            </a:pPr>
            <a:r>
              <a:rPr lang="en-US" sz="2000" dirty="0" err="1" smtClean="0">
                <a:solidFill>
                  <a:schemeClr val="tx2">
                    <a:lumMod val="50000"/>
                  </a:schemeClr>
                </a:solidFill>
              </a:rPr>
              <a:t>Xử</a:t>
            </a:r>
            <a:r>
              <a:rPr lang="en-US" sz="2000" dirty="0" smtClean="0">
                <a:solidFill>
                  <a:schemeClr val="tx2">
                    <a:lumMod val="50000"/>
                  </a:schemeClr>
                </a:solidFill>
              </a:rPr>
              <a:t> </a:t>
            </a:r>
            <a:r>
              <a:rPr lang="en-US" sz="2000" dirty="0" err="1">
                <a:solidFill>
                  <a:schemeClr val="tx2">
                    <a:lumMod val="50000"/>
                  </a:schemeClr>
                </a:solidFill>
              </a:rPr>
              <a:t>lý</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biểu</a:t>
            </a:r>
            <a:r>
              <a:rPr lang="en-US" sz="2000" dirty="0">
                <a:solidFill>
                  <a:schemeClr val="tx2">
                    <a:lumMod val="50000"/>
                  </a:schemeClr>
                </a:solidFill>
              </a:rPr>
              <a:t> </a:t>
            </a:r>
            <a:r>
              <a:rPr lang="en-US" sz="2000" dirty="0" err="1">
                <a:solidFill>
                  <a:schemeClr val="tx2">
                    <a:lumMod val="50000"/>
                  </a:schemeClr>
                </a:solidFill>
              </a:rPr>
              <a:t>thị</a:t>
            </a:r>
            <a:r>
              <a:rPr lang="en-US" sz="2000" dirty="0">
                <a:solidFill>
                  <a:schemeClr val="tx2">
                    <a:lumMod val="50000"/>
                  </a:schemeClr>
                </a:solidFill>
              </a:rPr>
              <a:t> </a:t>
            </a:r>
            <a:r>
              <a:rPr lang="en-US" sz="2000" dirty="0" err="1">
                <a:solidFill>
                  <a:schemeClr val="tx2">
                    <a:lumMod val="50000"/>
                  </a:schemeClr>
                </a:solidFill>
              </a:rPr>
              <a:t>việc</a:t>
            </a:r>
            <a:r>
              <a:rPr lang="en-US" sz="2000" dirty="0">
                <a:solidFill>
                  <a:schemeClr val="tx2">
                    <a:lumMod val="50000"/>
                  </a:schemeClr>
                </a:solidFill>
              </a:rPr>
              <a:t> </a:t>
            </a:r>
            <a:r>
              <a:rPr lang="en-US" sz="2000" dirty="0" err="1">
                <a:solidFill>
                  <a:schemeClr val="tx2">
                    <a:lumMod val="50000"/>
                  </a:schemeClr>
                </a:solidFill>
              </a:rPr>
              <a:t>biên</a:t>
            </a:r>
            <a:r>
              <a:rPr lang="en-US" sz="2000" dirty="0">
                <a:solidFill>
                  <a:schemeClr val="tx2">
                    <a:lumMod val="50000"/>
                  </a:schemeClr>
                </a:solidFill>
              </a:rPr>
              <a:t> </a:t>
            </a:r>
            <a:r>
              <a:rPr lang="en-US" sz="2000" dirty="0" err="1">
                <a:solidFill>
                  <a:schemeClr val="tx2">
                    <a:lumMod val="50000"/>
                  </a:schemeClr>
                </a:solidFill>
              </a:rPr>
              <a:t>dịch</a:t>
            </a:r>
            <a:r>
              <a:rPr lang="en-US" sz="2000" dirty="0">
                <a:solidFill>
                  <a:schemeClr val="tx2">
                    <a:lumMod val="50000"/>
                  </a:schemeClr>
                </a:solidFill>
              </a:rPr>
              <a:t> </a:t>
            </a:r>
            <a:r>
              <a:rPr lang="en-US" sz="2000" dirty="0" err="1">
                <a:solidFill>
                  <a:schemeClr val="tx2">
                    <a:lumMod val="50000"/>
                  </a:schemeClr>
                </a:solidFill>
              </a:rPr>
              <a:t>và</a:t>
            </a:r>
            <a:r>
              <a:rPr lang="en-US" sz="2000" dirty="0">
                <a:solidFill>
                  <a:schemeClr val="tx2">
                    <a:lumMod val="50000"/>
                  </a:schemeClr>
                </a:solidFill>
              </a:rPr>
              <a:t> </a:t>
            </a:r>
            <a:r>
              <a:rPr lang="en-US" sz="2000" dirty="0" err="1">
                <a:solidFill>
                  <a:schemeClr val="tx2">
                    <a:lumMod val="50000"/>
                  </a:schemeClr>
                </a:solidFill>
              </a:rPr>
              <a:t>thực</a:t>
            </a:r>
            <a:r>
              <a:rPr lang="en-US" sz="2000" dirty="0">
                <a:solidFill>
                  <a:schemeClr val="tx2">
                    <a:lumMod val="50000"/>
                  </a:schemeClr>
                </a:solidFill>
              </a:rPr>
              <a:t> </a:t>
            </a:r>
            <a:r>
              <a:rPr lang="en-US" sz="2000" dirty="0" err="1">
                <a:solidFill>
                  <a:schemeClr val="tx2">
                    <a:lumMod val="50000"/>
                  </a:schemeClr>
                </a:solidFill>
              </a:rPr>
              <a:t>thi</a:t>
            </a:r>
            <a:r>
              <a:rPr lang="en-US" sz="2000" dirty="0">
                <a:solidFill>
                  <a:schemeClr val="tx2">
                    <a:lumMod val="50000"/>
                  </a:schemeClr>
                </a:solidFill>
              </a:rPr>
              <a:t> </a:t>
            </a:r>
            <a:r>
              <a:rPr lang="en-US" sz="2000" dirty="0" err="1">
                <a:solidFill>
                  <a:schemeClr val="tx2">
                    <a:lumMod val="50000"/>
                  </a:schemeClr>
                </a:solidFill>
              </a:rPr>
              <a:t>một</a:t>
            </a:r>
            <a:r>
              <a:rPr lang="en-US" sz="2000" dirty="0">
                <a:solidFill>
                  <a:schemeClr val="tx2">
                    <a:lumMod val="50000"/>
                  </a:schemeClr>
                </a:solidFill>
              </a:rPr>
              <a:t> </a:t>
            </a:r>
            <a:r>
              <a:rPr lang="en-US" sz="2000" dirty="0" err="1">
                <a:solidFill>
                  <a:schemeClr val="tx2">
                    <a:lumMod val="50000"/>
                  </a:schemeClr>
                </a:solidFill>
              </a:rPr>
              <a:t>đặc</a:t>
            </a:r>
            <a:r>
              <a:rPr lang="en-US" sz="2000" dirty="0">
                <a:solidFill>
                  <a:schemeClr val="tx2">
                    <a:lumMod val="50000"/>
                  </a:schemeClr>
                </a:solidFill>
              </a:rPr>
              <a:t> </a:t>
            </a:r>
            <a:r>
              <a:rPr lang="en-US" sz="2000" dirty="0" err="1">
                <a:solidFill>
                  <a:schemeClr val="tx2">
                    <a:lumMod val="50000"/>
                  </a:schemeClr>
                </a:solidFill>
              </a:rPr>
              <a:t>tả</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thường</a:t>
            </a:r>
            <a:r>
              <a:rPr lang="en-US" sz="2000" dirty="0">
                <a:solidFill>
                  <a:schemeClr val="tx2">
                    <a:lumMod val="50000"/>
                  </a:schemeClr>
                </a:solidFill>
              </a:rPr>
              <a:t> </a:t>
            </a:r>
            <a:r>
              <a:rPr lang="en-US" sz="2000" dirty="0" err="1">
                <a:solidFill>
                  <a:schemeClr val="tx2">
                    <a:lumMod val="50000"/>
                  </a:schemeClr>
                </a:solidFill>
              </a:rPr>
              <a:t>được</a:t>
            </a:r>
            <a:r>
              <a:rPr lang="en-US" sz="2000" dirty="0">
                <a:solidFill>
                  <a:schemeClr val="tx2">
                    <a:lumMod val="50000"/>
                  </a:schemeClr>
                </a:solidFill>
              </a:rPr>
              <a:t> </a:t>
            </a:r>
            <a:r>
              <a:rPr lang="en-US" sz="2000" dirty="0" err="1">
                <a:solidFill>
                  <a:schemeClr val="tx2">
                    <a:lumMod val="50000"/>
                  </a:schemeClr>
                </a:solidFill>
              </a:rPr>
              <a:t>thể</a:t>
            </a:r>
            <a:r>
              <a:rPr lang="en-US" sz="2000" dirty="0">
                <a:solidFill>
                  <a:schemeClr val="tx2">
                    <a:lumMod val="50000"/>
                  </a:schemeClr>
                </a:solidFill>
              </a:rPr>
              <a:t> </a:t>
            </a:r>
            <a:r>
              <a:rPr lang="en-US" sz="2000" dirty="0" err="1">
                <a:solidFill>
                  <a:schemeClr val="tx2">
                    <a:lumMod val="50000"/>
                  </a:schemeClr>
                </a:solidFill>
              </a:rPr>
              <a:t>hiện</a:t>
            </a:r>
            <a:r>
              <a:rPr lang="en-US" sz="2000" dirty="0">
                <a:solidFill>
                  <a:schemeClr val="tx2">
                    <a:lumMod val="50000"/>
                  </a:schemeClr>
                </a:solidFill>
              </a:rPr>
              <a:t> </a:t>
            </a:r>
            <a:r>
              <a:rPr lang="en-US" sz="2000" dirty="0" err="1">
                <a:solidFill>
                  <a:schemeClr val="tx2">
                    <a:lumMod val="50000"/>
                  </a:schemeClr>
                </a:solidFill>
              </a:rPr>
              <a:t>bằng</a:t>
            </a:r>
            <a:r>
              <a:rPr lang="en-US" sz="2000" dirty="0">
                <a:solidFill>
                  <a:schemeClr val="tx2">
                    <a:lumMod val="50000"/>
                  </a:schemeClr>
                </a:solidFill>
              </a:rPr>
              <a:t> </a:t>
            </a:r>
            <a:r>
              <a:rPr lang="en-US" sz="2000" dirty="0" err="1">
                <a:solidFill>
                  <a:schemeClr val="tx2">
                    <a:lumMod val="50000"/>
                  </a:schemeClr>
                </a:solidFill>
              </a:rPr>
              <a:t>ngôn</a:t>
            </a:r>
            <a:r>
              <a:rPr lang="en-US" sz="2000" dirty="0">
                <a:solidFill>
                  <a:schemeClr val="tx2">
                    <a:lumMod val="50000"/>
                  </a:schemeClr>
                </a:solidFill>
              </a:rPr>
              <a:t> </a:t>
            </a:r>
            <a:r>
              <a:rPr lang="en-US" sz="2000" dirty="0" err="1">
                <a:solidFill>
                  <a:schemeClr val="tx2">
                    <a:lumMod val="50000"/>
                  </a:schemeClr>
                </a:solidFill>
              </a:rPr>
              <a:t>ngữ</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cơ</a:t>
            </a:r>
            <a:r>
              <a:rPr lang="en-US" sz="2000" dirty="0">
                <a:solidFill>
                  <a:schemeClr val="tx2">
                    <a:lumMod val="50000"/>
                  </a:schemeClr>
                </a:solidFill>
              </a:rPr>
              <a:t> </a:t>
            </a:r>
            <a:r>
              <a:rPr lang="en-US" sz="2000" dirty="0" err="1">
                <a:solidFill>
                  <a:schemeClr val="tx2">
                    <a:lumMod val="50000"/>
                  </a:schemeClr>
                </a:solidFill>
              </a:rPr>
              <a:t>sở</a:t>
            </a:r>
            <a:r>
              <a:rPr lang="en-US" sz="2000" dirty="0">
                <a:solidFill>
                  <a:schemeClr val="tx2">
                    <a:lumMod val="50000"/>
                  </a:schemeClr>
                </a:solidFill>
              </a:rPr>
              <a:t> </a:t>
            </a:r>
            <a:r>
              <a:rPr lang="en-US" sz="2000" dirty="0" err="1">
                <a:solidFill>
                  <a:schemeClr val="tx2">
                    <a:lumMod val="50000"/>
                  </a:schemeClr>
                </a:solidFill>
              </a:rPr>
              <a:t>dữ</a:t>
            </a:r>
            <a:r>
              <a:rPr lang="en-US" sz="2000" dirty="0">
                <a:solidFill>
                  <a:schemeClr val="tx2">
                    <a:lumMod val="50000"/>
                  </a:schemeClr>
                </a:solidFill>
              </a:rPr>
              <a:t> </a:t>
            </a:r>
            <a:r>
              <a:rPr lang="en-US" sz="2000" dirty="0" err="1">
                <a:solidFill>
                  <a:schemeClr val="tx2">
                    <a:lumMod val="50000"/>
                  </a:schemeClr>
                </a:solidFill>
              </a:rPr>
              <a:t>liệu</a:t>
            </a:r>
            <a:r>
              <a:rPr lang="en-US" sz="2000" dirty="0">
                <a:solidFill>
                  <a:schemeClr val="tx2">
                    <a:lumMod val="50000"/>
                  </a:schemeClr>
                </a:solidFill>
              </a:rPr>
              <a:t> </a:t>
            </a:r>
            <a:r>
              <a:rPr lang="en-US" sz="2000" dirty="0" err="1">
                <a:solidFill>
                  <a:schemeClr val="tx2">
                    <a:lumMod val="50000"/>
                  </a:schemeClr>
                </a:solidFill>
              </a:rPr>
              <a:t>khai</a:t>
            </a:r>
            <a:r>
              <a:rPr lang="en-US" sz="2000" dirty="0">
                <a:solidFill>
                  <a:schemeClr val="tx2">
                    <a:lumMod val="50000"/>
                  </a:schemeClr>
                </a:solidFill>
              </a:rPr>
              <a:t> </a:t>
            </a:r>
            <a:r>
              <a:rPr lang="en-US" sz="2000" dirty="0" err="1">
                <a:solidFill>
                  <a:schemeClr val="tx2">
                    <a:lumMod val="50000"/>
                  </a:schemeClr>
                </a:solidFill>
              </a:rPr>
              <a:t>báo</a:t>
            </a:r>
            <a:r>
              <a:rPr lang="en-US" sz="2000" dirty="0">
                <a:solidFill>
                  <a:schemeClr val="tx2">
                    <a:lumMod val="50000"/>
                  </a:schemeClr>
                </a:solidFill>
              </a:rPr>
              <a:t>, </a:t>
            </a:r>
            <a:r>
              <a:rPr lang="en-US" sz="2000" dirty="0" err="1">
                <a:solidFill>
                  <a:schemeClr val="tx2">
                    <a:lumMod val="50000"/>
                  </a:schemeClr>
                </a:solidFill>
              </a:rPr>
              <a:t>chẳng</a:t>
            </a:r>
            <a:r>
              <a:rPr lang="en-US" sz="2000" dirty="0">
                <a:solidFill>
                  <a:schemeClr val="tx2">
                    <a:lumMod val="50000"/>
                  </a:schemeClr>
                </a:solidFill>
              </a:rPr>
              <a:t> </a:t>
            </a:r>
            <a:r>
              <a:rPr lang="en-US" sz="2000" dirty="0" err="1">
                <a:solidFill>
                  <a:schemeClr val="tx2">
                    <a:lumMod val="50000"/>
                  </a:schemeClr>
                </a:solidFill>
              </a:rPr>
              <a:t>hạn</a:t>
            </a:r>
            <a:r>
              <a:rPr lang="en-US" sz="2000" dirty="0">
                <a:solidFill>
                  <a:schemeClr val="tx2">
                    <a:lumMod val="50000"/>
                  </a:schemeClr>
                </a:solidFill>
              </a:rPr>
              <a:t> </a:t>
            </a:r>
            <a:r>
              <a:rPr lang="en-US" sz="2000" dirty="0" err="1">
                <a:solidFill>
                  <a:schemeClr val="tx2">
                    <a:lumMod val="50000"/>
                  </a:schemeClr>
                </a:solidFill>
              </a:rPr>
              <a:t>như</a:t>
            </a:r>
            <a:r>
              <a:rPr lang="en-US" sz="2000" dirty="0">
                <a:solidFill>
                  <a:schemeClr val="tx2">
                    <a:lumMod val="50000"/>
                  </a:schemeClr>
                </a:solidFill>
              </a:rPr>
              <a:t> </a:t>
            </a:r>
            <a:r>
              <a:rPr lang="en-US" sz="2000" dirty="0" err="1">
                <a:solidFill>
                  <a:schemeClr val="tx2">
                    <a:lumMod val="50000"/>
                  </a:schemeClr>
                </a:solidFill>
              </a:rPr>
              <a:t>ngôn</a:t>
            </a:r>
            <a:r>
              <a:rPr lang="en-US" sz="2000" dirty="0">
                <a:solidFill>
                  <a:schemeClr val="tx2">
                    <a:lumMod val="50000"/>
                  </a:schemeClr>
                </a:solidFill>
              </a:rPr>
              <a:t> </a:t>
            </a:r>
            <a:r>
              <a:rPr lang="en-US" sz="2000" dirty="0" err="1">
                <a:solidFill>
                  <a:schemeClr val="tx2">
                    <a:lumMod val="50000"/>
                  </a:schemeClr>
                </a:solidFill>
              </a:rPr>
              <a:t>ngữ</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có</a:t>
            </a:r>
            <a:r>
              <a:rPr lang="en-US" sz="2000" dirty="0">
                <a:solidFill>
                  <a:schemeClr val="tx2">
                    <a:lumMod val="50000"/>
                  </a:schemeClr>
                </a:solidFill>
              </a:rPr>
              <a:t> </a:t>
            </a:r>
            <a:r>
              <a:rPr lang="en-US" sz="2000" dirty="0" err="1">
                <a:solidFill>
                  <a:schemeClr val="tx2">
                    <a:lumMod val="50000"/>
                  </a:schemeClr>
                </a:solidFill>
              </a:rPr>
              <a:t>cấu</a:t>
            </a:r>
            <a:r>
              <a:rPr lang="en-US" sz="2000" dirty="0">
                <a:solidFill>
                  <a:schemeClr val="tx2">
                    <a:lumMod val="50000"/>
                  </a:schemeClr>
                </a:solidFill>
              </a:rPr>
              <a:t> </a:t>
            </a:r>
            <a:r>
              <a:rPr lang="en-US" sz="2000" dirty="0" err="1">
                <a:solidFill>
                  <a:schemeClr val="tx2">
                    <a:lumMod val="50000"/>
                  </a:schemeClr>
                </a:solidFill>
              </a:rPr>
              <a:t>trúc</a:t>
            </a:r>
            <a:r>
              <a:rPr lang="en-US" sz="2000" dirty="0">
                <a:solidFill>
                  <a:schemeClr val="tx2">
                    <a:lumMod val="50000"/>
                  </a:schemeClr>
                </a:solidFill>
              </a:rPr>
              <a:t> (SQL). </a:t>
            </a:r>
            <a:r>
              <a:rPr lang="en-US" sz="2000" dirty="0" err="1">
                <a:solidFill>
                  <a:schemeClr val="tx2">
                    <a:lumMod val="50000"/>
                  </a:schemeClr>
                </a:solidFill>
              </a:rPr>
              <a:t>Xử</a:t>
            </a:r>
            <a:r>
              <a:rPr lang="en-US" sz="2000" dirty="0">
                <a:solidFill>
                  <a:schemeClr val="tx2">
                    <a:lumMod val="50000"/>
                  </a:schemeClr>
                </a:solidFill>
              </a:rPr>
              <a:t> </a:t>
            </a:r>
            <a:r>
              <a:rPr lang="en-US" sz="2000" dirty="0" err="1">
                <a:solidFill>
                  <a:schemeClr val="tx2">
                    <a:lumMod val="50000"/>
                  </a:schemeClr>
                </a:solidFill>
              </a:rPr>
              <a:t>lý</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bao</a:t>
            </a:r>
            <a:r>
              <a:rPr lang="en-US" sz="2000" dirty="0">
                <a:solidFill>
                  <a:schemeClr val="tx2">
                    <a:lumMod val="50000"/>
                  </a:schemeClr>
                </a:solidFill>
              </a:rPr>
              <a:t> </a:t>
            </a:r>
            <a:r>
              <a:rPr lang="en-US" sz="2000" dirty="0" err="1">
                <a:solidFill>
                  <a:schemeClr val="tx2">
                    <a:lumMod val="50000"/>
                  </a:schemeClr>
                </a:solidFill>
              </a:rPr>
              <a:t>gồm</a:t>
            </a:r>
            <a:r>
              <a:rPr lang="en-US" sz="2000" dirty="0">
                <a:solidFill>
                  <a:schemeClr val="tx2">
                    <a:lumMod val="50000"/>
                  </a:schemeClr>
                </a:solidFill>
              </a:rPr>
              <a:t> </a:t>
            </a:r>
            <a:r>
              <a:rPr lang="en-US" sz="2000" dirty="0" err="1">
                <a:solidFill>
                  <a:schemeClr val="tx2">
                    <a:lumMod val="50000"/>
                  </a:schemeClr>
                </a:solidFill>
              </a:rPr>
              <a:t>giai</a:t>
            </a:r>
            <a:r>
              <a:rPr lang="en-US" sz="2000" dirty="0">
                <a:solidFill>
                  <a:schemeClr val="tx2">
                    <a:lumMod val="50000"/>
                  </a:schemeClr>
                </a:solidFill>
              </a:rPr>
              <a:t> </a:t>
            </a:r>
            <a:r>
              <a:rPr lang="en-US" sz="2000" dirty="0" err="1">
                <a:solidFill>
                  <a:schemeClr val="tx2">
                    <a:lumMod val="50000"/>
                  </a:schemeClr>
                </a:solidFill>
              </a:rPr>
              <a:t>đoạn</a:t>
            </a:r>
            <a:r>
              <a:rPr lang="en-US" sz="2000" dirty="0">
                <a:solidFill>
                  <a:schemeClr val="tx2">
                    <a:lumMod val="50000"/>
                  </a:schemeClr>
                </a:solidFill>
              </a:rPr>
              <a:t> </a:t>
            </a:r>
            <a:r>
              <a:rPr lang="en-US" sz="2000" dirty="0" err="1">
                <a:solidFill>
                  <a:schemeClr val="tx2">
                    <a:lumMod val="50000"/>
                  </a:schemeClr>
                </a:solidFill>
              </a:rPr>
              <a:t>biên</a:t>
            </a:r>
            <a:r>
              <a:rPr lang="en-US" sz="2000" dirty="0">
                <a:solidFill>
                  <a:schemeClr val="tx2">
                    <a:lumMod val="50000"/>
                  </a:schemeClr>
                </a:solidFill>
              </a:rPr>
              <a:t> </a:t>
            </a:r>
            <a:r>
              <a:rPr lang="en-US" sz="2000" dirty="0" err="1">
                <a:solidFill>
                  <a:schemeClr val="tx2">
                    <a:lumMod val="50000"/>
                  </a:schemeClr>
                </a:solidFill>
              </a:rPr>
              <a:t>dịch</a:t>
            </a:r>
            <a:r>
              <a:rPr lang="en-US" sz="2000" dirty="0">
                <a:solidFill>
                  <a:schemeClr val="tx2">
                    <a:lumMod val="50000"/>
                  </a:schemeClr>
                </a:solidFill>
              </a:rPr>
              <a:t> </a:t>
            </a:r>
            <a:r>
              <a:rPr lang="en-US" sz="2000" dirty="0" err="1">
                <a:solidFill>
                  <a:schemeClr val="tx2">
                    <a:lumMod val="50000"/>
                  </a:schemeClr>
                </a:solidFill>
              </a:rPr>
              <a:t>và</a:t>
            </a:r>
            <a:r>
              <a:rPr lang="en-US" sz="2000" dirty="0">
                <a:solidFill>
                  <a:schemeClr val="tx2">
                    <a:lumMod val="50000"/>
                  </a:schemeClr>
                </a:solidFill>
              </a:rPr>
              <a:t> </a:t>
            </a:r>
            <a:r>
              <a:rPr lang="en-US" sz="2000" dirty="0" err="1">
                <a:solidFill>
                  <a:schemeClr val="tx2">
                    <a:lumMod val="50000"/>
                  </a:schemeClr>
                </a:solidFill>
              </a:rPr>
              <a:t>giai</a:t>
            </a:r>
            <a:r>
              <a:rPr lang="en-US" sz="2000" dirty="0">
                <a:solidFill>
                  <a:schemeClr val="tx2">
                    <a:lumMod val="50000"/>
                  </a:schemeClr>
                </a:solidFill>
              </a:rPr>
              <a:t> </a:t>
            </a:r>
            <a:r>
              <a:rPr lang="en-US" sz="2000" dirty="0" err="1">
                <a:solidFill>
                  <a:schemeClr val="tx2">
                    <a:lumMod val="50000"/>
                  </a:schemeClr>
                </a:solidFill>
              </a:rPr>
              <a:t>đoạn</a:t>
            </a:r>
            <a:r>
              <a:rPr lang="en-US" sz="2000" dirty="0">
                <a:solidFill>
                  <a:schemeClr val="tx2">
                    <a:lumMod val="50000"/>
                  </a:schemeClr>
                </a:solidFill>
              </a:rPr>
              <a:t> </a:t>
            </a:r>
            <a:r>
              <a:rPr lang="en-US" sz="2000" dirty="0" err="1">
                <a:solidFill>
                  <a:schemeClr val="tx2">
                    <a:lumMod val="50000"/>
                  </a:schemeClr>
                </a:solidFill>
              </a:rPr>
              <a:t>thời</a:t>
            </a:r>
            <a:r>
              <a:rPr lang="en-US" sz="2000" dirty="0">
                <a:solidFill>
                  <a:schemeClr val="tx2">
                    <a:lumMod val="50000"/>
                  </a:schemeClr>
                </a:solidFill>
              </a:rPr>
              <a:t> </a:t>
            </a:r>
            <a:r>
              <a:rPr lang="en-US" sz="2000" dirty="0" err="1">
                <a:solidFill>
                  <a:schemeClr val="tx2">
                    <a:lumMod val="50000"/>
                  </a:schemeClr>
                </a:solidFill>
              </a:rPr>
              <a:t>gian</a:t>
            </a:r>
            <a:r>
              <a:rPr lang="en-US" sz="2000" dirty="0">
                <a:solidFill>
                  <a:schemeClr val="tx2">
                    <a:lumMod val="50000"/>
                  </a:schemeClr>
                </a:solidFill>
              </a:rPr>
              <a:t> </a:t>
            </a:r>
            <a:r>
              <a:rPr lang="en-US" sz="2000" dirty="0" err="1">
                <a:solidFill>
                  <a:schemeClr val="tx2">
                    <a:lumMod val="50000"/>
                  </a:schemeClr>
                </a:solidFill>
              </a:rPr>
              <a:t>chạy</a:t>
            </a:r>
            <a:r>
              <a:rPr lang="en-US" sz="2000" dirty="0">
                <a:solidFill>
                  <a:schemeClr val="tx2">
                    <a:lumMod val="50000"/>
                  </a:schemeClr>
                </a:solidFill>
              </a:rPr>
              <a:t>. </a:t>
            </a:r>
            <a:r>
              <a:rPr lang="en-US" sz="2000" dirty="0" err="1">
                <a:solidFill>
                  <a:schemeClr val="tx2">
                    <a:lumMod val="50000"/>
                  </a:schemeClr>
                </a:solidFill>
              </a:rPr>
              <a:t>Tại</a:t>
            </a:r>
            <a:r>
              <a:rPr lang="en-US" sz="2000" dirty="0">
                <a:solidFill>
                  <a:schemeClr val="tx2">
                    <a:lumMod val="50000"/>
                  </a:schemeClr>
                </a:solidFill>
              </a:rPr>
              <a:t> </a:t>
            </a:r>
            <a:r>
              <a:rPr lang="en-US" sz="2000" dirty="0" err="1">
                <a:solidFill>
                  <a:schemeClr val="tx2">
                    <a:lumMod val="50000"/>
                  </a:schemeClr>
                </a:solidFill>
              </a:rPr>
              <a:t>thời</a:t>
            </a:r>
            <a:r>
              <a:rPr lang="en-US" sz="2000" dirty="0">
                <a:solidFill>
                  <a:schemeClr val="tx2">
                    <a:lumMod val="50000"/>
                  </a:schemeClr>
                </a:solidFill>
              </a:rPr>
              <a:t> </a:t>
            </a:r>
            <a:r>
              <a:rPr lang="en-US" sz="2000" dirty="0" err="1">
                <a:solidFill>
                  <a:schemeClr val="tx2">
                    <a:lumMod val="50000"/>
                  </a:schemeClr>
                </a:solidFill>
              </a:rPr>
              <a:t>gian</a:t>
            </a:r>
            <a:r>
              <a:rPr lang="en-US" sz="2000" dirty="0">
                <a:solidFill>
                  <a:schemeClr val="tx2">
                    <a:lumMod val="50000"/>
                  </a:schemeClr>
                </a:solidFill>
              </a:rPr>
              <a:t> </a:t>
            </a:r>
            <a:r>
              <a:rPr lang="en-US" sz="2000" dirty="0" err="1">
                <a:solidFill>
                  <a:schemeClr val="tx2">
                    <a:lumMod val="50000"/>
                  </a:schemeClr>
                </a:solidFill>
              </a:rPr>
              <a:t>biên</a:t>
            </a:r>
            <a:r>
              <a:rPr lang="en-US" sz="2000" dirty="0">
                <a:solidFill>
                  <a:schemeClr val="tx2">
                    <a:lumMod val="50000"/>
                  </a:schemeClr>
                </a:solidFill>
              </a:rPr>
              <a:t> </a:t>
            </a:r>
            <a:r>
              <a:rPr lang="en-US" sz="2000" dirty="0" err="1">
                <a:solidFill>
                  <a:schemeClr val="tx2">
                    <a:lumMod val="50000"/>
                  </a:schemeClr>
                </a:solidFill>
              </a:rPr>
              <a:t>dịch</a:t>
            </a:r>
            <a:r>
              <a:rPr lang="en-US" sz="2000" dirty="0">
                <a:solidFill>
                  <a:schemeClr val="tx2">
                    <a:lumMod val="50000"/>
                  </a:schemeClr>
                </a:solidFill>
              </a:rPr>
              <a:t>, </a:t>
            </a:r>
            <a:r>
              <a:rPr lang="en-US" sz="2000" dirty="0" err="1">
                <a:solidFill>
                  <a:schemeClr val="tx2">
                    <a:lumMod val="50000"/>
                  </a:schemeClr>
                </a:solidFill>
              </a:rPr>
              <a:t>trình</a:t>
            </a:r>
            <a:r>
              <a:rPr lang="en-US" sz="2000" dirty="0">
                <a:solidFill>
                  <a:schemeClr val="tx2">
                    <a:lumMod val="50000"/>
                  </a:schemeClr>
                </a:solidFill>
              </a:rPr>
              <a:t> </a:t>
            </a:r>
            <a:r>
              <a:rPr lang="en-US" sz="2000" dirty="0" err="1">
                <a:solidFill>
                  <a:schemeClr val="tx2">
                    <a:lumMod val="50000"/>
                  </a:schemeClr>
                </a:solidFill>
              </a:rPr>
              <a:t>biên</a:t>
            </a:r>
            <a:r>
              <a:rPr lang="en-US" sz="2000" dirty="0">
                <a:solidFill>
                  <a:schemeClr val="tx2">
                    <a:lumMod val="50000"/>
                  </a:schemeClr>
                </a:solidFill>
              </a:rPr>
              <a:t> </a:t>
            </a:r>
            <a:r>
              <a:rPr lang="en-US" sz="2000" dirty="0" err="1">
                <a:solidFill>
                  <a:schemeClr val="tx2">
                    <a:lumMod val="50000"/>
                  </a:schemeClr>
                </a:solidFill>
              </a:rPr>
              <a:t>dịch</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sẽ</a:t>
            </a:r>
            <a:r>
              <a:rPr lang="en-US" sz="2000" dirty="0">
                <a:solidFill>
                  <a:schemeClr val="tx2">
                    <a:lumMod val="50000"/>
                  </a:schemeClr>
                </a:solidFill>
              </a:rPr>
              <a:t> </a:t>
            </a:r>
            <a:r>
              <a:rPr lang="en-US" sz="2000" dirty="0" err="1">
                <a:solidFill>
                  <a:schemeClr val="tx2">
                    <a:lumMod val="50000"/>
                  </a:schemeClr>
                </a:solidFill>
              </a:rPr>
              <a:t>dịch</a:t>
            </a:r>
            <a:r>
              <a:rPr lang="en-US" sz="2000" dirty="0">
                <a:solidFill>
                  <a:schemeClr val="tx2">
                    <a:lumMod val="50000"/>
                  </a:schemeClr>
                </a:solidFill>
              </a:rPr>
              <a:t> </a:t>
            </a:r>
            <a:r>
              <a:rPr lang="en-US" sz="2000" dirty="0" err="1">
                <a:solidFill>
                  <a:schemeClr val="tx2">
                    <a:lumMod val="50000"/>
                  </a:schemeClr>
                </a:solidFill>
              </a:rPr>
              <a:t>đặc</a:t>
            </a:r>
            <a:r>
              <a:rPr lang="en-US" sz="2000" dirty="0">
                <a:solidFill>
                  <a:schemeClr val="tx2">
                    <a:lumMod val="50000"/>
                  </a:schemeClr>
                </a:solidFill>
              </a:rPr>
              <a:t> </a:t>
            </a:r>
            <a:r>
              <a:rPr lang="en-US" sz="2000" dirty="0" err="1">
                <a:solidFill>
                  <a:schemeClr val="tx2">
                    <a:lumMod val="50000"/>
                  </a:schemeClr>
                </a:solidFill>
              </a:rPr>
              <a:t>tả</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thành</a:t>
            </a:r>
            <a:r>
              <a:rPr lang="en-US" sz="2000" dirty="0">
                <a:solidFill>
                  <a:schemeClr val="tx2">
                    <a:lumMod val="50000"/>
                  </a:schemeClr>
                </a:solidFill>
              </a:rPr>
              <a:t> </a:t>
            </a:r>
            <a:r>
              <a:rPr lang="en-US" sz="2000" dirty="0" err="1">
                <a:solidFill>
                  <a:schemeClr val="tx2">
                    <a:lumMod val="50000"/>
                  </a:schemeClr>
                </a:solidFill>
              </a:rPr>
              <a:t>một</a:t>
            </a:r>
            <a:r>
              <a:rPr lang="en-US" sz="2000" dirty="0">
                <a:solidFill>
                  <a:schemeClr val="tx2">
                    <a:lumMod val="50000"/>
                  </a:schemeClr>
                </a:solidFill>
              </a:rPr>
              <a:t> </a:t>
            </a:r>
            <a:r>
              <a:rPr lang="en-US" sz="2000" dirty="0" err="1">
                <a:solidFill>
                  <a:schemeClr val="tx2">
                    <a:lumMod val="50000"/>
                  </a:schemeClr>
                </a:solidFill>
              </a:rPr>
              <a:t>chương</a:t>
            </a:r>
            <a:r>
              <a:rPr lang="en-US" sz="2000" dirty="0">
                <a:solidFill>
                  <a:schemeClr val="tx2">
                    <a:lumMod val="50000"/>
                  </a:schemeClr>
                </a:solidFill>
              </a:rPr>
              <a:t> </a:t>
            </a:r>
            <a:r>
              <a:rPr lang="en-US" sz="2000" dirty="0" err="1">
                <a:solidFill>
                  <a:schemeClr val="tx2">
                    <a:lumMod val="50000"/>
                  </a:schemeClr>
                </a:solidFill>
              </a:rPr>
              <a:t>trình</a:t>
            </a:r>
            <a:r>
              <a:rPr lang="en-US" sz="2000" dirty="0">
                <a:solidFill>
                  <a:schemeClr val="tx2">
                    <a:lumMod val="50000"/>
                  </a:schemeClr>
                </a:solidFill>
              </a:rPr>
              <a:t> </a:t>
            </a:r>
            <a:r>
              <a:rPr lang="en-US" sz="2000" dirty="0" err="1">
                <a:solidFill>
                  <a:schemeClr val="tx2">
                    <a:lumMod val="50000"/>
                  </a:schemeClr>
                </a:solidFill>
              </a:rPr>
              <a:t>thực</a:t>
            </a:r>
            <a:r>
              <a:rPr lang="en-US" sz="2000" dirty="0">
                <a:solidFill>
                  <a:schemeClr val="tx2">
                    <a:lumMod val="50000"/>
                  </a:schemeClr>
                </a:solidFill>
              </a:rPr>
              <a:t> </a:t>
            </a:r>
            <a:r>
              <a:rPr lang="en-US" sz="2000" dirty="0" err="1">
                <a:solidFill>
                  <a:schemeClr val="tx2">
                    <a:lumMod val="50000"/>
                  </a:schemeClr>
                </a:solidFill>
              </a:rPr>
              <a:t>thi</a:t>
            </a:r>
            <a:r>
              <a:rPr lang="en-US" sz="2000" dirty="0">
                <a:solidFill>
                  <a:schemeClr val="tx2">
                    <a:lumMod val="50000"/>
                  </a:schemeClr>
                </a:solidFill>
              </a:rPr>
              <a:t>. </a:t>
            </a:r>
            <a:r>
              <a:rPr lang="en-US" sz="2000" dirty="0" err="1">
                <a:solidFill>
                  <a:schemeClr val="tx2">
                    <a:lumMod val="50000"/>
                  </a:schemeClr>
                </a:solidFill>
              </a:rPr>
              <a:t>Quá</a:t>
            </a:r>
            <a:r>
              <a:rPr lang="en-US" sz="2000" dirty="0">
                <a:solidFill>
                  <a:schemeClr val="tx2">
                    <a:lumMod val="50000"/>
                  </a:schemeClr>
                </a:solidFill>
              </a:rPr>
              <a:t> </a:t>
            </a:r>
            <a:r>
              <a:rPr lang="en-US" sz="2000" dirty="0" err="1">
                <a:solidFill>
                  <a:schemeClr val="tx2">
                    <a:lumMod val="50000"/>
                  </a:schemeClr>
                </a:solidFill>
              </a:rPr>
              <a:t>trình</a:t>
            </a:r>
            <a:r>
              <a:rPr lang="en-US" sz="2000" dirty="0">
                <a:solidFill>
                  <a:schemeClr val="tx2">
                    <a:lumMod val="50000"/>
                  </a:schemeClr>
                </a:solidFill>
              </a:rPr>
              <a:t> </a:t>
            </a:r>
            <a:r>
              <a:rPr lang="en-US" sz="2000" dirty="0" err="1">
                <a:solidFill>
                  <a:schemeClr val="tx2">
                    <a:lumMod val="50000"/>
                  </a:schemeClr>
                </a:solidFill>
              </a:rPr>
              <a:t>dịch</a:t>
            </a:r>
            <a:r>
              <a:rPr lang="en-US" sz="2000" dirty="0">
                <a:solidFill>
                  <a:schemeClr val="tx2">
                    <a:lumMod val="50000"/>
                  </a:schemeClr>
                </a:solidFill>
              </a:rPr>
              <a:t> </a:t>
            </a:r>
            <a:r>
              <a:rPr lang="en-US" sz="2000" dirty="0" err="1">
                <a:solidFill>
                  <a:schemeClr val="tx2">
                    <a:lumMod val="50000"/>
                  </a:schemeClr>
                </a:solidFill>
              </a:rPr>
              <a:t>thuật</a:t>
            </a:r>
            <a:r>
              <a:rPr lang="en-US" sz="2000" dirty="0">
                <a:solidFill>
                  <a:schemeClr val="tx2">
                    <a:lumMod val="50000"/>
                  </a:schemeClr>
                </a:solidFill>
              </a:rPr>
              <a:t> </a:t>
            </a:r>
            <a:r>
              <a:rPr lang="en-US" sz="2000" dirty="0" err="1">
                <a:solidFill>
                  <a:schemeClr val="tx2">
                    <a:lumMod val="50000"/>
                  </a:schemeClr>
                </a:solidFill>
              </a:rPr>
              <a:t>này</a:t>
            </a:r>
            <a:r>
              <a:rPr lang="en-US" sz="2000" dirty="0">
                <a:solidFill>
                  <a:schemeClr val="tx2">
                    <a:lumMod val="50000"/>
                  </a:schemeClr>
                </a:solidFill>
              </a:rPr>
              <a:t> (</a:t>
            </a:r>
            <a:r>
              <a:rPr lang="en-US" sz="2000" dirty="0" err="1">
                <a:solidFill>
                  <a:schemeClr val="tx2">
                    <a:lumMod val="50000"/>
                  </a:schemeClr>
                </a:solidFill>
              </a:rPr>
              <a:t>thường</a:t>
            </a:r>
            <a:r>
              <a:rPr lang="en-US" sz="2000" dirty="0">
                <a:solidFill>
                  <a:schemeClr val="tx2">
                    <a:lumMod val="50000"/>
                  </a:schemeClr>
                </a:solidFill>
              </a:rPr>
              <a:t> </a:t>
            </a:r>
            <a:r>
              <a:rPr lang="en-US" sz="2000" dirty="0" err="1">
                <a:solidFill>
                  <a:schemeClr val="tx2">
                    <a:lumMod val="50000"/>
                  </a:schemeClr>
                </a:solidFill>
              </a:rPr>
              <a:t>được</a:t>
            </a:r>
            <a:r>
              <a:rPr lang="en-US" sz="2000" dirty="0">
                <a:solidFill>
                  <a:schemeClr val="tx2">
                    <a:lumMod val="50000"/>
                  </a:schemeClr>
                </a:solidFill>
              </a:rPr>
              <a:t> </a:t>
            </a:r>
            <a:r>
              <a:rPr lang="en-US" sz="2000" dirty="0" err="1">
                <a:solidFill>
                  <a:schemeClr val="tx2">
                    <a:lumMod val="50000"/>
                  </a:schemeClr>
                </a:solidFill>
              </a:rPr>
              <a:t>gọi</a:t>
            </a:r>
            <a:r>
              <a:rPr lang="en-US" sz="2000" dirty="0">
                <a:solidFill>
                  <a:schemeClr val="tx2">
                    <a:lumMod val="50000"/>
                  </a:schemeClr>
                </a:solidFill>
              </a:rPr>
              <a:t> </a:t>
            </a:r>
            <a:r>
              <a:rPr lang="en-US" sz="2000" dirty="0" err="1">
                <a:solidFill>
                  <a:schemeClr val="tx2">
                    <a:lumMod val="50000"/>
                  </a:schemeClr>
                </a:solidFill>
              </a:rPr>
              <a:t>là</a:t>
            </a:r>
            <a:r>
              <a:rPr lang="en-US" sz="2000" dirty="0">
                <a:solidFill>
                  <a:schemeClr val="tx2">
                    <a:lumMod val="50000"/>
                  </a:schemeClr>
                </a:solidFill>
              </a:rPr>
              <a:t> </a:t>
            </a:r>
            <a:r>
              <a:rPr lang="en-US" sz="2000" dirty="0" err="1">
                <a:solidFill>
                  <a:schemeClr val="tx2">
                    <a:lumMod val="50000"/>
                  </a:schemeClr>
                </a:solidFill>
              </a:rPr>
              <a:t>biên</a:t>
            </a:r>
            <a:r>
              <a:rPr lang="en-US" sz="2000" dirty="0">
                <a:solidFill>
                  <a:schemeClr val="tx2">
                    <a:lumMod val="50000"/>
                  </a:schemeClr>
                </a:solidFill>
              </a:rPr>
              <a:t> </a:t>
            </a:r>
            <a:r>
              <a:rPr lang="en-US" sz="2000" dirty="0" err="1">
                <a:solidFill>
                  <a:schemeClr val="tx2">
                    <a:lumMod val="50000"/>
                  </a:schemeClr>
                </a:solidFill>
              </a:rPr>
              <a:t>dịch</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bao</a:t>
            </a:r>
            <a:r>
              <a:rPr lang="en-US" sz="2000" dirty="0">
                <a:solidFill>
                  <a:schemeClr val="tx2">
                    <a:lumMod val="50000"/>
                  </a:schemeClr>
                </a:solidFill>
              </a:rPr>
              <a:t> </a:t>
            </a:r>
            <a:r>
              <a:rPr lang="en-US" sz="2000" dirty="0" err="1">
                <a:solidFill>
                  <a:schemeClr val="tx2">
                    <a:lumMod val="50000"/>
                  </a:schemeClr>
                </a:solidFill>
              </a:rPr>
              <a:t>gồm</a:t>
            </a:r>
            <a:r>
              <a:rPr lang="en-US" sz="2000" dirty="0">
                <a:solidFill>
                  <a:schemeClr val="tx2">
                    <a:lumMod val="50000"/>
                  </a:schemeClr>
                </a:solidFill>
              </a:rPr>
              <a:t> </a:t>
            </a:r>
            <a:r>
              <a:rPr lang="en-US" sz="2000" dirty="0" err="1">
                <a:solidFill>
                  <a:schemeClr val="tx2">
                    <a:lumMod val="50000"/>
                  </a:schemeClr>
                </a:solidFill>
              </a:rPr>
              <a:t>phân</a:t>
            </a:r>
            <a:r>
              <a:rPr lang="en-US" sz="2000" dirty="0">
                <a:solidFill>
                  <a:schemeClr val="tx2">
                    <a:lumMod val="50000"/>
                  </a:schemeClr>
                </a:solidFill>
              </a:rPr>
              <a:t> </a:t>
            </a:r>
            <a:r>
              <a:rPr lang="en-US" sz="2000" dirty="0" err="1">
                <a:solidFill>
                  <a:schemeClr val="tx2">
                    <a:lumMod val="50000"/>
                  </a:schemeClr>
                </a:solidFill>
              </a:rPr>
              <a:t>tích</a:t>
            </a:r>
            <a:r>
              <a:rPr lang="en-US" sz="2000" dirty="0">
                <a:solidFill>
                  <a:schemeClr val="tx2">
                    <a:lumMod val="50000"/>
                  </a:schemeClr>
                </a:solidFill>
              </a:rPr>
              <a:t> </a:t>
            </a:r>
            <a:r>
              <a:rPr lang="en-US" sz="2000" dirty="0" err="1">
                <a:solidFill>
                  <a:schemeClr val="tx2">
                    <a:lumMod val="50000"/>
                  </a:schemeClr>
                </a:solidFill>
              </a:rPr>
              <a:t>từ</a:t>
            </a:r>
            <a:r>
              <a:rPr lang="en-US" sz="2000" dirty="0">
                <a:solidFill>
                  <a:schemeClr val="tx2">
                    <a:lumMod val="50000"/>
                  </a:schemeClr>
                </a:solidFill>
              </a:rPr>
              <a:t> </a:t>
            </a:r>
            <a:r>
              <a:rPr lang="en-US" sz="2000" dirty="0" err="1">
                <a:solidFill>
                  <a:schemeClr val="tx2">
                    <a:lumMod val="50000"/>
                  </a:schemeClr>
                </a:solidFill>
              </a:rPr>
              <a:t>vựng</a:t>
            </a:r>
            <a:r>
              <a:rPr lang="en-US" sz="2000" dirty="0">
                <a:solidFill>
                  <a:schemeClr val="tx2">
                    <a:lumMod val="50000"/>
                  </a:schemeClr>
                </a:solidFill>
              </a:rPr>
              <a:t>, </a:t>
            </a:r>
            <a:r>
              <a:rPr lang="en-US" sz="2000" dirty="0" err="1">
                <a:solidFill>
                  <a:schemeClr val="tx2">
                    <a:lumMod val="50000"/>
                  </a:schemeClr>
                </a:solidFill>
              </a:rPr>
              <a:t>cú</a:t>
            </a:r>
            <a:r>
              <a:rPr lang="en-US" sz="2000" dirty="0">
                <a:solidFill>
                  <a:schemeClr val="tx2">
                    <a:lumMod val="50000"/>
                  </a:schemeClr>
                </a:solidFill>
              </a:rPr>
              <a:t> </a:t>
            </a:r>
            <a:r>
              <a:rPr lang="en-US" sz="2000" dirty="0" err="1">
                <a:solidFill>
                  <a:schemeClr val="tx2">
                    <a:lumMod val="50000"/>
                  </a:schemeClr>
                </a:solidFill>
              </a:rPr>
              <a:t>pháp</a:t>
            </a:r>
            <a:r>
              <a:rPr lang="en-US" sz="2000" dirty="0">
                <a:solidFill>
                  <a:schemeClr val="tx2">
                    <a:lumMod val="50000"/>
                  </a:schemeClr>
                </a:solidFill>
              </a:rPr>
              <a:t> </a:t>
            </a:r>
            <a:r>
              <a:rPr lang="en-US" sz="2000" dirty="0" err="1">
                <a:solidFill>
                  <a:schemeClr val="tx2">
                    <a:lumMod val="50000"/>
                  </a:schemeClr>
                </a:solidFill>
              </a:rPr>
              <a:t>và</a:t>
            </a:r>
            <a:r>
              <a:rPr lang="en-US" sz="2000" dirty="0">
                <a:solidFill>
                  <a:schemeClr val="tx2">
                    <a:lumMod val="50000"/>
                  </a:schemeClr>
                </a:solidFill>
              </a:rPr>
              <a:t> </a:t>
            </a:r>
            <a:r>
              <a:rPr lang="en-US" sz="2000" dirty="0" err="1">
                <a:solidFill>
                  <a:schemeClr val="tx2">
                    <a:lumMod val="50000"/>
                  </a:schemeClr>
                </a:solidFill>
              </a:rPr>
              <a:t>ngữ</a:t>
            </a:r>
            <a:r>
              <a:rPr lang="en-US" sz="2000" dirty="0">
                <a:solidFill>
                  <a:schemeClr val="tx2">
                    <a:lumMod val="50000"/>
                  </a:schemeClr>
                </a:solidFill>
              </a:rPr>
              <a:t> </a:t>
            </a:r>
            <a:r>
              <a:rPr lang="en-US" sz="2000" dirty="0" err="1">
                <a:solidFill>
                  <a:schemeClr val="tx2">
                    <a:lumMod val="50000"/>
                  </a:schemeClr>
                </a:solidFill>
              </a:rPr>
              <a:t>nghĩa</a:t>
            </a:r>
            <a:r>
              <a:rPr lang="en-US" sz="2000" dirty="0">
                <a:solidFill>
                  <a:schemeClr val="tx2">
                    <a:lumMod val="50000"/>
                  </a:schemeClr>
                </a:solidFill>
              </a:rPr>
              <a:t> </a:t>
            </a:r>
            <a:r>
              <a:rPr lang="en-US" sz="2000" dirty="0" err="1">
                <a:solidFill>
                  <a:schemeClr val="tx2">
                    <a:lumMod val="50000"/>
                  </a:schemeClr>
                </a:solidFill>
              </a:rPr>
              <a:t>của</a:t>
            </a:r>
            <a:r>
              <a:rPr lang="en-US" sz="2000" dirty="0">
                <a:solidFill>
                  <a:schemeClr val="tx2">
                    <a:lumMod val="50000"/>
                  </a:schemeClr>
                </a:solidFill>
              </a:rPr>
              <a:t> </a:t>
            </a:r>
            <a:r>
              <a:rPr lang="en-US" sz="2000" dirty="0" err="1">
                <a:solidFill>
                  <a:schemeClr val="tx2">
                    <a:lumMod val="50000"/>
                  </a:schemeClr>
                </a:solidFill>
              </a:rPr>
              <a:t>đặc</a:t>
            </a:r>
            <a:r>
              <a:rPr lang="en-US" sz="2000" dirty="0">
                <a:solidFill>
                  <a:schemeClr val="tx2">
                    <a:lumMod val="50000"/>
                  </a:schemeClr>
                </a:solidFill>
              </a:rPr>
              <a:t> </a:t>
            </a:r>
            <a:r>
              <a:rPr lang="en-US" sz="2000" dirty="0" err="1">
                <a:solidFill>
                  <a:schemeClr val="tx2">
                    <a:lumMod val="50000"/>
                  </a:schemeClr>
                </a:solidFill>
              </a:rPr>
              <a:t>tả</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tối</a:t>
            </a:r>
            <a:r>
              <a:rPr lang="en-US" sz="2000" dirty="0">
                <a:solidFill>
                  <a:schemeClr val="tx2">
                    <a:lumMod val="50000"/>
                  </a:schemeClr>
                </a:solidFill>
              </a:rPr>
              <a:t> </a:t>
            </a:r>
            <a:r>
              <a:rPr lang="en-US" sz="2000" dirty="0" err="1">
                <a:solidFill>
                  <a:schemeClr val="tx2">
                    <a:lumMod val="50000"/>
                  </a:schemeClr>
                </a:solidFill>
              </a:rPr>
              <a:t>ưu</a:t>
            </a:r>
            <a:r>
              <a:rPr lang="en-US" sz="2000" dirty="0">
                <a:solidFill>
                  <a:schemeClr val="tx2">
                    <a:lumMod val="50000"/>
                  </a:schemeClr>
                </a:solidFill>
              </a:rPr>
              <a:t> </a:t>
            </a:r>
            <a:r>
              <a:rPr lang="en-US" sz="2000" dirty="0" err="1">
                <a:solidFill>
                  <a:schemeClr val="tx2">
                    <a:lumMod val="50000"/>
                  </a:schemeClr>
                </a:solidFill>
              </a:rPr>
              <a:t>hóa</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và</a:t>
            </a:r>
            <a:r>
              <a:rPr lang="en-US" sz="2000" dirty="0">
                <a:solidFill>
                  <a:schemeClr val="tx2">
                    <a:lumMod val="50000"/>
                  </a:schemeClr>
                </a:solidFill>
              </a:rPr>
              <a:t> </a:t>
            </a:r>
            <a:r>
              <a:rPr lang="en-US" sz="2000" dirty="0" err="1">
                <a:solidFill>
                  <a:schemeClr val="tx2">
                    <a:lumMod val="50000"/>
                  </a:schemeClr>
                </a:solidFill>
              </a:rPr>
              <a:t>giai</a:t>
            </a:r>
            <a:r>
              <a:rPr lang="en-US" sz="2000" dirty="0">
                <a:solidFill>
                  <a:schemeClr val="tx2">
                    <a:lumMod val="50000"/>
                  </a:schemeClr>
                </a:solidFill>
              </a:rPr>
              <a:t> </a:t>
            </a:r>
            <a:r>
              <a:rPr lang="en-US" sz="2000" dirty="0" err="1">
                <a:solidFill>
                  <a:schemeClr val="tx2">
                    <a:lumMod val="50000"/>
                  </a:schemeClr>
                </a:solidFill>
              </a:rPr>
              <a:t>đoạn</a:t>
            </a:r>
            <a:r>
              <a:rPr lang="en-US" sz="2000" dirty="0">
                <a:solidFill>
                  <a:schemeClr val="tx2">
                    <a:lumMod val="50000"/>
                  </a:schemeClr>
                </a:solidFill>
              </a:rPr>
              <a:t> </a:t>
            </a:r>
            <a:r>
              <a:rPr lang="en-US" sz="2000" dirty="0" err="1">
                <a:solidFill>
                  <a:schemeClr val="tx2">
                    <a:lumMod val="50000"/>
                  </a:schemeClr>
                </a:solidFill>
              </a:rPr>
              <a:t>tạo</a:t>
            </a:r>
            <a:r>
              <a:rPr lang="en-US" sz="2000" dirty="0">
                <a:solidFill>
                  <a:schemeClr val="tx2">
                    <a:lumMod val="50000"/>
                  </a:schemeClr>
                </a:solidFill>
              </a:rPr>
              <a:t> </a:t>
            </a:r>
            <a:r>
              <a:rPr lang="en-US" sz="2000" dirty="0" err="1">
                <a:solidFill>
                  <a:schemeClr val="tx2">
                    <a:lumMod val="50000"/>
                  </a:schemeClr>
                </a:solidFill>
              </a:rPr>
              <a:t>mã</a:t>
            </a:r>
            <a:r>
              <a:rPr lang="en-US" sz="2000" dirty="0">
                <a:solidFill>
                  <a:schemeClr val="tx2">
                    <a:lumMod val="50000"/>
                  </a:schemeClr>
                </a:solidFill>
              </a:rPr>
              <a:t>. </a:t>
            </a:r>
            <a:r>
              <a:rPr lang="en-US" sz="2000" dirty="0" err="1">
                <a:solidFill>
                  <a:schemeClr val="tx2">
                    <a:lumMod val="50000"/>
                  </a:schemeClr>
                </a:solidFill>
              </a:rPr>
              <a:t>Mã</a:t>
            </a:r>
            <a:r>
              <a:rPr lang="en-US" sz="2000" dirty="0">
                <a:solidFill>
                  <a:schemeClr val="tx2">
                    <a:lumMod val="50000"/>
                  </a:schemeClr>
                </a:solidFill>
              </a:rPr>
              <a:t> </a:t>
            </a:r>
            <a:r>
              <a:rPr lang="en-US" sz="2000" dirty="0" err="1">
                <a:solidFill>
                  <a:schemeClr val="tx2">
                    <a:lumMod val="50000"/>
                  </a:schemeClr>
                </a:solidFill>
              </a:rPr>
              <a:t>được</a:t>
            </a:r>
            <a:r>
              <a:rPr lang="en-US" sz="2000" dirty="0">
                <a:solidFill>
                  <a:schemeClr val="tx2">
                    <a:lumMod val="50000"/>
                  </a:schemeClr>
                </a:solidFill>
              </a:rPr>
              <a:t> </a:t>
            </a:r>
            <a:r>
              <a:rPr lang="en-US" sz="2000" dirty="0" err="1">
                <a:solidFill>
                  <a:schemeClr val="tx2">
                    <a:lumMod val="50000"/>
                  </a:schemeClr>
                </a:solidFill>
              </a:rPr>
              <a:t>tạo</a:t>
            </a:r>
            <a:r>
              <a:rPr lang="en-US" sz="2000" dirty="0">
                <a:solidFill>
                  <a:schemeClr val="tx2">
                    <a:lumMod val="50000"/>
                  </a:schemeClr>
                </a:solidFill>
              </a:rPr>
              <a:t> </a:t>
            </a:r>
            <a:r>
              <a:rPr lang="en-US" sz="2000" dirty="0" err="1">
                <a:solidFill>
                  <a:schemeClr val="tx2">
                    <a:lumMod val="50000"/>
                  </a:schemeClr>
                </a:solidFill>
              </a:rPr>
              <a:t>thường</a:t>
            </a:r>
            <a:r>
              <a:rPr lang="en-US" sz="2000" dirty="0">
                <a:solidFill>
                  <a:schemeClr val="tx2">
                    <a:lumMod val="50000"/>
                  </a:schemeClr>
                </a:solidFill>
              </a:rPr>
              <a:t> </a:t>
            </a:r>
            <a:r>
              <a:rPr lang="en-US" sz="2000" dirty="0" err="1">
                <a:solidFill>
                  <a:schemeClr val="tx2">
                    <a:lumMod val="50000"/>
                  </a:schemeClr>
                </a:solidFill>
              </a:rPr>
              <a:t>bao</a:t>
            </a:r>
            <a:r>
              <a:rPr lang="en-US" sz="2000" dirty="0">
                <a:solidFill>
                  <a:schemeClr val="tx2">
                    <a:lumMod val="50000"/>
                  </a:schemeClr>
                </a:solidFill>
              </a:rPr>
              <a:t> </a:t>
            </a:r>
            <a:r>
              <a:rPr lang="en-US" sz="2000" dirty="0" err="1">
                <a:solidFill>
                  <a:schemeClr val="tx2">
                    <a:lumMod val="50000"/>
                  </a:schemeClr>
                </a:solidFill>
              </a:rPr>
              <a:t>gồm</a:t>
            </a:r>
            <a:r>
              <a:rPr lang="en-US" sz="2000" dirty="0">
                <a:solidFill>
                  <a:schemeClr val="tx2">
                    <a:lumMod val="50000"/>
                  </a:schemeClr>
                </a:solidFill>
              </a:rPr>
              <a:t> </a:t>
            </a:r>
            <a:r>
              <a:rPr lang="en-US" sz="2000" dirty="0" err="1">
                <a:solidFill>
                  <a:schemeClr val="tx2">
                    <a:lumMod val="50000"/>
                  </a:schemeClr>
                </a:solidFill>
              </a:rPr>
              <a:t>các</a:t>
            </a:r>
            <a:r>
              <a:rPr lang="en-US" sz="2000" dirty="0">
                <a:solidFill>
                  <a:schemeClr val="tx2">
                    <a:lumMod val="50000"/>
                  </a:schemeClr>
                </a:solidFill>
              </a:rPr>
              <a:t> </a:t>
            </a:r>
            <a:r>
              <a:rPr lang="en-US" sz="2000" dirty="0" err="1">
                <a:solidFill>
                  <a:schemeClr val="tx2">
                    <a:lumMod val="50000"/>
                  </a:schemeClr>
                </a:solidFill>
              </a:rPr>
              <a:t>toán</a:t>
            </a:r>
            <a:r>
              <a:rPr lang="en-US" sz="2000" dirty="0">
                <a:solidFill>
                  <a:schemeClr val="tx2">
                    <a:lumMod val="50000"/>
                  </a:schemeClr>
                </a:solidFill>
              </a:rPr>
              <a:t> </a:t>
            </a:r>
            <a:r>
              <a:rPr lang="en-US" sz="2000" dirty="0" err="1">
                <a:solidFill>
                  <a:schemeClr val="tx2">
                    <a:lumMod val="50000"/>
                  </a:schemeClr>
                </a:solidFill>
              </a:rPr>
              <a:t>tử</a:t>
            </a:r>
            <a:r>
              <a:rPr lang="en-US" sz="2000" dirty="0">
                <a:solidFill>
                  <a:schemeClr val="tx2">
                    <a:lumMod val="50000"/>
                  </a:schemeClr>
                </a:solidFill>
              </a:rPr>
              <a:t> </a:t>
            </a:r>
            <a:r>
              <a:rPr lang="en-US" sz="2000" dirty="0" err="1">
                <a:solidFill>
                  <a:schemeClr val="tx2">
                    <a:lumMod val="50000"/>
                  </a:schemeClr>
                </a:solidFill>
              </a:rPr>
              <a:t>vật</a:t>
            </a:r>
            <a:r>
              <a:rPr lang="en-US" sz="2000" dirty="0">
                <a:solidFill>
                  <a:schemeClr val="tx2">
                    <a:lumMod val="50000"/>
                  </a:schemeClr>
                </a:solidFill>
              </a:rPr>
              <a:t> </a:t>
            </a:r>
            <a:r>
              <a:rPr lang="en-US" sz="2000" dirty="0" err="1">
                <a:solidFill>
                  <a:schemeClr val="tx2">
                    <a:lumMod val="50000"/>
                  </a:schemeClr>
                </a:solidFill>
              </a:rPr>
              <a:t>lý</a:t>
            </a:r>
            <a:r>
              <a:rPr lang="en-US" sz="2000" dirty="0">
                <a:solidFill>
                  <a:schemeClr val="tx2">
                    <a:lumMod val="50000"/>
                  </a:schemeClr>
                </a:solidFill>
              </a:rPr>
              <a:t> </a:t>
            </a:r>
            <a:r>
              <a:rPr lang="en-US" sz="2000" dirty="0" err="1">
                <a:solidFill>
                  <a:schemeClr val="tx2">
                    <a:lumMod val="50000"/>
                  </a:schemeClr>
                </a:solidFill>
              </a:rPr>
              <a:t>cho</a:t>
            </a:r>
            <a:r>
              <a:rPr lang="en-US" sz="2000" dirty="0">
                <a:solidFill>
                  <a:schemeClr val="tx2">
                    <a:lumMod val="50000"/>
                  </a:schemeClr>
                </a:solidFill>
              </a:rPr>
              <a:t> </a:t>
            </a:r>
            <a:r>
              <a:rPr lang="en-US" sz="2000" dirty="0" err="1">
                <a:solidFill>
                  <a:schemeClr val="tx2">
                    <a:lumMod val="50000"/>
                  </a:schemeClr>
                </a:solidFill>
              </a:rPr>
              <a:t>một</a:t>
            </a:r>
            <a:r>
              <a:rPr lang="en-US" sz="2000" dirty="0">
                <a:solidFill>
                  <a:schemeClr val="tx2">
                    <a:lumMod val="50000"/>
                  </a:schemeClr>
                </a:solidFill>
              </a:rPr>
              <a:t> </a:t>
            </a:r>
            <a:r>
              <a:rPr lang="en-US" sz="2000" dirty="0" err="1">
                <a:solidFill>
                  <a:schemeClr val="tx2">
                    <a:lumMod val="50000"/>
                  </a:schemeClr>
                </a:solidFill>
              </a:rPr>
              <a:t>máy</a:t>
            </a:r>
            <a:r>
              <a:rPr lang="en-US" sz="2000" dirty="0">
                <a:solidFill>
                  <a:schemeClr val="tx2">
                    <a:lumMod val="50000"/>
                  </a:schemeClr>
                </a:solidFill>
              </a:rPr>
              <a:t> </a:t>
            </a:r>
            <a:r>
              <a:rPr lang="en-US" sz="2000" dirty="0" err="1">
                <a:solidFill>
                  <a:schemeClr val="tx2">
                    <a:lumMod val="50000"/>
                  </a:schemeClr>
                </a:solidFill>
              </a:rPr>
              <a:t>cơ</a:t>
            </a:r>
            <a:r>
              <a:rPr lang="en-US" sz="2000" dirty="0">
                <a:solidFill>
                  <a:schemeClr val="tx2">
                    <a:lumMod val="50000"/>
                  </a:schemeClr>
                </a:solidFill>
              </a:rPr>
              <a:t> </a:t>
            </a:r>
            <a:r>
              <a:rPr lang="en-US" sz="2000" dirty="0" err="1">
                <a:solidFill>
                  <a:schemeClr val="tx2">
                    <a:lumMod val="50000"/>
                  </a:schemeClr>
                </a:solidFill>
              </a:rPr>
              <a:t>sở</a:t>
            </a:r>
            <a:r>
              <a:rPr lang="en-US" sz="2000" dirty="0">
                <a:solidFill>
                  <a:schemeClr val="tx2">
                    <a:lumMod val="50000"/>
                  </a:schemeClr>
                </a:solidFill>
              </a:rPr>
              <a:t> </a:t>
            </a:r>
            <a:r>
              <a:rPr lang="en-US" sz="2000" dirty="0" err="1">
                <a:solidFill>
                  <a:schemeClr val="tx2">
                    <a:lumMod val="50000"/>
                  </a:schemeClr>
                </a:solidFill>
              </a:rPr>
              <a:t>dữ</a:t>
            </a:r>
            <a:r>
              <a:rPr lang="en-US" sz="2000" dirty="0">
                <a:solidFill>
                  <a:schemeClr val="tx2">
                    <a:lumMod val="50000"/>
                  </a:schemeClr>
                </a:solidFill>
              </a:rPr>
              <a:t> </a:t>
            </a:r>
            <a:r>
              <a:rPr lang="en-US" sz="2000" dirty="0" err="1">
                <a:solidFill>
                  <a:schemeClr val="tx2">
                    <a:lumMod val="50000"/>
                  </a:schemeClr>
                </a:solidFill>
              </a:rPr>
              <a:t>liệu</a:t>
            </a:r>
            <a:r>
              <a:rPr lang="en-US" sz="2000" dirty="0">
                <a:solidFill>
                  <a:schemeClr val="tx2">
                    <a:lumMod val="50000"/>
                  </a:schemeClr>
                </a:solidFill>
              </a:rPr>
              <a:t>. </a:t>
            </a:r>
            <a:r>
              <a:rPr lang="en-US" sz="2000" dirty="0" err="1">
                <a:solidFill>
                  <a:schemeClr val="tx2">
                    <a:lumMod val="50000"/>
                  </a:schemeClr>
                </a:solidFill>
              </a:rPr>
              <a:t>Các</a:t>
            </a:r>
            <a:r>
              <a:rPr lang="en-US" sz="2000" dirty="0">
                <a:solidFill>
                  <a:schemeClr val="tx2">
                    <a:lumMod val="50000"/>
                  </a:schemeClr>
                </a:solidFill>
              </a:rPr>
              <a:t> </a:t>
            </a:r>
            <a:r>
              <a:rPr lang="en-US" sz="2000" dirty="0" err="1">
                <a:solidFill>
                  <a:schemeClr val="tx2">
                    <a:lumMod val="50000"/>
                  </a:schemeClr>
                </a:solidFill>
              </a:rPr>
              <a:t>toán</a:t>
            </a:r>
            <a:r>
              <a:rPr lang="en-US" sz="2000" dirty="0">
                <a:solidFill>
                  <a:schemeClr val="tx2">
                    <a:lumMod val="50000"/>
                  </a:schemeClr>
                </a:solidFill>
              </a:rPr>
              <a:t> </a:t>
            </a:r>
            <a:r>
              <a:rPr lang="en-US" sz="2000" dirty="0" err="1">
                <a:solidFill>
                  <a:schemeClr val="tx2">
                    <a:lumMod val="50000"/>
                  </a:schemeClr>
                </a:solidFill>
              </a:rPr>
              <a:t>tử</a:t>
            </a:r>
            <a:r>
              <a:rPr lang="en-US" sz="2000" dirty="0">
                <a:solidFill>
                  <a:schemeClr val="tx2">
                    <a:lumMod val="50000"/>
                  </a:schemeClr>
                </a:solidFill>
              </a:rPr>
              <a:t> </a:t>
            </a:r>
            <a:r>
              <a:rPr lang="en-US" sz="2000" dirty="0" err="1">
                <a:solidFill>
                  <a:schemeClr val="tx2">
                    <a:lumMod val="50000"/>
                  </a:schemeClr>
                </a:solidFill>
              </a:rPr>
              <a:t>này</a:t>
            </a:r>
            <a:r>
              <a:rPr lang="en-US" sz="2000" dirty="0">
                <a:solidFill>
                  <a:schemeClr val="tx2">
                    <a:lumMod val="50000"/>
                  </a:schemeClr>
                </a:solidFill>
              </a:rPr>
              <a:t> </a:t>
            </a:r>
            <a:r>
              <a:rPr lang="en-US" sz="2000" dirty="0" err="1">
                <a:solidFill>
                  <a:schemeClr val="tx2">
                    <a:lumMod val="50000"/>
                  </a:schemeClr>
                </a:solidFill>
              </a:rPr>
              <a:t>thực</a:t>
            </a:r>
            <a:r>
              <a:rPr lang="en-US" sz="2000" dirty="0">
                <a:solidFill>
                  <a:schemeClr val="tx2">
                    <a:lumMod val="50000"/>
                  </a:schemeClr>
                </a:solidFill>
              </a:rPr>
              <a:t> </a:t>
            </a:r>
            <a:r>
              <a:rPr lang="en-US" sz="2000" dirty="0" err="1">
                <a:solidFill>
                  <a:schemeClr val="tx2">
                    <a:lumMod val="50000"/>
                  </a:schemeClr>
                </a:solidFill>
              </a:rPr>
              <a:t>hiện</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cập</a:t>
            </a:r>
            <a:r>
              <a:rPr lang="en-US" sz="2000" dirty="0">
                <a:solidFill>
                  <a:schemeClr val="tx2">
                    <a:lumMod val="50000"/>
                  </a:schemeClr>
                </a:solidFill>
              </a:rPr>
              <a:t> </a:t>
            </a:r>
            <a:r>
              <a:rPr lang="en-US" sz="2000" dirty="0" err="1">
                <a:solidFill>
                  <a:schemeClr val="tx2">
                    <a:lumMod val="50000"/>
                  </a:schemeClr>
                </a:solidFill>
              </a:rPr>
              <a:t>dữ</a:t>
            </a:r>
            <a:r>
              <a:rPr lang="en-US" sz="2000" dirty="0">
                <a:solidFill>
                  <a:schemeClr val="tx2">
                    <a:lumMod val="50000"/>
                  </a:schemeClr>
                </a:solidFill>
              </a:rPr>
              <a:t> </a:t>
            </a:r>
            <a:r>
              <a:rPr lang="en-US" sz="2000" dirty="0" err="1">
                <a:solidFill>
                  <a:schemeClr val="tx2">
                    <a:lumMod val="50000"/>
                  </a:schemeClr>
                </a:solidFill>
              </a:rPr>
              <a:t>liệu</a:t>
            </a:r>
            <a:r>
              <a:rPr lang="en-US" sz="2000" dirty="0">
                <a:solidFill>
                  <a:schemeClr val="tx2">
                    <a:lumMod val="50000"/>
                  </a:schemeClr>
                </a:solidFill>
              </a:rPr>
              <a:t>, </a:t>
            </a:r>
            <a:r>
              <a:rPr lang="en-US" sz="2000" dirty="0" err="1">
                <a:solidFill>
                  <a:schemeClr val="tx2">
                    <a:lumMod val="50000"/>
                  </a:schemeClr>
                </a:solidFill>
              </a:rPr>
              <a:t>tham</a:t>
            </a:r>
            <a:r>
              <a:rPr lang="en-US" sz="2000" dirty="0">
                <a:solidFill>
                  <a:schemeClr val="tx2">
                    <a:lumMod val="50000"/>
                  </a:schemeClr>
                </a:solidFill>
              </a:rPr>
              <a:t> </a:t>
            </a:r>
            <a:r>
              <a:rPr lang="en-US" sz="2000" dirty="0" err="1">
                <a:solidFill>
                  <a:schemeClr val="tx2">
                    <a:lumMod val="50000"/>
                  </a:schemeClr>
                </a:solidFill>
              </a:rPr>
              <a:t>gia</a:t>
            </a:r>
            <a:r>
              <a:rPr lang="en-US" sz="2000" dirty="0">
                <a:solidFill>
                  <a:schemeClr val="tx2">
                    <a:lumMod val="50000"/>
                  </a:schemeClr>
                </a:solidFill>
              </a:rPr>
              <a:t>, </a:t>
            </a:r>
            <a:r>
              <a:rPr lang="en-US" sz="2000" dirty="0" err="1">
                <a:solidFill>
                  <a:schemeClr val="tx2">
                    <a:lumMod val="50000"/>
                  </a:schemeClr>
                </a:solidFill>
              </a:rPr>
              <a:t>lựa</a:t>
            </a:r>
            <a:r>
              <a:rPr lang="en-US" sz="2000" dirty="0">
                <a:solidFill>
                  <a:schemeClr val="tx2">
                    <a:lumMod val="50000"/>
                  </a:schemeClr>
                </a:solidFill>
              </a:rPr>
              <a:t> </a:t>
            </a:r>
            <a:r>
              <a:rPr lang="en-US" sz="2000" dirty="0" err="1">
                <a:solidFill>
                  <a:schemeClr val="tx2">
                    <a:lumMod val="50000"/>
                  </a:schemeClr>
                </a:solidFill>
              </a:rPr>
              <a:t>chọn</a:t>
            </a:r>
            <a:r>
              <a:rPr lang="en-US" sz="2000" dirty="0">
                <a:solidFill>
                  <a:schemeClr val="tx2">
                    <a:lumMod val="50000"/>
                  </a:schemeClr>
                </a:solidFill>
              </a:rPr>
              <a:t>, </a:t>
            </a:r>
            <a:r>
              <a:rPr lang="en-US" sz="2000" dirty="0" err="1">
                <a:solidFill>
                  <a:schemeClr val="tx2">
                    <a:lumMod val="50000"/>
                  </a:schemeClr>
                </a:solidFill>
              </a:rPr>
              <a:t>dự</a:t>
            </a:r>
            <a:r>
              <a:rPr lang="en-US" sz="2000" dirty="0">
                <a:solidFill>
                  <a:schemeClr val="tx2">
                    <a:lumMod val="50000"/>
                  </a:schemeClr>
                </a:solidFill>
              </a:rPr>
              <a:t> </a:t>
            </a:r>
            <a:r>
              <a:rPr lang="en-US" sz="2000" dirty="0" err="1">
                <a:solidFill>
                  <a:schemeClr val="tx2">
                    <a:lumMod val="50000"/>
                  </a:schemeClr>
                </a:solidFill>
              </a:rPr>
              <a:t>đoán</a:t>
            </a:r>
            <a:r>
              <a:rPr lang="en-US" sz="2000" dirty="0">
                <a:solidFill>
                  <a:schemeClr val="tx2">
                    <a:lumMod val="50000"/>
                  </a:schemeClr>
                </a:solidFill>
              </a:rPr>
              <a:t>, </a:t>
            </a:r>
            <a:r>
              <a:rPr lang="en-US" sz="2000" dirty="0" err="1">
                <a:solidFill>
                  <a:schemeClr val="tx2">
                    <a:lumMod val="50000"/>
                  </a:schemeClr>
                </a:solidFill>
              </a:rPr>
              <a:t>nhóm</a:t>
            </a:r>
            <a:r>
              <a:rPr lang="en-US" sz="2000" dirty="0">
                <a:solidFill>
                  <a:schemeClr val="tx2">
                    <a:lumMod val="50000"/>
                  </a:schemeClr>
                </a:solidFill>
              </a:rPr>
              <a:t> </a:t>
            </a:r>
            <a:r>
              <a:rPr lang="en-US" sz="2000" dirty="0" err="1">
                <a:solidFill>
                  <a:schemeClr val="tx2">
                    <a:lumMod val="50000"/>
                  </a:schemeClr>
                </a:solidFill>
              </a:rPr>
              <a:t>và</a:t>
            </a:r>
            <a:r>
              <a:rPr lang="en-US" sz="2000" dirty="0">
                <a:solidFill>
                  <a:schemeClr val="tx2">
                    <a:lumMod val="50000"/>
                  </a:schemeClr>
                </a:solidFill>
              </a:rPr>
              <a:t> </a:t>
            </a:r>
            <a:r>
              <a:rPr lang="en-US" sz="2000" dirty="0" err="1">
                <a:solidFill>
                  <a:schemeClr val="tx2">
                    <a:lumMod val="50000"/>
                  </a:schemeClr>
                </a:solidFill>
              </a:rPr>
              <a:t>tổng</a:t>
            </a:r>
            <a:r>
              <a:rPr lang="en-US" sz="2000" dirty="0">
                <a:solidFill>
                  <a:schemeClr val="tx2">
                    <a:lumMod val="50000"/>
                  </a:schemeClr>
                </a:solidFill>
              </a:rPr>
              <a:t> </a:t>
            </a:r>
            <a:r>
              <a:rPr lang="en-US" sz="2000" dirty="0" err="1">
                <a:solidFill>
                  <a:schemeClr val="tx2">
                    <a:lumMod val="50000"/>
                  </a:schemeClr>
                </a:solidFill>
              </a:rPr>
              <a:t>hợp</a:t>
            </a:r>
            <a:r>
              <a:rPr lang="en-US" sz="2000" dirty="0">
                <a:solidFill>
                  <a:schemeClr val="tx2">
                    <a:lumMod val="50000"/>
                  </a:schemeClr>
                </a:solidFill>
              </a:rPr>
              <a:t>. </a:t>
            </a:r>
            <a:r>
              <a:rPr lang="en-US" sz="2000" dirty="0" err="1">
                <a:solidFill>
                  <a:schemeClr val="tx2">
                    <a:lumMod val="50000"/>
                  </a:schemeClr>
                </a:solidFill>
              </a:rPr>
              <a:t>Trong</a:t>
            </a:r>
            <a:r>
              <a:rPr lang="en-US" sz="2000" dirty="0">
                <a:solidFill>
                  <a:schemeClr val="tx2">
                    <a:lumMod val="50000"/>
                  </a:schemeClr>
                </a:solidFill>
              </a:rPr>
              <a:t> </a:t>
            </a:r>
            <a:r>
              <a:rPr lang="en-US" sz="2000" dirty="0" err="1">
                <a:solidFill>
                  <a:schemeClr val="tx2">
                    <a:lumMod val="50000"/>
                  </a:schemeClr>
                </a:solidFill>
              </a:rPr>
              <a:t>giai</a:t>
            </a:r>
            <a:r>
              <a:rPr lang="en-US" sz="2000" dirty="0">
                <a:solidFill>
                  <a:schemeClr val="tx2">
                    <a:lumMod val="50000"/>
                  </a:schemeClr>
                </a:solidFill>
              </a:rPr>
              <a:t> </a:t>
            </a:r>
            <a:r>
              <a:rPr lang="en-US" sz="2000" dirty="0" err="1">
                <a:solidFill>
                  <a:schemeClr val="tx2">
                    <a:lumMod val="50000"/>
                  </a:schemeClr>
                </a:solidFill>
              </a:rPr>
              <a:t>đoạn</a:t>
            </a:r>
            <a:r>
              <a:rPr lang="en-US" sz="2000" dirty="0">
                <a:solidFill>
                  <a:schemeClr val="tx2">
                    <a:lumMod val="50000"/>
                  </a:schemeClr>
                </a:solidFill>
              </a:rPr>
              <a:t> </a:t>
            </a:r>
            <a:r>
              <a:rPr lang="en-US" sz="2000" dirty="0" err="1">
                <a:solidFill>
                  <a:schemeClr val="tx2">
                    <a:lumMod val="50000"/>
                  </a:schemeClr>
                </a:solidFill>
              </a:rPr>
              <a:t>thời</a:t>
            </a:r>
            <a:r>
              <a:rPr lang="en-US" sz="2000" dirty="0">
                <a:solidFill>
                  <a:schemeClr val="tx2">
                    <a:lumMod val="50000"/>
                  </a:schemeClr>
                </a:solidFill>
              </a:rPr>
              <a:t> </a:t>
            </a:r>
            <a:r>
              <a:rPr lang="en-US" sz="2000" dirty="0" err="1">
                <a:solidFill>
                  <a:schemeClr val="tx2">
                    <a:lumMod val="50000"/>
                  </a:schemeClr>
                </a:solidFill>
              </a:rPr>
              <a:t>gian</a:t>
            </a:r>
            <a:r>
              <a:rPr lang="en-US" sz="2000" dirty="0">
                <a:solidFill>
                  <a:schemeClr val="tx2">
                    <a:lumMod val="50000"/>
                  </a:schemeClr>
                </a:solidFill>
              </a:rPr>
              <a:t> </a:t>
            </a:r>
            <a:r>
              <a:rPr lang="en-US" sz="2000" dirty="0" err="1">
                <a:solidFill>
                  <a:schemeClr val="tx2">
                    <a:lumMod val="50000"/>
                  </a:schemeClr>
                </a:solidFill>
              </a:rPr>
              <a:t>chạy</a:t>
            </a:r>
            <a:r>
              <a:rPr lang="en-US" sz="2000" dirty="0">
                <a:solidFill>
                  <a:schemeClr val="tx2">
                    <a:lumMod val="50000"/>
                  </a:schemeClr>
                </a:solidFill>
              </a:rPr>
              <a:t>, </a:t>
            </a:r>
            <a:r>
              <a:rPr lang="en-US" sz="2000" dirty="0" err="1">
                <a:solidFill>
                  <a:schemeClr val="tx2">
                    <a:lumMod val="50000"/>
                  </a:schemeClr>
                </a:solidFill>
              </a:rPr>
              <a:t>công</a:t>
            </a:r>
            <a:r>
              <a:rPr lang="en-US" sz="2000" dirty="0">
                <a:solidFill>
                  <a:schemeClr val="tx2">
                    <a:lumMod val="50000"/>
                  </a:schemeClr>
                </a:solidFill>
              </a:rPr>
              <a:t> </a:t>
            </a:r>
            <a:r>
              <a:rPr lang="en-US" sz="2000" dirty="0" err="1">
                <a:solidFill>
                  <a:schemeClr val="tx2">
                    <a:lumMod val="50000"/>
                  </a:schemeClr>
                </a:solidFill>
              </a:rPr>
              <a:t>cụ</a:t>
            </a:r>
            <a:r>
              <a:rPr lang="en-US" sz="2000" dirty="0">
                <a:solidFill>
                  <a:schemeClr val="tx2">
                    <a:lumMod val="50000"/>
                  </a:schemeClr>
                </a:solidFill>
              </a:rPr>
              <a:t> </a:t>
            </a:r>
            <a:r>
              <a:rPr lang="en-US" sz="2000" dirty="0" err="1">
                <a:solidFill>
                  <a:schemeClr val="tx2">
                    <a:lumMod val="50000"/>
                  </a:schemeClr>
                </a:solidFill>
              </a:rPr>
              <a:t>cơ</a:t>
            </a:r>
            <a:r>
              <a:rPr lang="en-US" sz="2000" dirty="0">
                <a:solidFill>
                  <a:schemeClr val="tx2">
                    <a:lumMod val="50000"/>
                  </a:schemeClr>
                </a:solidFill>
              </a:rPr>
              <a:t> </a:t>
            </a:r>
            <a:r>
              <a:rPr lang="en-US" sz="2000" dirty="0" err="1">
                <a:solidFill>
                  <a:schemeClr val="tx2">
                    <a:lumMod val="50000"/>
                  </a:schemeClr>
                </a:solidFill>
              </a:rPr>
              <a:t>sở</a:t>
            </a:r>
            <a:r>
              <a:rPr lang="en-US" sz="2000" dirty="0">
                <a:solidFill>
                  <a:schemeClr val="tx2">
                    <a:lumMod val="50000"/>
                  </a:schemeClr>
                </a:solidFill>
              </a:rPr>
              <a:t> </a:t>
            </a:r>
            <a:r>
              <a:rPr lang="en-US" sz="2000" dirty="0" err="1">
                <a:solidFill>
                  <a:schemeClr val="tx2">
                    <a:lumMod val="50000"/>
                  </a:schemeClr>
                </a:solidFill>
              </a:rPr>
              <a:t>dữ</a:t>
            </a:r>
            <a:r>
              <a:rPr lang="en-US" sz="2000" dirty="0">
                <a:solidFill>
                  <a:schemeClr val="tx2">
                    <a:lumMod val="50000"/>
                  </a:schemeClr>
                </a:solidFill>
              </a:rPr>
              <a:t> </a:t>
            </a:r>
            <a:r>
              <a:rPr lang="en-US" sz="2000" dirty="0" err="1">
                <a:solidFill>
                  <a:schemeClr val="tx2">
                    <a:lumMod val="50000"/>
                  </a:schemeClr>
                </a:solidFill>
              </a:rPr>
              <a:t>liệu</a:t>
            </a:r>
            <a:r>
              <a:rPr lang="en-US" sz="2000" dirty="0">
                <a:solidFill>
                  <a:schemeClr val="tx2">
                    <a:lumMod val="50000"/>
                  </a:schemeClr>
                </a:solidFill>
              </a:rPr>
              <a:t> </a:t>
            </a:r>
            <a:r>
              <a:rPr lang="en-US" sz="2000" dirty="0" err="1">
                <a:solidFill>
                  <a:schemeClr val="tx2">
                    <a:lumMod val="50000"/>
                  </a:schemeClr>
                </a:solidFill>
              </a:rPr>
              <a:t>diễn</a:t>
            </a:r>
            <a:r>
              <a:rPr lang="en-US" sz="2000" dirty="0">
                <a:solidFill>
                  <a:schemeClr val="tx2">
                    <a:lumMod val="50000"/>
                  </a:schemeClr>
                </a:solidFill>
              </a:rPr>
              <a:t> </a:t>
            </a:r>
            <a:r>
              <a:rPr lang="en-US" sz="2000" dirty="0" err="1">
                <a:solidFill>
                  <a:schemeClr val="tx2">
                    <a:lumMod val="50000"/>
                  </a:schemeClr>
                </a:solidFill>
              </a:rPr>
              <a:t>giải</a:t>
            </a:r>
            <a:r>
              <a:rPr lang="en-US" sz="2000" dirty="0">
                <a:solidFill>
                  <a:schemeClr val="tx2">
                    <a:lumMod val="50000"/>
                  </a:schemeClr>
                </a:solidFill>
              </a:rPr>
              <a:t> </a:t>
            </a:r>
            <a:r>
              <a:rPr lang="en-US" sz="2000" dirty="0" err="1">
                <a:solidFill>
                  <a:schemeClr val="tx2">
                    <a:lumMod val="50000"/>
                  </a:schemeClr>
                </a:solidFill>
              </a:rPr>
              <a:t>và</a:t>
            </a:r>
            <a:r>
              <a:rPr lang="en-US" sz="2000" dirty="0">
                <a:solidFill>
                  <a:schemeClr val="tx2">
                    <a:lumMod val="50000"/>
                  </a:schemeClr>
                </a:solidFill>
              </a:rPr>
              <a:t> </a:t>
            </a:r>
            <a:r>
              <a:rPr lang="en-US" sz="2000" dirty="0" err="1">
                <a:solidFill>
                  <a:schemeClr val="tx2">
                    <a:lumMod val="50000"/>
                  </a:schemeClr>
                </a:solidFill>
              </a:rPr>
              <a:t>thực</a:t>
            </a:r>
            <a:r>
              <a:rPr lang="en-US" sz="2000" dirty="0">
                <a:solidFill>
                  <a:schemeClr val="tx2">
                    <a:lumMod val="50000"/>
                  </a:schemeClr>
                </a:solidFill>
              </a:rPr>
              <a:t> </a:t>
            </a:r>
            <a:r>
              <a:rPr lang="en-US" sz="2000" dirty="0" err="1">
                <a:solidFill>
                  <a:schemeClr val="tx2">
                    <a:lumMod val="50000"/>
                  </a:schemeClr>
                </a:solidFill>
              </a:rPr>
              <a:t>thi</a:t>
            </a:r>
            <a:r>
              <a:rPr lang="en-US" sz="2000" dirty="0">
                <a:solidFill>
                  <a:schemeClr val="tx2">
                    <a:lumMod val="50000"/>
                  </a:schemeClr>
                </a:solidFill>
              </a:rPr>
              <a:t> </a:t>
            </a:r>
            <a:r>
              <a:rPr lang="en-US" sz="2000" dirty="0" err="1">
                <a:solidFill>
                  <a:schemeClr val="tx2">
                    <a:lumMod val="50000"/>
                  </a:schemeClr>
                </a:solidFill>
              </a:rPr>
              <a:t>chương</a:t>
            </a:r>
            <a:r>
              <a:rPr lang="en-US" sz="2000" dirty="0">
                <a:solidFill>
                  <a:schemeClr val="tx2">
                    <a:lumMod val="50000"/>
                  </a:schemeClr>
                </a:solidFill>
              </a:rPr>
              <a:t> </a:t>
            </a:r>
            <a:r>
              <a:rPr lang="en-US" sz="2000" dirty="0" err="1">
                <a:solidFill>
                  <a:schemeClr val="tx2">
                    <a:lumMod val="50000"/>
                  </a:schemeClr>
                </a:solidFill>
              </a:rPr>
              <a:t>trình</a:t>
            </a:r>
            <a:r>
              <a:rPr lang="en-US" sz="2000" dirty="0">
                <a:solidFill>
                  <a:schemeClr val="tx2">
                    <a:lumMod val="50000"/>
                  </a:schemeClr>
                </a:solidFill>
              </a:rPr>
              <a:t> </a:t>
            </a:r>
            <a:r>
              <a:rPr lang="en-US" sz="2000" dirty="0" err="1">
                <a:solidFill>
                  <a:schemeClr val="tx2">
                    <a:lumMod val="50000"/>
                  </a:schemeClr>
                </a:solidFill>
              </a:rPr>
              <a:t>thực</a:t>
            </a:r>
            <a:r>
              <a:rPr lang="en-US" sz="2000" dirty="0">
                <a:solidFill>
                  <a:schemeClr val="tx2">
                    <a:lumMod val="50000"/>
                  </a:schemeClr>
                </a:solidFill>
              </a:rPr>
              <a:t> </a:t>
            </a:r>
            <a:r>
              <a:rPr lang="en-US" sz="2000" dirty="0" err="1">
                <a:solidFill>
                  <a:schemeClr val="tx2">
                    <a:lumMod val="50000"/>
                  </a:schemeClr>
                </a:solidFill>
              </a:rPr>
              <a:t>hiện</a:t>
            </a:r>
            <a:r>
              <a:rPr lang="en-US" sz="2000" dirty="0">
                <a:solidFill>
                  <a:schemeClr val="tx2">
                    <a:lumMod val="50000"/>
                  </a:schemeClr>
                </a:solidFill>
              </a:rPr>
              <a:t> </a:t>
            </a:r>
            <a:r>
              <a:rPr lang="en-US" sz="2000" dirty="0" err="1">
                <a:solidFill>
                  <a:schemeClr val="tx2">
                    <a:lumMod val="50000"/>
                  </a:schemeClr>
                </a:solidFill>
              </a:rPr>
              <a:t>đặc</a:t>
            </a:r>
            <a:r>
              <a:rPr lang="en-US" sz="2000" dirty="0">
                <a:solidFill>
                  <a:schemeClr val="tx2">
                    <a:lumMod val="50000"/>
                  </a:schemeClr>
                </a:solidFill>
              </a:rPr>
              <a:t> </a:t>
            </a:r>
            <a:r>
              <a:rPr lang="en-US" sz="2000" dirty="0" err="1">
                <a:solidFill>
                  <a:schemeClr val="tx2">
                    <a:lumMod val="50000"/>
                  </a:schemeClr>
                </a:solidFill>
              </a:rPr>
              <a:t>tả</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 </a:t>
            </a:r>
            <a:r>
              <a:rPr lang="en-US" sz="2000" dirty="0" err="1">
                <a:solidFill>
                  <a:schemeClr val="tx2">
                    <a:lumMod val="50000"/>
                  </a:schemeClr>
                </a:solidFill>
              </a:rPr>
              <a:t>để</a:t>
            </a:r>
            <a:r>
              <a:rPr lang="en-US" sz="2000" dirty="0">
                <a:solidFill>
                  <a:schemeClr val="tx2">
                    <a:lumMod val="50000"/>
                  </a:schemeClr>
                </a:solidFill>
              </a:rPr>
              <a:t> </a:t>
            </a:r>
            <a:r>
              <a:rPr lang="en-US" sz="2000" dirty="0" err="1">
                <a:solidFill>
                  <a:schemeClr val="tx2">
                    <a:lumMod val="50000"/>
                  </a:schemeClr>
                </a:solidFill>
              </a:rPr>
              <a:t>tạo</a:t>
            </a:r>
            <a:r>
              <a:rPr lang="en-US" sz="2000" dirty="0">
                <a:solidFill>
                  <a:schemeClr val="tx2">
                    <a:lumMod val="50000"/>
                  </a:schemeClr>
                </a:solidFill>
              </a:rPr>
              <a:t> </a:t>
            </a:r>
            <a:r>
              <a:rPr lang="en-US" sz="2000" dirty="0" err="1">
                <a:solidFill>
                  <a:schemeClr val="tx2">
                    <a:lumMod val="50000"/>
                  </a:schemeClr>
                </a:solidFill>
              </a:rPr>
              <a:t>kết</a:t>
            </a:r>
            <a:r>
              <a:rPr lang="en-US" sz="2000" dirty="0">
                <a:solidFill>
                  <a:schemeClr val="tx2">
                    <a:lumMod val="50000"/>
                  </a:schemeClr>
                </a:solidFill>
              </a:rPr>
              <a:t> </a:t>
            </a:r>
            <a:r>
              <a:rPr lang="en-US" sz="2000" dirty="0" err="1">
                <a:solidFill>
                  <a:schemeClr val="tx2">
                    <a:lumMod val="50000"/>
                  </a:schemeClr>
                </a:solidFill>
              </a:rPr>
              <a:t>quả</a:t>
            </a:r>
            <a:r>
              <a:rPr lang="en-US" sz="2000" dirty="0">
                <a:solidFill>
                  <a:schemeClr val="tx2">
                    <a:lumMod val="50000"/>
                  </a:schemeClr>
                </a:solidFill>
              </a:rPr>
              <a:t> </a:t>
            </a:r>
            <a:r>
              <a:rPr lang="en-US" sz="2000" dirty="0" err="1">
                <a:solidFill>
                  <a:schemeClr val="tx2">
                    <a:lumMod val="50000"/>
                  </a:schemeClr>
                </a:solidFill>
              </a:rPr>
              <a:t>truy</a:t>
            </a:r>
            <a:r>
              <a:rPr lang="en-US" sz="2000" dirty="0">
                <a:solidFill>
                  <a:schemeClr val="tx2">
                    <a:lumMod val="50000"/>
                  </a:schemeClr>
                </a:solidFill>
              </a:rPr>
              <a:t> </a:t>
            </a:r>
            <a:r>
              <a:rPr lang="en-US" sz="2000" dirty="0" err="1">
                <a:solidFill>
                  <a:schemeClr val="tx2">
                    <a:lumMod val="50000"/>
                  </a:schemeClr>
                </a:solidFill>
              </a:rPr>
              <a:t>vấn</a:t>
            </a:r>
            <a:r>
              <a:rPr lang="en-US" sz="2000" dirty="0">
                <a:solidFill>
                  <a:schemeClr val="tx2">
                    <a:lumMod val="50000"/>
                  </a:schemeClr>
                </a:solidFill>
              </a:rPr>
              <a:t>.</a:t>
            </a:r>
          </a:p>
          <a:p>
            <a:pPr marL="0" indent="0">
              <a:buNone/>
            </a:pPr>
            <a:endParaRPr lang="en-US" sz="2000" dirty="0">
              <a:solidFill>
                <a:schemeClr val="tx2">
                  <a:lumMod val="50000"/>
                </a:schemeClr>
              </a:solidFill>
            </a:endParaRPr>
          </a:p>
        </p:txBody>
      </p:sp>
    </p:spTree>
    <p:extLst>
      <p:ext uri="{BB962C8B-B14F-4D97-AF65-F5344CB8AC3E}">
        <p14:creationId xmlns:p14="http://schemas.microsoft.com/office/powerpoint/2010/main" val="2671002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barn(inVertical)">
                                      <p:cBhvr>
                                        <p:cTn id="7" dur="5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Autofit/>
          </a:bodyPr>
          <a:lstStyle/>
          <a:p>
            <a:r>
              <a:rPr lang="en-US" dirty="0" err="1">
                <a:solidFill>
                  <a:schemeClr val="tx2">
                    <a:lumMod val="75000"/>
                  </a:schemeClr>
                </a:solidFill>
              </a:rPr>
              <a:t>Mục</a:t>
            </a:r>
            <a:r>
              <a:rPr lang="en-US" dirty="0">
                <a:solidFill>
                  <a:schemeClr val="tx2">
                    <a:lumMod val="75000"/>
                  </a:schemeClr>
                </a:solidFill>
              </a:rPr>
              <a:t> </a:t>
            </a:r>
            <a:r>
              <a:rPr lang="en-US" dirty="0" err="1">
                <a:solidFill>
                  <a:schemeClr val="tx2">
                    <a:lumMod val="75000"/>
                  </a:schemeClr>
                </a:solidFill>
              </a:rPr>
              <a:t>đích</a:t>
            </a:r>
            <a:r>
              <a:rPr lang="en-US" dirty="0">
                <a:solidFill>
                  <a:schemeClr val="tx2">
                    <a:lumMod val="75000"/>
                  </a:schemeClr>
                </a:solidFill>
              </a:rPr>
              <a:t> </a:t>
            </a:r>
            <a:r>
              <a:rPr lang="en-US" dirty="0" err="1">
                <a:solidFill>
                  <a:schemeClr val="tx2">
                    <a:lumMod val="75000"/>
                  </a:schemeClr>
                </a:solidFill>
              </a:rPr>
              <a:t>của</a:t>
            </a:r>
            <a:r>
              <a:rPr lang="en-US" dirty="0">
                <a:solidFill>
                  <a:schemeClr val="tx2">
                    <a:lumMod val="75000"/>
                  </a:schemeClr>
                </a:solidFill>
              </a:rPr>
              <a:t> </a:t>
            </a:r>
            <a:r>
              <a:rPr lang="en-US" dirty="0" err="1">
                <a:solidFill>
                  <a:schemeClr val="tx2">
                    <a:lumMod val="75000"/>
                  </a:schemeClr>
                </a:solidFill>
              </a:rPr>
              <a:t>quá</a:t>
            </a:r>
            <a:r>
              <a:rPr lang="en-US" dirty="0">
                <a:solidFill>
                  <a:schemeClr val="tx2">
                    <a:lumMod val="75000"/>
                  </a:schemeClr>
                </a:solidFill>
              </a:rPr>
              <a:t> </a:t>
            </a:r>
            <a:r>
              <a:rPr lang="en-US" dirty="0" err="1">
                <a:solidFill>
                  <a:schemeClr val="tx2">
                    <a:lumMod val="75000"/>
                  </a:schemeClr>
                </a:solidFill>
              </a:rPr>
              <a:t>trình</a:t>
            </a:r>
            <a:r>
              <a:rPr lang="en-US" dirty="0">
                <a:solidFill>
                  <a:schemeClr val="tx2">
                    <a:lumMod val="75000"/>
                  </a:schemeClr>
                </a:solidFill>
              </a:rPr>
              <a:t> </a:t>
            </a:r>
            <a:r>
              <a:rPr lang="en-US" dirty="0" err="1">
                <a:solidFill>
                  <a:schemeClr val="tx2">
                    <a:lumMod val="75000"/>
                  </a:schemeClr>
                </a:solidFill>
              </a:rPr>
              <a:t>xử</a:t>
            </a:r>
            <a:r>
              <a:rPr lang="en-US" dirty="0">
                <a:solidFill>
                  <a:schemeClr val="tx2">
                    <a:lumMod val="75000"/>
                  </a:schemeClr>
                </a:solidFill>
              </a:rPr>
              <a:t> </a:t>
            </a:r>
            <a:r>
              <a:rPr lang="en-US" dirty="0" err="1">
                <a:solidFill>
                  <a:schemeClr val="tx2">
                    <a:lumMod val="75000"/>
                  </a:schemeClr>
                </a:solidFill>
              </a:rPr>
              <a:t>lý</a:t>
            </a:r>
            <a:r>
              <a:rPr lang="en-US" dirty="0">
                <a:solidFill>
                  <a:schemeClr val="tx2">
                    <a:lumMod val="75000"/>
                  </a:schemeClr>
                </a:solidFill>
              </a:rPr>
              <a:t> </a:t>
            </a:r>
            <a:r>
              <a:rPr lang="en-US" dirty="0" err="1">
                <a:solidFill>
                  <a:schemeClr val="tx2">
                    <a:lumMod val="75000"/>
                  </a:schemeClr>
                </a:solidFill>
              </a:rPr>
              <a:t>truy</a:t>
            </a:r>
            <a:r>
              <a:rPr lang="en-US" dirty="0">
                <a:solidFill>
                  <a:schemeClr val="tx2">
                    <a:lumMod val="75000"/>
                  </a:schemeClr>
                </a:solidFill>
              </a:rPr>
              <a:t> </a:t>
            </a:r>
            <a:r>
              <a:rPr lang="en-US" dirty="0" err="1" smtClean="0">
                <a:solidFill>
                  <a:schemeClr val="tx2">
                    <a:lumMod val="75000"/>
                  </a:schemeClr>
                </a:solidFill>
              </a:rPr>
              <a:t>vấn</a:t>
            </a:r>
            <a:endParaRPr lang="en-US" dirty="0">
              <a:solidFill>
                <a:schemeClr val="tx2">
                  <a:lumMod val="75000"/>
                </a:schemeClr>
              </a:solidFill>
              <a:latin typeface="Rockwell" panose="02060603020205020403" pitchFamily="18" charset="0"/>
            </a:endParaRPr>
          </a:p>
        </p:txBody>
      </p:sp>
      <p:sp>
        <p:nvSpPr>
          <p:cNvPr id="12" name="Rectangle 11"/>
          <p:cNvSpPr/>
          <p:nvPr/>
        </p:nvSpPr>
        <p:spPr>
          <a:xfrm>
            <a:off x="521283" y="2266278"/>
            <a:ext cx="7210716" cy="1638000"/>
          </a:xfrm>
          <a:prstGeom prst="rect">
            <a:avLst/>
          </a:prstGeom>
          <a:ln>
            <a:solidFill>
              <a:schemeClr val="accent5">
                <a:lumMod val="5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81818" y="1823956"/>
            <a:ext cx="5047501" cy="1401721"/>
          </a:xfrm>
          <a:custGeom>
            <a:avLst/>
            <a:gdLst>
              <a:gd name="connsiteX0" fmla="*/ 0 w 5047501"/>
              <a:gd name="connsiteY0" fmla="*/ 233625 h 1401721"/>
              <a:gd name="connsiteX1" fmla="*/ 233625 w 5047501"/>
              <a:gd name="connsiteY1" fmla="*/ 0 h 1401721"/>
              <a:gd name="connsiteX2" fmla="*/ 4813876 w 5047501"/>
              <a:gd name="connsiteY2" fmla="*/ 0 h 1401721"/>
              <a:gd name="connsiteX3" fmla="*/ 5047501 w 5047501"/>
              <a:gd name="connsiteY3" fmla="*/ 233625 h 1401721"/>
              <a:gd name="connsiteX4" fmla="*/ 5047501 w 5047501"/>
              <a:gd name="connsiteY4" fmla="*/ 1168096 h 1401721"/>
              <a:gd name="connsiteX5" fmla="*/ 4813876 w 5047501"/>
              <a:gd name="connsiteY5" fmla="*/ 1401721 h 1401721"/>
              <a:gd name="connsiteX6" fmla="*/ 233625 w 5047501"/>
              <a:gd name="connsiteY6" fmla="*/ 1401721 h 1401721"/>
              <a:gd name="connsiteX7" fmla="*/ 0 w 5047501"/>
              <a:gd name="connsiteY7" fmla="*/ 1168096 h 1401721"/>
              <a:gd name="connsiteX8" fmla="*/ 0 w 5047501"/>
              <a:gd name="connsiteY8" fmla="*/ 233625 h 140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7501" h="1401721">
                <a:moveTo>
                  <a:pt x="0" y="233625"/>
                </a:moveTo>
                <a:cubicBezTo>
                  <a:pt x="0" y="104597"/>
                  <a:pt x="104597" y="0"/>
                  <a:pt x="233625" y="0"/>
                </a:cubicBezTo>
                <a:lnTo>
                  <a:pt x="4813876" y="0"/>
                </a:lnTo>
                <a:cubicBezTo>
                  <a:pt x="4942904" y="0"/>
                  <a:pt x="5047501" y="104597"/>
                  <a:pt x="5047501" y="233625"/>
                </a:cubicBezTo>
                <a:lnTo>
                  <a:pt x="5047501" y="1168096"/>
                </a:lnTo>
                <a:cubicBezTo>
                  <a:pt x="5047501" y="1297124"/>
                  <a:pt x="4942904" y="1401721"/>
                  <a:pt x="4813876" y="1401721"/>
                </a:cubicBezTo>
                <a:lnTo>
                  <a:pt x="233625" y="1401721"/>
                </a:lnTo>
                <a:cubicBezTo>
                  <a:pt x="104597" y="1401721"/>
                  <a:pt x="0" y="1297124"/>
                  <a:pt x="0" y="1168096"/>
                </a:cubicBezTo>
                <a:lnTo>
                  <a:pt x="0" y="233625"/>
                </a:lnTo>
                <a:close/>
              </a:path>
            </a:pathLst>
          </a:cu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9210" tIns="68426" rIns="259210" bIns="68426" numCol="1" spcCol="1270" anchor="ctr" anchorCtr="0">
            <a:noAutofit/>
          </a:bodyPr>
          <a:lstStyle/>
          <a:p>
            <a:pPr lvl="0" algn="l" defTabSz="1244600">
              <a:lnSpc>
                <a:spcPct val="90000"/>
              </a:lnSpc>
              <a:spcBef>
                <a:spcPct val="0"/>
              </a:spcBef>
              <a:spcAft>
                <a:spcPct val="35000"/>
              </a:spcAft>
            </a:pPr>
            <a:r>
              <a:rPr lang="en-US" sz="2800" kern="1200" dirty="0" err="1" smtClean="0">
                <a:solidFill>
                  <a:schemeClr val="bg1">
                    <a:lumMod val="95000"/>
                  </a:schemeClr>
                </a:solidFill>
              </a:rPr>
              <a:t>Giảm</a:t>
            </a:r>
            <a:r>
              <a:rPr lang="en-US" sz="2800" kern="1200" dirty="0" smtClean="0">
                <a:solidFill>
                  <a:schemeClr val="bg1">
                    <a:lumMod val="95000"/>
                  </a:schemeClr>
                </a:solidFill>
              </a:rPr>
              <a:t> </a:t>
            </a:r>
            <a:r>
              <a:rPr lang="en-US" sz="2800" kern="1200" dirty="0" err="1" smtClean="0">
                <a:solidFill>
                  <a:schemeClr val="bg1">
                    <a:lumMod val="95000"/>
                  </a:schemeClr>
                </a:solidFill>
              </a:rPr>
              <a:t>thiểu</a:t>
            </a:r>
            <a:r>
              <a:rPr lang="en-US" sz="2800" kern="1200" dirty="0" smtClean="0">
                <a:solidFill>
                  <a:schemeClr val="bg1">
                    <a:lumMod val="95000"/>
                  </a:schemeClr>
                </a:solidFill>
              </a:rPr>
              <a:t> </a:t>
            </a:r>
            <a:r>
              <a:rPr lang="en-US" sz="2800" kern="1200" dirty="0" err="1" smtClean="0">
                <a:solidFill>
                  <a:schemeClr val="bg1">
                    <a:lumMod val="95000"/>
                  </a:schemeClr>
                </a:solidFill>
              </a:rPr>
              <a:t>thời</a:t>
            </a:r>
            <a:r>
              <a:rPr lang="en-US" sz="2800" kern="1200" dirty="0" smtClean="0">
                <a:solidFill>
                  <a:schemeClr val="bg1">
                    <a:lumMod val="95000"/>
                  </a:schemeClr>
                </a:solidFill>
              </a:rPr>
              <a:t> </a:t>
            </a:r>
            <a:r>
              <a:rPr lang="en-US" sz="2800" kern="1200" dirty="0" err="1" smtClean="0">
                <a:solidFill>
                  <a:schemeClr val="bg1">
                    <a:lumMod val="95000"/>
                  </a:schemeClr>
                </a:solidFill>
              </a:rPr>
              <a:t>gian</a:t>
            </a:r>
            <a:r>
              <a:rPr lang="en-US" sz="2800" kern="1200" dirty="0" smtClean="0">
                <a:solidFill>
                  <a:schemeClr val="bg1">
                    <a:lumMod val="95000"/>
                  </a:schemeClr>
                </a:solidFill>
              </a:rPr>
              <a:t> </a:t>
            </a:r>
            <a:r>
              <a:rPr lang="en-US" sz="2800" kern="1200" dirty="0" err="1" smtClean="0">
                <a:solidFill>
                  <a:schemeClr val="bg1">
                    <a:lumMod val="95000"/>
                  </a:schemeClr>
                </a:solidFill>
              </a:rPr>
              <a:t>xử</a:t>
            </a:r>
            <a:r>
              <a:rPr lang="en-US" sz="2800" kern="1200" dirty="0" smtClean="0">
                <a:solidFill>
                  <a:schemeClr val="bg1">
                    <a:lumMod val="95000"/>
                  </a:schemeClr>
                </a:solidFill>
              </a:rPr>
              <a:t> </a:t>
            </a:r>
            <a:r>
              <a:rPr lang="en-US" sz="2800" kern="1200" dirty="0" err="1" smtClean="0">
                <a:solidFill>
                  <a:schemeClr val="bg1">
                    <a:lumMod val="95000"/>
                  </a:schemeClr>
                </a:solidFill>
              </a:rPr>
              <a:t>lý</a:t>
            </a:r>
            <a:r>
              <a:rPr lang="en-US" sz="2800" kern="1200" dirty="0" smtClean="0">
                <a:solidFill>
                  <a:schemeClr val="bg1">
                    <a:lumMod val="95000"/>
                  </a:schemeClr>
                </a:solidFill>
              </a:rPr>
              <a:t> </a:t>
            </a:r>
            <a:r>
              <a:rPr lang="en-US" sz="2800" kern="1200" dirty="0" err="1" smtClean="0">
                <a:solidFill>
                  <a:schemeClr val="bg1">
                    <a:lumMod val="95000"/>
                  </a:schemeClr>
                </a:solidFill>
              </a:rPr>
              <a:t>truy</a:t>
            </a:r>
            <a:r>
              <a:rPr lang="en-US" sz="2800" kern="1200" dirty="0" smtClean="0">
                <a:solidFill>
                  <a:schemeClr val="bg1">
                    <a:lumMod val="95000"/>
                  </a:schemeClr>
                </a:solidFill>
              </a:rPr>
              <a:t> </a:t>
            </a:r>
            <a:r>
              <a:rPr lang="en-US" sz="2800" kern="1200" dirty="0" err="1" smtClean="0">
                <a:solidFill>
                  <a:schemeClr val="bg1">
                    <a:lumMod val="95000"/>
                  </a:schemeClr>
                </a:solidFill>
              </a:rPr>
              <a:t>vấn</a:t>
            </a:r>
            <a:endParaRPr lang="en-US" sz="2800" kern="1200" dirty="0">
              <a:solidFill>
                <a:schemeClr val="bg1">
                  <a:lumMod val="95000"/>
                </a:schemeClr>
              </a:solidFill>
              <a:latin typeface="+mj-lt"/>
              <a:ea typeface="Tahoma" panose="020B0604030504040204" pitchFamily="34" charset="0"/>
              <a:cs typeface="Tahoma" panose="020B0604030504040204" pitchFamily="34" charset="0"/>
            </a:endParaRPr>
          </a:p>
        </p:txBody>
      </p:sp>
      <p:sp>
        <p:nvSpPr>
          <p:cNvPr id="14" name="Rectangle 13"/>
          <p:cNvSpPr/>
          <p:nvPr/>
        </p:nvSpPr>
        <p:spPr>
          <a:xfrm>
            <a:off x="521283" y="4697600"/>
            <a:ext cx="7210716" cy="1638000"/>
          </a:xfrm>
          <a:prstGeom prst="rect">
            <a:avLst/>
          </a:prstGeom>
          <a:ln>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881818" y="4255278"/>
            <a:ext cx="5047501" cy="1401721"/>
          </a:xfrm>
          <a:custGeom>
            <a:avLst/>
            <a:gdLst>
              <a:gd name="connsiteX0" fmla="*/ 0 w 5047501"/>
              <a:gd name="connsiteY0" fmla="*/ 233625 h 1401721"/>
              <a:gd name="connsiteX1" fmla="*/ 233625 w 5047501"/>
              <a:gd name="connsiteY1" fmla="*/ 0 h 1401721"/>
              <a:gd name="connsiteX2" fmla="*/ 4813876 w 5047501"/>
              <a:gd name="connsiteY2" fmla="*/ 0 h 1401721"/>
              <a:gd name="connsiteX3" fmla="*/ 5047501 w 5047501"/>
              <a:gd name="connsiteY3" fmla="*/ 233625 h 1401721"/>
              <a:gd name="connsiteX4" fmla="*/ 5047501 w 5047501"/>
              <a:gd name="connsiteY4" fmla="*/ 1168096 h 1401721"/>
              <a:gd name="connsiteX5" fmla="*/ 4813876 w 5047501"/>
              <a:gd name="connsiteY5" fmla="*/ 1401721 h 1401721"/>
              <a:gd name="connsiteX6" fmla="*/ 233625 w 5047501"/>
              <a:gd name="connsiteY6" fmla="*/ 1401721 h 1401721"/>
              <a:gd name="connsiteX7" fmla="*/ 0 w 5047501"/>
              <a:gd name="connsiteY7" fmla="*/ 1168096 h 1401721"/>
              <a:gd name="connsiteX8" fmla="*/ 0 w 5047501"/>
              <a:gd name="connsiteY8" fmla="*/ 233625 h 140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7501" h="1401721">
                <a:moveTo>
                  <a:pt x="0" y="233625"/>
                </a:moveTo>
                <a:cubicBezTo>
                  <a:pt x="0" y="104597"/>
                  <a:pt x="104597" y="0"/>
                  <a:pt x="233625" y="0"/>
                </a:cubicBezTo>
                <a:lnTo>
                  <a:pt x="4813876" y="0"/>
                </a:lnTo>
                <a:cubicBezTo>
                  <a:pt x="4942904" y="0"/>
                  <a:pt x="5047501" y="104597"/>
                  <a:pt x="5047501" y="233625"/>
                </a:cubicBezTo>
                <a:lnTo>
                  <a:pt x="5047501" y="1168096"/>
                </a:lnTo>
                <a:cubicBezTo>
                  <a:pt x="5047501" y="1297124"/>
                  <a:pt x="4942904" y="1401721"/>
                  <a:pt x="4813876" y="1401721"/>
                </a:cubicBezTo>
                <a:lnTo>
                  <a:pt x="233625" y="1401721"/>
                </a:lnTo>
                <a:cubicBezTo>
                  <a:pt x="104597" y="1401721"/>
                  <a:pt x="0" y="1297124"/>
                  <a:pt x="0" y="1168096"/>
                </a:cubicBezTo>
                <a:lnTo>
                  <a:pt x="0" y="23362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9210" tIns="68426" rIns="259210" bIns="68426" numCol="1" spcCol="1270" anchor="ctr" anchorCtr="0">
            <a:noAutofit/>
          </a:bodyPr>
          <a:lstStyle/>
          <a:p>
            <a:pPr lvl="0" algn="l" defTabSz="1422400">
              <a:lnSpc>
                <a:spcPct val="90000"/>
              </a:lnSpc>
              <a:spcBef>
                <a:spcPct val="0"/>
              </a:spcBef>
              <a:spcAft>
                <a:spcPct val="35000"/>
              </a:spcAft>
            </a:pPr>
            <a:r>
              <a:rPr lang="en-US" sz="3200" kern="1200" dirty="0" err="1" smtClean="0"/>
              <a:t>Tiết</a:t>
            </a:r>
            <a:r>
              <a:rPr lang="en-US" sz="3200" kern="1200" dirty="0" smtClean="0"/>
              <a:t> </a:t>
            </a:r>
            <a:r>
              <a:rPr lang="en-US" sz="3200" kern="1200" dirty="0" err="1" smtClean="0"/>
              <a:t>kiếm</a:t>
            </a:r>
            <a:r>
              <a:rPr lang="en-US" sz="3200" kern="1200" dirty="0" smtClean="0"/>
              <a:t> </a:t>
            </a:r>
            <a:r>
              <a:rPr lang="en-US" sz="3200" kern="1200" dirty="0" err="1" smtClean="0"/>
              <a:t>tài</a:t>
            </a:r>
            <a:r>
              <a:rPr lang="en-US" sz="3200" kern="1200" dirty="0" smtClean="0"/>
              <a:t> </a:t>
            </a:r>
            <a:r>
              <a:rPr lang="en-US" sz="3200" kern="1200" dirty="0" err="1" smtClean="0"/>
              <a:t>nguyên</a:t>
            </a:r>
            <a:endParaRPr lang="en-US" sz="3200" kern="1200" dirty="0">
              <a:latin typeface="Tahoma" panose="020B0604030504040204" pitchFamily="34" charset="0"/>
              <a:ea typeface="Tahoma" panose="020B0604030504040204" pitchFamily="34" charset="0"/>
              <a:cs typeface="Tahoma" panose="020B0604030504040204" pitchFamily="34" charset="0"/>
            </a:endParaRPr>
          </a:p>
        </p:txBody>
      </p:sp>
      <p:grpSp>
        <p:nvGrpSpPr>
          <p:cNvPr id="9" name="Group 8">
            <a:extLst>
              <a:ext uri="{FF2B5EF4-FFF2-40B4-BE49-F238E27FC236}">
                <a16:creationId xmlns:a16="http://schemas.microsoft.com/office/drawing/2014/main" id="{DBBB712D-326E-462C-A8F9-C3C7398258D4}"/>
              </a:ext>
              <a:ext uri="{C183D7F6-B498-43B3-948B-1728B52AA6E4}">
                <adec:decorative xmlns:adec="http://schemas.microsoft.com/office/drawing/2017/decorative" xmlns="" val="1"/>
              </a:ext>
            </a:extLst>
          </p:cNvPr>
          <p:cNvGrpSpPr/>
          <p:nvPr/>
        </p:nvGrpSpPr>
        <p:grpSpPr>
          <a:xfrm>
            <a:off x="8759536" y="0"/>
            <a:ext cx="4266669" cy="6858000"/>
            <a:chOff x="8759536" y="0"/>
            <a:chExt cx="4266669"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Flask">
              <a:extLst>
                <a:ext uri="{FF2B5EF4-FFF2-40B4-BE49-F238E27FC236}">
                  <a16:creationId xmlns:a16="http://schemas.microsoft.com/office/drawing/2014/main" id="{C1AB70EC-6FF8-4DB3-A7E7-E489257F85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759536" y="2591331"/>
              <a:ext cx="4266669" cy="4266669"/>
            </a:xfrm>
            <a:prstGeom prst="rect">
              <a:avLst/>
            </a:prstGeom>
          </p:spPr>
        </p:pic>
      </p:grpSp>
    </p:spTree>
    <p:extLst>
      <p:ext uri="{BB962C8B-B14F-4D97-AF65-F5344CB8AC3E}">
        <p14:creationId xmlns:p14="http://schemas.microsoft.com/office/powerpoint/2010/main" val="31029115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Lab safety_AAS_v3" id="{898BC5E2-691B-4B41-A97D-F35AD4FFF20D}" vid="{295F60D3-032D-43CA-A300-E4752067AD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096A91-93C8-4C7A-BF68-944591874A6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604BA817-A03C-4EA3-86C4-6E42BD37F523}">
  <ds:schemaRefs>
    <ds:schemaRef ds:uri="http://schemas.microsoft.com/sharepoint/v3/contenttype/forms"/>
  </ds:schemaRefs>
</ds:datastoreItem>
</file>

<file path=customXml/itemProps3.xml><?xml version="1.0" encoding="utf-8"?>
<ds:datastoreItem xmlns:ds="http://schemas.openxmlformats.org/officeDocument/2006/customXml" ds:itemID="{19E59094-1E6F-42D5-A62B-D0344AFFF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Lab safety</Template>
  <TotalTime>0</TotalTime>
  <Words>2550</Words>
  <Application>Microsoft Office PowerPoint</Application>
  <PresentationFormat>Widescreen</PresentationFormat>
  <Paragraphs>141</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Rockwell</vt:lpstr>
      <vt:lpstr>Symbol</vt:lpstr>
      <vt:lpstr>Tahoma</vt:lpstr>
      <vt:lpstr>Times New Roman</vt:lpstr>
      <vt:lpstr>Office Theme</vt:lpstr>
      <vt:lpstr>Truy vấn và tối ưu hóa truy vấn trong cơ sở dữ liệu tập trung </vt:lpstr>
      <vt:lpstr>Truy vấn là gì ?</vt:lpstr>
      <vt:lpstr>Truy vấn con </vt:lpstr>
      <vt:lpstr>Kết quả trả về của truy vấn con</vt:lpstr>
      <vt:lpstr>Mục đích của xử lý truy vấn</vt:lpstr>
      <vt:lpstr>Chức năng của xử lý truy vấn</vt:lpstr>
      <vt:lpstr>Các phương pháp xử lý truy vấn cơ bản</vt:lpstr>
      <vt:lpstr>Xử lý truy vấn</vt:lpstr>
      <vt:lpstr>Mục đích của quá trình xử lý truy vấn</vt:lpstr>
      <vt:lpstr>Quá trình xử lý truy vấn </vt:lpstr>
      <vt:lpstr>Kiểm tra ngữ pháp (Syntax Checking) </vt:lpstr>
      <vt:lpstr>Kiểm tra tính hợp lệ (Validation)</vt:lpstr>
      <vt:lpstr>Dịch truy vấn (Translation)</vt:lpstr>
      <vt:lpstr>Nguyên nhân truy vấn chậm</vt:lpstr>
      <vt:lpstr>Nguyên nhân truy vấn chậm</vt:lpstr>
      <vt:lpstr>Nguyên nhân truy vấn chậm</vt:lpstr>
      <vt:lpstr>Cách tối ưu hoá truy vấn</vt:lpstr>
      <vt:lpstr>Cách tối ưu hoá truy vấn</vt:lpstr>
      <vt:lpstr>Cách tối ưu hoá truy vấn</vt:lpstr>
      <vt:lpstr>Cách tối ưu hoá truy vấn</vt:lpstr>
      <vt:lpstr>Cách tối ưu hoá truy vấn</vt:lpstr>
      <vt:lpstr>Cách tối ưu hoá truy vấn</vt:lpstr>
      <vt:lpstr>Cách tối ưu hoá truy vấn</vt:lpstr>
      <vt:lpstr>Tạo code truy vấn – Bộ xử lý cơ sở dữ liệu</vt:lpstr>
      <vt:lpstr>So sánh xử lý truy vấn tập trung và phân tán </vt:lpstr>
      <vt:lpstr>Đại số quan hệ để tối ưu hóa truy vấn</vt:lpstr>
      <vt:lpstr>Xử lý truy vấn</vt:lpstr>
      <vt:lpstr>Đại số quan hệ</vt:lpstr>
      <vt:lpstr>Cảm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2019-10-06T10:32:40Z</dcterms:created>
  <dcterms:modified xsi:type="dcterms:W3CDTF">2019-10-07T06:29:18Z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