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Webis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48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Linguagem e ambiente </a:t>
            </a:r>
            <a:r>
              <a:rPr lang="pt-BR" i="1"/>
              <a:t>Web</a:t>
            </a:r>
            <a:r>
              <a:rPr lang="pt-BR"/>
              <a:t> acessível de programação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Sumário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Introdução</a:t>
            </a:r>
          </a:p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Linguagem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 i="1"/>
              <a:t>HTML5</a:t>
            </a:r>
            <a:r>
              <a:rPr sz="2400" lang="pt-BR"/>
              <a:t> e </a:t>
            </a:r>
            <a:r>
              <a:rPr sz="2400" lang="pt-BR" i="1"/>
              <a:t>JavaScript</a:t>
            </a:r>
          </a:p>
          <a:p>
            <a:pPr rtl="0" lvl="0" indent="-381000" marL="457200">
              <a:buClr>
                <a:schemeClr val="accent5"/>
              </a:buClr>
              <a:buSzPct val="100000"/>
              <a:buFont typeface="Arial"/>
              <a:buAutoNum type="arabicPeriod"/>
            </a:pPr>
            <a:r>
              <a:rPr b="1" sz="2400" lang="pt-BR">
                <a:solidFill>
                  <a:schemeClr val="accent5"/>
                </a:solidFill>
              </a:rPr>
              <a:t>Máquina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Ambiente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Utilização do Webis na ACIC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60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Máquina Webis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Geração de código </a:t>
            </a:r>
            <a:r>
              <a:rPr sz="2400" lang="pt-BR" i="1"/>
              <a:t>JavaScript</a:t>
            </a:r>
            <a:r>
              <a:rPr sz="2400" lang="pt-BR"/>
              <a:t>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Instruções da máquina.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Sistema </a:t>
            </a:r>
            <a:r>
              <a:rPr sz="2400" lang="pt-BR" i="1"/>
              <a:t>runtime</a:t>
            </a:r>
            <a:r>
              <a:rPr sz="2400" lang="pt-BR"/>
              <a:t>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Gerenciamento de modelos e atores.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Sumário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Introdução</a:t>
            </a:r>
          </a:p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Linguagem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 i="1"/>
              <a:t>HTML5</a:t>
            </a:r>
            <a:r>
              <a:rPr sz="2400" lang="pt-BR"/>
              <a:t> e </a:t>
            </a:r>
            <a:r>
              <a:rPr sz="2400" lang="pt-BR" i="1"/>
              <a:t>JavaScript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Máquina Webis</a:t>
            </a:r>
          </a:p>
          <a:p>
            <a:pPr rtl="0" lvl="0" indent="-381000" marL="457200">
              <a:buClr>
                <a:schemeClr val="accent5"/>
              </a:buClr>
              <a:buSzPct val="100000"/>
              <a:buFont typeface="Arial"/>
              <a:buAutoNum type="arabicPeriod"/>
            </a:pPr>
            <a:r>
              <a:rPr b="1" sz="2400" lang="pt-BR">
                <a:solidFill>
                  <a:schemeClr val="accent5"/>
                </a:solidFill>
              </a:rPr>
              <a:t>Ambiente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Utilização do Webis na ACIC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60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Ambiente Webis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Acesso ao ambiente.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Criação, edição e execução de apliques.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Carregamento e utilização de sons.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Acessibilidade e documentação.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Ambiente colaborativo.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Sumário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Introdução</a:t>
            </a:r>
          </a:p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Linguagem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 i="1"/>
              <a:t>HTML5</a:t>
            </a:r>
            <a:r>
              <a:rPr sz="2400" lang="pt-BR"/>
              <a:t> e </a:t>
            </a:r>
            <a:r>
              <a:rPr sz="2400" lang="pt-BR" i="1"/>
              <a:t>JavaScript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Máquina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Ambiente Webis</a:t>
            </a:r>
          </a:p>
          <a:p>
            <a:pPr rtl="0" lvl="0" indent="-381000" marL="457200">
              <a:buClr>
                <a:schemeClr val="accent5"/>
              </a:buClr>
              <a:buSzPct val="100000"/>
              <a:buFont typeface="Arial"/>
              <a:buAutoNum type="arabicPeriod"/>
            </a:pPr>
            <a:r>
              <a:rPr b="1" sz="2400" lang="pt-BR">
                <a:solidFill>
                  <a:schemeClr val="accent5"/>
                </a:solidFill>
              </a:rPr>
              <a:t>Utilização do Webis na ACIC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60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Utilização do Webis na ACIC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Associação Catarinense para Integração do Cego.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Curso de criação de páginas acessíveis e programação </a:t>
            </a:r>
            <a:r>
              <a:rPr sz="2400" lang="pt-BR" i="1"/>
              <a:t>Web</a:t>
            </a:r>
            <a:r>
              <a:rPr sz="2400" lang="pt-BR"/>
              <a:t>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Utilização do Webis no curso.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Implementação de sugestões feitas pelos alunos.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Sumário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Introdução</a:t>
            </a:r>
          </a:p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Linguagem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 i="1"/>
              <a:t>HTML5</a:t>
            </a:r>
            <a:r>
              <a:rPr sz="2400" lang="pt-BR"/>
              <a:t> e </a:t>
            </a:r>
            <a:r>
              <a:rPr sz="2400" lang="pt-BR" i="1"/>
              <a:t>JavaScript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Máquina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Ambiente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Utilização do Webis na ACIC</a:t>
            </a:r>
          </a:p>
          <a:p>
            <a:pPr rtl="0" lvl="0" indent="-381000" marL="457200">
              <a:buClr>
                <a:schemeClr val="accent5"/>
              </a:buClr>
              <a:buSzPct val="100000"/>
              <a:buFont typeface="Arial"/>
              <a:buAutoNum type="arabicPeriod"/>
            </a:pPr>
            <a:r>
              <a:rPr b="1" sz="2400" lang="pt-BR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60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Conclusão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Tríade </a:t>
            </a:r>
            <a:r>
              <a:rPr sz="2400" lang="pt-BR" i="1"/>
              <a:t>HTML</a:t>
            </a:r>
            <a:r>
              <a:rPr sz="2400" lang="pt-BR"/>
              <a:t>, </a:t>
            </a:r>
            <a:r>
              <a:rPr sz="2400" lang="pt-BR" i="1"/>
              <a:t>CSS</a:t>
            </a:r>
            <a:r>
              <a:rPr sz="2400" lang="pt-BR"/>
              <a:t> e </a:t>
            </a:r>
            <a:r>
              <a:rPr sz="2400" lang="pt-BR" i="1"/>
              <a:t>JavaScript</a:t>
            </a:r>
            <a:r>
              <a:rPr sz="2400" lang="pt-BR"/>
              <a:t>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Utilização do Webis.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Sistema sonoro.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Trabalhos futuros.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Sumário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chemeClr val="accent5"/>
              </a:buClr>
              <a:buSzPct val="100000"/>
              <a:buFont typeface="Arial"/>
              <a:buAutoNum type="arabicPeriod"/>
            </a:pPr>
            <a:r>
              <a:rPr b="1" sz="2400" lang="pt-BR">
                <a:solidFill>
                  <a:schemeClr val="accent5"/>
                </a:solidFill>
              </a:rPr>
              <a:t>Introdução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Linguagem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 i="1"/>
              <a:t>HTML5</a:t>
            </a:r>
            <a:r>
              <a:rPr sz="2400" lang="pt-BR"/>
              <a:t> e </a:t>
            </a:r>
            <a:r>
              <a:rPr sz="2400" lang="pt-BR" i="1"/>
              <a:t>JavaScript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Máquina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Ambiente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Utilização do Webis na ACIC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60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Introdução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Linguagens são voltadas para o uso profissional.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A linguagem Telis se aproxima do usuário final.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Garantir a acessibilidade.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Utilização da </a:t>
            </a:r>
            <a:r>
              <a:rPr sz="2400" lang="pt-BR" i="1"/>
              <a:t>Web</a:t>
            </a:r>
            <a:r>
              <a:rPr sz="2400" lang="pt-BR"/>
              <a:t> como plataforma de desenvolvimento.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60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Objetivos específicos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1800" lang="pt-BR"/>
              <a:t>Definir uma linguagem de programação com sintaxe e semântica baseada em Telis.</a:t>
            </a:r>
          </a:p>
          <a:p>
            <a:pPr rtl="0" lvl="0" indent="-3429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1800" lang="pt-BR"/>
              <a:t>Desenvolver o ambiente Web de execução para a linguagem definida.</a:t>
            </a:r>
          </a:p>
          <a:p>
            <a:pPr rtl="0" lvl="0" indent="-3429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1800" lang="pt-BR"/>
              <a:t>Desenvolver o ambiente Web de programação para a linguagem definida.</a:t>
            </a:r>
          </a:p>
          <a:p>
            <a:pPr rtl="0" lvl="0" indent="-3429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1800" lang="pt-BR"/>
              <a:t>Garantir a acessibilidade dos ambientes de execução e de programação desenvolvidos.</a:t>
            </a:r>
          </a:p>
          <a:p>
            <a:pPr rtl="0" lvl="0" indent="-3429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1800" lang="pt-BR"/>
              <a:t>Disponibilizar na linguagem elementos que permitam a utilização e manipulação de sons 3D.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Sumário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Introdução</a:t>
            </a:r>
          </a:p>
          <a:p>
            <a:pPr rtl="0" lvl="0" indent="-381000" marL="457200">
              <a:buClr>
                <a:schemeClr val="accent5"/>
              </a:buClr>
              <a:buSzPct val="100000"/>
              <a:buFont typeface="Arial"/>
              <a:buAutoNum type="arabicPeriod"/>
            </a:pPr>
            <a:r>
              <a:rPr b="1" sz="2400" lang="pt-BR">
                <a:solidFill>
                  <a:schemeClr val="accent5"/>
                </a:solidFill>
              </a:rPr>
              <a:t>Linguagem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 i="1"/>
              <a:t>HTML5</a:t>
            </a:r>
            <a:r>
              <a:rPr sz="2400" lang="pt-BR"/>
              <a:t> e </a:t>
            </a:r>
            <a:r>
              <a:rPr sz="2400" lang="pt-BR" i="1"/>
              <a:t>JavaScript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Máquina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Ambiente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Utilização do Webis na ACIC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60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Linguagem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Utilização da sintaxe e semântica da linguagem Telis.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Primitivas e apliques.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Modelo de execução.</a:t>
            </a:r>
          </a:p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2400" lang="pt-BR"/>
              <a:t>Interrupções.</a:t>
            </a:r>
          </a:p>
          <a:p>
            <a:pPr rtl="0" lvl="1" indent="-3810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pt-BR"/>
              <a:t>Estímulos.</a:t>
            </a:r>
          </a:p>
          <a:p>
            <a:pPr rtl="0" lvl="1" indent="-3810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pt-BR"/>
              <a:t>Troca de mensagens entre atores.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60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Linguagem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■"/>
            </a:pPr>
            <a:r>
              <a:rPr sz="2400" lang="pt-BR"/>
              <a:t>Sistema de som.</a:t>
            </a:r>
          </a:p>
          <a:p>
            <a:pPr rtl="0" lvl="1" indent="-3810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fixarSom</a:t>
            </a:r>
          </a:p>
          <a:p>
            <a:pPr rtl="0" lvl="1" indent="-3810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fixarSomContínuo</a:t>
            </a:r>
          </a:p>
          <a:p>
            <a:pPr rtl="0" lvl="1" indent="-3810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comSom</a:t>
            </a:r>
          </a:p>
          <a:p>
            <a:pPr rtl="0" lvl="1" indent="-3810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semSom</a:t>
            </a:r>
          </a:p>
          <a:p>
            <a:pPr rtl="0" lvl="1" indent="-3810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pt-BR">
                <a:latin typeface="Courier New"/>
                <a:ea typeface="Courier New"/>
                <a:cs typeface="Courier New"/>
                <a:sym typeface="Courier New"/>
              </a:rPr>
              <a:t>pegarMicrofone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/>
              <a:t>Sumário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Introdução</a:t>
            </a:r>
          </a:p>
          <a:p>
            <a:pPr rtl="0" lvl="0" indent="-3810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400" lang="pt-BR">
                <a:solidFill>
                  <a:srgbClr val="FFFFFF"/>
                </a:solidFill>
              </a:rPr>
              <a:t>Linguagem</a:t>
            </a:r>
          </a:p>
          <a:p>
            <a:pPr rtl="0" lvl="0" indent="-381000" marL="457200">
              <a:buClr>
                <a:schemeClr val="accent5"/>
              </a:buClr>
              <a:buSzPct val="100000"/>
              <a:buFont typeface="Arial"/>
              <a:buAutoNum type="arabicPeriod"/>
            </a:pPr>
            <a:r>
              <a:rPr b="1" sz="2400" lang="pt-BR" i="1">
                <a:solidFill>
                  <a:schemeClr val="accent5"/>
                </a:solidFill>
              </a:rPr>
              <a:t>HTML5</a:t>
            </a:r>
            <a:r>
              <a:rPr b="1" sz="2400" lang="pt-BR">
                <a:solidFill>
                  <a:schemeClr val="accent5"/>
                </a:solidFill>
              </a:rPr>
              <a:t> e </a:t>
            </a:r>
            <a:r>
              <a:rPr b="1" sz="2400" lang="pt-BR" i="1">
                <a:solidFill>
                  <a:schemeClr val="accent5"/>
                </a:solidFill>
              </a:rPr>
              <a:t>JavaScript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Máquina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Ambiente Webis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Utilização do Webis na ACIC</a:t>
            </a:r>
          </a:p>
          <a:p>
            <a:pPr rtl="0" lvl="0" indent="-3810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sz="2400" lang="pt-BR"/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60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 i="1"/>
              <a:t>HTML5</a:t>
            </a:r>
            <a:r>
              <a:rPr lang="pt-BR"/>
              <a:t> e </a:t>
            </a:r>
            <a:r>
              <a:rPr lang="pt-BR" i="1"/>
              <a:t>JavaScript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1800" lang="pt-BR"/>
              <a:t>JavaScript e o modelo de execução em navegadores </a:t>
            </a:r>
            <a:r>
              <a:rPr sz="1800" lang="pt-BR" i="1"/>
              <a:t>Web</a:t>
            </a:r>
            <a:r>
              <a:rPr sz="1800" lang="pt-BR"/>
              <a:t>.</a:t>
            </a:r>
          </a:p>
          <a:p>
            <a:pPr rtl="0" lvl="1" indent="-3429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pt-BR"/>
              <a:t>Execução em fluxo único.</a:t>
            </a:r>
          </a:p>
          <a:p>
            <a:pPr rtl="0" lvl="1" indent="-3429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pt-BR"/>
              <a:t>Eventos e temporizadores.</a:t>
            </a:r>
          </a:p>
          <a:p>
            <a:pPr rtl="0" lvl="1" indent="-342900" marL="9144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1800" lang="pt-BR" i="1"/>
              <a:t>Web Workers</a:t>
            </a:r>
            <a:r>
              <a:rPr sz="1800" lang="pt-BR"/>
              <a:t> e paralelismo.</a:t>
            </a:r>
          </a:p>
          <a:p>
            <a:pPr rtl="0" lvl="0" indent="-3429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1800" lang="pt-BR" i="1"/>
              <a:t>Web Audio API</a:t>
            </a:r>
          </a:p>
          <a:p>
            <a:pPr rtl="0" lvl="0" indent="-342900" marL="457200">
              <a:lnSpc>
                <a:spcPct val="100000"/>
              </a:lnSpc>
              <a:spcAft>
                <a:spcPts val="2000"/>
              </a:spcAft>
              <a:buClr>
                <a:schemeClr val="lt1"/>
              </a:buClr>
              <a:buSzPct val="100000"/>
              <a:buFont typeface="Arial"/>
              <a:buChar char="■"/>
            </a:pPr>
            <a:r>
              <a:rPr sz="1800" lang="pt-BR" i="1"/>
              <a:t>HTML</a:t>
            </a:r>
            <a:r>
              <a:rPr sz="1800" lang="pt-BR"/>
              <a:t> e Acessibilidade.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