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D47F6-7E41-4333-952D-9FB67DA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9C2E52-3C28-4298-80E6-A9FCADE7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46E44-0383-4B88-A2BC-8B1A106D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EBAF8-E434-4DCA-88E8-2E70B145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18934-8F7D-4FE0-A43F-2D909A3F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0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7854D-DFBE-4733-8D35-EA0B107B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903C2-1476-4B7E-9959-53B4619B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8BD37-F19A-4DE0-A23D-6563C18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5D0B5-EFA1-479C-9B70-1BEF38F2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645A61-1D83-455F-ADB3-9C2C8D2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C384BB-0607-492A-9B27-C814D130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FB557A-01FA-45DE-8396-59C84735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580A81-F2A5-4830-A2A5-EFE4A7D3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66782-5E5D-4B5A-8010-1CE6A4EC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4F316-E0DF-4F90-ACB5-044E2326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7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5A751-7273-4BCE-9D31-4C425CBC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9DF3E-7D38-48E9-9BC4-F0EC8C7D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1078F-2E08-49BC-9ECF-025C7ADB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D9452-7776-4572-85F5-71D02071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F09EE-4A5C-49A0-B1EE-4C022B45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38E51-1824-44F6-82C0-7D0CB0CA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EAE41-F587-4C00-BB88-2B47B591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2E7E0-99D8-4129-9390-F2DEB146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7B39B-8C99-46CC-BA97-E212CB9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DD5972-D684-4257-B670-A58A54B5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48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ADA8E-6F78-4B6D-A664-C795188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31D7A-2AF3-4822-A1B6-3C32606BA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FB4C2-A4B0-4256-AB1E-F64B0D7C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B0C4-680F-46B4-A9BC-BEAEE805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715FFE-CDA5-464D-A0F8-3D9242B3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8BD95-452C-485E-81AD-BCC9735C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27B4-B4A2-4D7B-A3C1-4853D45F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898EF-CC24-4852-893A-1FC5BCD1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8DAA04-8CCD-43FE-B421-36023D11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C35F13-9958-4663-9CE3-BF5212C54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CD2FB0-6BB0-452E-93EA-09A8F73BB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780C85-995C-4D3D-A075-830AA694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0903E9-8A54-41BA-9E8A-02648202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4D7940-C8CF-46A9-84FB-9047227D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59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772A5-F8FD-4602-8F60-B2ED6A81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DDD254-3837-4071-90A8-DFA9E0FE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8DC454-38BB-41D5-8D02-62D3ADC1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EBC4A-1FA6-4578-A62E-18462646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179D49-C02C-4D6C-8FA7-757BE46D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413AF-D2AE-427E-B6B0-8CA132EA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66FC24-898B-41F5-A354-1F222AF8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9480A-A5B7-4118-9C86-A655DE76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BB657A-AECD-4A37-819F-564AF608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7A6722-AFC5-4D3F-B404-B7B547A64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515F5A-141F-4800-952D-C3ACF7A4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0CE45-27CD-4A3A-BD12-9A2CA489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0AB61-5797-4D0B-913D-F74DC6B1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0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F5B8D-7981-44B3-AC94-31FE43DB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298CBF-9EE8-422E-AD8A-5188B2ED4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6FCBB9-B812-4D6A-9B47-BAD54DA6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95CD9-EF92-4EF7-8A78-3CD317F4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882B0-DCBE-4D52-9494-EC1E0964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724E79-A1E1-4264-AB50-B8F99CED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2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DD0A1B-B35E-405B-B46F-1017DA16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45F85-3A72-49B5-8DEF-C1F67DCB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2B399-F43E-425D-A578-8D7CB9F7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D0C3-4A16-4012-88B3-079F9EF00DB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52C12-921A-4667-B061-F77BA4B06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E11BB-5183-4D85-A6CA-1933E363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5AED-A568-4490-8A65-5C56EE42E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7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BC475AD-F949-44D1-91EE-72FB1BD3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F93B765-E87C-46B1-8E6E-DCE4D3032036}"/>
              </a:ext>
            </a:extLst>
          </p:cNvPr>
          <p:cNvSpPr/>
          <p:nvPr/>
        </p:nvSpPr>
        <p:spPr>
          <a:xfrm>
            <a:off x="0" y="0"/>
            <a:ext cx="518160" cy="6858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26994EB-18A9-4FAD-8555-BE15DD7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106680"/>
            <a:ext cx="411480" cy="41148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2F6CE7E-E60E-4742-BE0A-9F4A7C9E30C8}"/>
              </a:ext>
            </a:extLst>
          </p:cNvPr>
          <p:cNvSpPr/>
          <p:nvPr/>
        </p:nvSpPr>
        <p:spPr>
          <a:xfrm>
            <a:off x="708660" y="518159"/>
            <a:ext cx="2887980" cy="13669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972000" rtlCol="0" anchor="ctr"/>
          <a:lstStyle/>
          <a:p>
            <a:pPr algn="ctr"/>
            <a:r>
              <a:rPr lang="pt-BR" dirty="0"/>
              <a:t>Funcionários Ativos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6F18FCE-85AC-4DBD-86C8-4164D580E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911205"/>
            <a:ext cx="838200" cy="84881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8C2E1ED-6E97-4F0F-AD83-6ED7B9063E41}"/>
              </a:ext>
            </a:extLst>
          </p:cNvPr>
          <p:cNvSpPr/>
          <p:nvPr/>
        </p:nvSpPr>
        <p:spPr>
          <a:xfrm>
            <a:off x="3703320" y="518159"/>
            <a:ext cx="2948060" cy="13669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972000" rtlCol="0" anchor="ctr"/>
          <a:lstStyle/>
          <a:p>
            <a:pPr algn="ctr"/>
            <a:r>
              <a:rPr lang="pt-BR" dirty="0"/>
              <a:t>Desligamentos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A8BBB1F-9A01-4EE3-9BE5-F90A8D952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11205"/>
            <a:ext cx="839080" cy="839080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F7A1695-13F2-4A5C-9E04-74EBCFEEF0EB}"/>
              </a:ext>
            </a:extLst>
          </p:cNvPr>
          <p:cNvSpPr/>
          <p:nvPr/>
        </p:nvSpPr>
        <p:spPr>
          <a:xfrm>
            <a:off x="708660" y="4332850"/>
            <a:ext cx="11376660" cy="2525151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972000"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98E14EF-A1B8-4C81-9507-C5BDB3728EC2}"/>
              </a:ext>
            </a:extLst>
          </p:cNvPr>
          <p:cNvSpPr>
            <a:spLocks/>
          </p:cNvSpPr>
          <p:nvPr/>
        </p:nvSpPr>
        <p:spPr>
          <a:xfrm>
            <a:off x="3703320" y="2011680"/>
            <a:ext cx="8382000" cy="2194560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972000"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5CB8591-683C-40DC-AAA5-2EF5BEA6183B}"/>
              </a:ext>
            </a:extLst>
          </p:cNvPr>
          <p:cNvSpPr>
            <a:spLocks/>
          </p:cNvSpPr>
          <p:nvPr/>
        </p:nvSpPr>
        <p:spPr>
          <a:xfrm>
            <a:off x="708660" y="2011680"/>
            <a:ext cx="2887980" cy="2194560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972000"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356EBD-0B9B-474F-A70D-BA9CC3A77284}"/>
              </a:ext>
            </a:extLst>
          </p:cNvPr>
          <p:cNvSpPr txBox="1"/>
          <p:nvPr/>
        </p:nvSpPr>
        <p:spPr>
          <a:xfrm>
            <a:off x="708660" y="29282"/>
            <a:ext cx="57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i="0" dirty="0">
                <a:solidFill>
                  <a:srgbClr val="052441"/>
                </a:solidFill>
                <a:effectLst/>
                <a:latin typeface="Arial Black" panose="020B0A04020102020204" pitchFamily="34" charset="0"/>
              </a:rPr>
              <a:t>Dashboard de recursos humanos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7300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Neves</dc:creator>
  <cp:lastModifiedBy>David Neves</cp:lastModifiedBy>
  <cp:revision>4</cp:revision>
  <dcterms:created xsi:type="dcterms:W3CDTF">2021-03-18T15:54:13Z</dcterms:created>
  <dcterms:modified xsi:type="dcterms:W3CDTF">2021-03-18T16:27:49Z</dcterms:modified>
</cp:coreProperties>
</file>