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5A5189D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E4759D-B93B-752E-F253-26886E6DC467}" name="Anatole Melon" initials="AM" userId="1fb29fe9b5594df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>
        <p:scale>
          <a:sx n="75" d="100"/>
          <a:sy n="75" d="100"/>
        </p:scale>
        <p:origin x="-10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2_5A5189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9B63902-2A51-4EC6-9155-58129A5FE606}" authorId="{98E4759D-B93B-752E-F253-26886E6DC467}" created="2025-05-28T02:58:00.5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15293137" sldId="258"/>
      <ac:spMk id="92" creationId="{77C3F13B-7A7A-B0E5-86B1-7D8A5A53BA5C}"/>
    </ac:deMkLst>
    <p188:replyLst>
      <p188:reply id="{057B0474-5B3D-43E7-8EE6-8CA2165063FA}" authorId="{98E4759D-B93B-752E-F253-26886E6DC467}" created="2025-05-28T03:03:38.473">
        <p188:txBody>
          <a:bodyPr/>
          <a:lstStyle/>
          <a:p>
            <a:r>
              <a:rPr lang="fr-FR"/>
              <a:t>si ok, c’est bon, j’en suis de nouveau convaincu. Il faut accepter l’interprétation des petites variations</a:t>
            </a:r>
          </a:p>
        </p188:txBody>
      </p188:reply>
    </p188:replyLst>
    <p188:txBody>
      <a:bodyPr/>
      <a:lstStyle/>
      <a:p>
        <a:r>
          <a:rPr lang="fr-FR"/>
          <a:t>je ne suis plus sûr de cette formule tout d’un coup.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DCEDE-32AB-0CBE-3BD0-186D5EB5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4C9210-3F9B-951F-8572-38D3352DB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A3F2E-225D-DB35-0FE4-F6BD085E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6FF49-8A4A-30BA-ACE2-ECCED2B5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27680-D357-7217-78C4-FA09CB70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56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921D0-FD0E-9935-9AA5-9B517D83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134A3F-9FE3-A43A-8299-2FF24D1F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1B929-8B60-B0D0-CF61-462625A7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D132A8-FA25-DFF8-E14E-20B4506C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FEAA0-257F-2F49-027F-0A005952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64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2AF379-928F-AF6B-0B7D-F5CE4BCF9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EE705F-294B-80D6-BEFD-D95A53C49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D3D5C8-3840-1CA7-9DC3-CC8A7E4A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2487D5-0B7E-C664-CA37-0112F485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F6BA68-CA61-EE83-4D9B-8E54725C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59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05504-D765-E887-F55F-99F2042A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0A74D-7021-E08D-CED2-0F3460FE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B176C-2A50-6E1E-B0C9-2258DD05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CDCB09-1802-00A4-CA9C-8CD9D571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8FEC1-DD52-468F-63A4-C1B60A6C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39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88D7A-BCE2-4A6C-B508-AA9B5CCE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F2DD75-084A-334C-A784-AFAF26DE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F30FF6-93D7-5A2F-A657-7A62A4D5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C58B33-D992-CBBF-9B0D-A3CD0BF2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C8CBA9-15D2-162F-EADE-D025E48F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61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D1A9B-8A1D-B11D-FE0A-E5B2ECA4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F15C7-FD10-BA7F-4372-54224B26D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9A7DA7-EB19-7673-6020-FB319B38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9FA21B-E251-4209-A1A3-9E36EA30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AADC9E-410E-752F-0579-932C46FF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7B9904-C2B5-9DF6-A382-131AF84B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236D1-52D0-01CA-E63D-3B1121F2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30EF6F-1F28-DA26-1485-4ACE6399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6CC0C4-8D5E-51BF-A26C-B0E17DD1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5C8CF5-07AA-A0A6-5740-B8CD9B119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E8CFC4-3EA7-F674-66CB-DFF3EB700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2952CD-B1D8-3B46-94F8-9156A5BB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E936E3-D628-ED2F-C96E-FCA7CBCE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39AA20-CA13-BDB7-37EC-FCB85765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5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DCDF6-B8E0-6859-8714-82B66410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F5B79D-56F0-79C6-BEBE-8056ABFF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C3C275-F5EA-3C91-7E4A-6AC9CD13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D4045-9CEF-2E39-34BC-1122A208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3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31C67B-31C8-8255-2EBD-553806F4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94B98B-464F-8942-3698-F2701E69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847AB4-BB5C-CB94-6AEC-CE9A2B0C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0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227B2-5629-2CAF-70BC-9615B1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F9F33-2F36-82B0-60C8-1D9FE9C2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25301E-D209-4A15-B21F-C391F8EE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160C88-7DF1-1356-232C-61FDD4F8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81316-2DF5-47B5-EF86-4E80B196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C18F7E-E75E-165B-7722-59CFB8D6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71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B5AA9-5186-9A99-F044-BE00B90C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7CBF29-5966-FD25-6162-C8ACD451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B094B1-03FF-9265-9637-D6D2A2D7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31C4D4-614F-2B61-7FFC-2B589CC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477E0D-F53C-9196-1240-F6BA8EE2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8D2C4D-B0F4-A0DC-2C76-6824E697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6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55878A-998F-985B-8922-1C2E82DF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E2FD69-9608-9CE2-7343-E22E7569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B6624-4394-18FE-A86D-F9928AE45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8168F-B74C-4525-A6F8-EBA84798C097}" type="datetimeFigureOut">
              <a:rPr lang="fr-FR" smtClean="0"/>
              <a:t>02/06/2025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3B4DA-36C8-E974-6DCD-4B7B39E75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A1DA8-571F-E60E-1C6B-AD749D546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3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microsoft.com/office/2018/10/relationships/comments" Target="../comments/modernComment_102_5A5189D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1B7C718-0346-F428-A9DD-3062DC9D89A0}"/>
              </a:ext>
            </a:extLst>
          </p:cNvPr>
          <p:cNvSpPr/>
          <p:nvPr/>
        </p:nvSpPr>
        <p:spPr>
          <a:xfrm>
            <a:off x="8702040" y="2660904"/>
            <a:ext cx="502920" cy="4937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B63D851-35F2-840A-48CC-99E020A96E48}"/>
              </a:ext>
            </a:extLst>
          </p:cNvPr>
          <p:cNvSpPr/>
          <p:nvPr/>
        </p:nvSpPr>
        <p:spPr>
          <a:xfrm>
            <a:off x="8702040" y="1999488"/>
            <a:ext cx="502920" cy="4937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E4D0C65-3D1E-4438-65FF-2900DDC23EC7}"/>
              </a:ext>
            </a:extLst>
          </p:cNvPr>
          <p:cNvSpPr/>
          <p:nvPr/>
        </p:nvSpPr>
        <p:spPr>
          <a:xfrm>
            <a:off x="8702040" y="3322320"/>
            <a:ext cx="502920" cy="4937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EFF407-5BEB-708A-1129-B0BBA08C8E01}"/>
              </a:ext>
            </a:extLst>
          </p:cNvPr>
          <p:cNvSpPr/>
          <p:nvPr/>
        </p:nvSpPr>
        <p:spPr>
          <a:xfrm>
            <a:off x="8702040" y="3983736"/>
            <a:ext cx="502920" cy="4937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33734F-ACBC-61FC-9AE5-3B04B54C49C4}"/>
              </a:ext>
            </a:extLst>
          </p:cNvPr>
          <p:cNvSpPr txBox="1"/>
          <p:nvPr/>
        </p:nvSpPr>
        <p:spPr>
          <a:xfrm>
            <a:off x="8325612" y="125014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couche N-1 (dernière couche)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9012F5-A791-FBFC-D870-3FBACB4A66C1}"/>
              </a:ext>
            </a:extLst>
          </p:cNvPr>
          <p:cNvSpPr txBox="1"/>
          <p:nvPr/>
        </p:nvSpPr>
        <p:spPr>
          <a:xfrm>
            <a:off x="5684333" y="90102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couche N-2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9A9DB3-BC7C-EB54-05F8-4504619A172F}"/>
              </a:ext>
            </a:extLst>
          </p:cNvPr>
          <p:cNvSpPr txBox="1"/>
          <p:nvPr/>
        </p:nvSpPr>
        <p:spPr>
          <a:xfrm>
            <a:off x="9668256" y="501211"/>
            <a:ext cx="167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j (y-axis)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E5A70CA7-35D5-B7E7-8BCA-DC648E084A88}"/>
              </a:ext>
            </a:extLst>
          </p:cNvPr>
          <p:cNvGrpSpPr/>
          <p:nvPr/>
        </p:nvGrpSpPr>
        <p:grpSpPr>
          <a:xfrm>
            <a:off x="7993189" y="76577"/>
            <a:ext cx="1146044" cy="1210425"/>
            <a:chOff x="600457" y="5216545"/>
            <a:chExt cx="1146044" cy="1210425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D8B12229-535C-86DD-FD04-0328B96BCCC0}"/>
                </a:ext>
              </a:extLst>
            </p:cNvPr>
            <p:cNvCxnSpPr/>
            <p:nvPr/>
          </p:nvCxnSpPr>
          <p:spPr>
            <a:xfrm flipV="1">
              <a:off x="722376" y="5550408"/>
              <a:ext cx="0" cy="694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A7FC5548-7055-7B28-E858-C833730941C0}"/>
                </a:ext>
              </a:extLst>
            </p:cNvPr>
            <p:cNvCxnSpPr>
              <a:cxnSpLocks/>
            </p:cNvCxnSpPr>
            <p:nvPr/>
          </p:nvCxnSpPr>
          <p:spPr>
            <a:xfrm>
              <a:off x="722376" y="6242304"/>
              <a:ext cx="780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A30D569-AB1F-C46C-E41A-92BA8D67E18B}"/>
                </a:ext>
              </a:extLst>
            </p:cNvPr>
            <p:cNvSpPr txBox="1"/>
            <p:nvPr/>
          </p:nvSpPr>
          <p:spPr>
            <a:xfrm>
              <a:off x="1502664" y="6057638"/>
              <a:ext cx="24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A2294B7-CE03-5D4F-6BA5-C9D2EB80EE62}"/>
                </a:ext>
              </a:extLst>
            </p:cNvPr>
            <p:cNvSpPr txBox="1"/>
            <p:nvPr/>
          </p:nvSpPr>
          <p:spPr>
            <a:xfrm>
              <a:off x="600457" y="5216545"/>
              <a:ext cx="24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21DEB70-7EAA-3CC0-B7FD-788D3A2C066B}"/>
                  </a:ext>
                </a:extLst>
              </p:cNvPr>
              <p:cNvSpPr txBox="1"/>
              <p:nvPr/>
            </p:nvSpPr>
            <p:spPr>
              <a:xfrm>
                <a:off x="8762237" y="2038498"/>
                <a:ext cx="442723" cy="374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21DEB70-7EAA-3CC0-B7FD-788D3A2C0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237" y="2038498"/>
                <a:ext cx="442723" cy="374911"/>
              </a:xfrm>
              <a:prstGeom prst="rect">
                <a:avLst/>
              </a:prstGeom>
              <a:blipFill>
                <a:blip r:embed="rId2"/>
                <a:stretch>
                  <a:fillRect r="-42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36A179A-FB7A-5795-1787-9D617C6D34FB}"/>
                  </a:ext>
                </a:extLst>
              </p:cNvPr>
              <p:cNvSpPr txBox="1"/>
              <p:nvPr/>
            </p:nvSpPr>
            <p:spPr>
              <a:xfrm>
                <a:off x="8732138" y="2690777"/>
                <a:ext cx="442723" cy="372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36A179A-FB7A-5795-1787-9D617C6D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138" y="2690777"/>
                <a:ext cx="442723" cy="372666"/>
              </a:xfrm>
              <a:prstGeom prst="rect">
                <a:avLst/>
              </a:prstGeom>
              <a:blipFill>
                <a:blip r:embed="rId3"/>
                <a:stretch>
                  <a:fillRect r="-42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49E73E4-3224-46A0-A6B6-478C827A601B}"/>
                  </a:ext>
                </a:extLst>
              </p:cNvPr>
              <p:cNvSpPr txBox="1"/>
              <p:nvPr/>
            </p:nvSpPr>
            <p:spPr>
              <a:xfrm>
                <a:off x="8732138" y="4049982"/>
                <a:ext cx="442723" cy="415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49E73E4-3224-46A0-A6B6-478C827A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138" y="4049982"/>
                <a:ext cx="442723" cy="415755"/>
              </a:xfrm>
              <a:prstGeom prst="rect">
                <a:avLst/>
              </a:prstGeom>
              <a:blipFill>
                <a:blip r:embed="rId4"/>
                <a:stretch>
                  <a:fillRect r="-42466" b="-72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59FB15D-D420-4DC4-5907-2D7AA1C57F8A}"/>
                  </a:ext>
                </a:extLst>
              </p:cNvPr>
              <p:cNvSpPr txBox="1"/>
              <p:nvPr/>
            </p:nvSpPr>
            <p:spPr>
              <a:xfrm>
                <a:off x="8319514" y="2512891"/>
                <a:ext cx="442723" cy="31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59FB15D-D420-4DC4-5907-2D7AA1C5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514" y="2512891"/>
                <a:ext cx="442723" cy="310341"/>
              </a:xfrm>
              <a:prstGeom prst="rect">
                <a:avLst/>
              </a:prstGeom>
              <a:blipFill>
                <a:blip r:embed="rId5"/>
                <a:stretch>
                  <a:fillRect r="-152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33F21C9-F1AC-FC9A-9AED-185228091A53}"/>
                  </a:ext>
                </a:extLst>
              </p:cNvPr>
              <p:cNvSpPr txBox="1"/>
              <p:nvPr/>
            </p:nvSpPr>
            <p:spPr>
              <a:xfrm>
                <a:off x="8319513" y="1908251"/>
                <a:ext cx="442723" cy="31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33F21C9-F1AC-FC9A-9AED-185228091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513" y="1908251"/>
                <a:ext cx="442723" cy="312073"/>
              </a:xfrm>
              <a:prstGeom prst="rect">
                <a:avLst/>
              </a:prstGeom>
              <a:blipFill>
                <a:blip r:embed="rId6"/>
                <a:stretch>
                  <a:fillRect r="-152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36F39412-4812-88AB-F0A9-E1B5CB38BE21}"/>
                  </a:ext>
                </a:extLst>
              </p:cNvPr>
              <p:cNvSpPr txBox="1"/>
              <p:nvPr/>
            </p:nvSpPr>
            <p:spPr>
              <a:xfrm>
                <a:off x="8439912" y="3817435"/>
                <a:ext cx="442723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36F39412-4812-88AB-F0A9-E1B5CB38B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912" y="3817435"/>
                <a:ext cx="442723" cy="343877"/>
              </a:xfrm>
              <a:prstGeom prst="rect">
                <a:avLst/>
              </a:prstGeom>
              <a:blipFill>
                <a:blip r:embed="rId7"/>
                <a:stretch>
                  <a:fillRect r="-13889" b="-35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BCC01C9C-90D6-C641-0CEB-AB844DFCD3AE}"/>
              </a:ext>
            </a:extLst>
          </p:cNvPr>
          <p:cNvGrpSpPr/>
          <p:nvPr/>
        </p:nvGrpSpPr>
        <p:grpSpPr>
          <a:xfrm>
            <a:off x="6715125" y="855303"/>
            <a:ext cx="1840798" cy="5147394"/>
            <a:chOff x="6715125" y="855303"/>
            <a:chExt cx="1840798" cy="5147394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624AE8D-726D-D089-4700-9731E9E2F10D}"/>
                </a:ext>
              </a:extLst>
            </p:cNvPr>
            <p:cNvCxnSpPr>
              <a:cxnSpLocks/>
            </p:cNvCxnSpPr>
            <p:nvPr/>
          </p:nvCxnSpPr>
          <p:spPr>
            <a:xfrm>
              <a:off x="6745224" y="855303"/>
              <a:ext cx="1795650" cy="34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31C3FEBA-D033-92D3-EBBB-220B22510DBE}"/>
                </a:ext>
              </a:extLst>
            </p:cNvPr>
            <p:cNvCxnSpPr>
              <a:cxnSpLocks/>
            </p:cNvCxnSpPr>
            <p:nvPr/>
          </p:nvCxnSpPr>
          <p:spPr>
            <a:xfrm>
              <a:off x="6775322" y="1430851"/>
              <a:ext cx="1753175" cy="28559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4F1E5DFE-A7FF-082D-A577-46E5EB9DC319}"/>
                </a:ext>
              </a:extLst>
            </p:cNvPr>
            <p:cNvCxnSpPr>
              <a:cxnSpLocks/>
            </p:cNvCxnSpPr>
            <p:nvPr/>
          </p:nvCxnSpPr>
          <p:spPr>
            <a:xfrm>
              <a:off x="6802748" y="2103120"/>
              <a:ext cx="1738126" cy="215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9BEB472A-FD56-05C3-7DE3-FF1F4BCC2C34}"/>
                </a:ext>
              </a:extLst>
            </p:cNvPr>
            <p:cNvCxnSpPr>
              <a:cxnSpLocks/>
            </p:cNvCxnSpPr>
            <p:nvPr/>
          </p:nvCxnSpPr>
          <p:spPr>
            <a:xfrm>
              <a:off x="6802743" y="2813892"/>
              <a:ext cx="1753180" cy="14635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DC2BACFE-7C0C-5088-B7E9-A131073D73B1}"/>
                </a:ext>
              </a:extLst>
            </p:cNvPr>
            <p:cNvCxnSpPr>
              <a:cxnSpLocks/>
            </p:cNvCxnSpPr>
            <p:nvPr/>
          </p:nvCxnSpPr>
          <p:spPr>
            <a:xfrm>
              <a:off x="6782842" y="3396977"/>
              <a:ext cx="1773076" cy="84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53E1BAD5-7622-5C4C-6873-C7744023FDF3}"/>
                </a:ext>
              </a:extLst>
            </p:cNvPr>
            <p:cNvCxnSpPr>
              <a:cxnSpLocks/>
            </p:cNvCxnSpPr>
            <p:nvPr/>
          </p:nvCxnSpPr>
          <p:spPr>
            <a:xfrm>
              <a:off x="6797896" y="4023513"/>
              <a:ext cx="1758022" cy="234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4582C90B-3244-99F4-7E70-C6CC96569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5125" y="4240333"/>
              <a:ext cx="1813372" cy="4804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C683BE0F-019F-8718-EB49-E274B8F77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037" y="4230624"/>
              <a:ext cx="1783460" cy="11705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5A2702F0-F4AD-7352-EB8B-66E2D168E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7896" y="4206223"/>
              <a:ext cx="1730601" cy="17964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A4FC77D4-FA23-0279-2D82-AD6EC13E74BA}"/>
                  </a:ext>
                </a:extLst>
              </p:cNvPr>
              <p:cNvSpPr txBox="1"/>
              <p:nvPr/>
            </p:nvSpPr>
            <p:spPr>
              <a:xfrm>
                <a:off x="6956107" y="4764227"/>
                <a:ext cx="6096000" cy="2040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x-IV_mathan" sz="180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x-IV_mathan" sz="1800" i="1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_1)</m:t>
                          </m:r>
                        </m:sup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x-IV_mathan" sz="1800" i="1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x-IV_mathan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  <m:sup/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x-IV_mathan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A4FC77D4-FA23-0279-2D82-AD6EC13E7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07" y="4764227"/>
                <a:ext cx="6096000" cy="20406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6572CAE4-51D9-8CDB-1CAB-6DC42707F13D}"/>
                  </a:ext>
                </a:extLst>
              </p:cNvPr>
              <p:cNvSpPr txBox="1"/>
              <p:nvPr/>
            </p:nvSpPr>
            <p:spPr>
              <a:xfrm>
                <a:off x="6956107" y="995094"/>
                <a:ext cx="442723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6572CAE4-51D9-8CDB-1CAB-6DC42707F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07" y="995094"/>
                <a:ext cx="442723" cy="343877"/>
              </a:xfrm>
              <a:prstGeom prst="rect">
                <a:avLst/>
              </a:prstGeom>
              <a:blipFill>
                <a:blip r:embed="rId9"/>
                <a:stretch>
                  <a:fillRect r="-21918" b="-35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F4073040-DDE6-5711-1763-9183BEACD5D6}"/>
                  </a:ext>
                </a:extLst>
              </p:cNvPr>
              <p:cNvSpPr txBox="1"/>
              <p:nvPr/>
            </p:nvSpPr>
            <p:spPr>
              <a:xfrm>
                <a:off x="6719887" y="1505800"/>
                <a:ext cx="442723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F4073040-DDE6-5711-1763-9183BEACD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887" y="1505800"/>
                <a:ext cx="442723" cy="343877"/>
              </a:xfrm>
              <a:prstGeom prst="rect">
                <a:avLst/>
              </a:prstGeom>
              <a:blipFill>
                <a:blip r:embed="rId10"/>
                <a:stretch>
                  <a:fillRect r="-21918" b="-53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E5C3C0E7-806F-E2BA-4046-0242EA4EEE1C}"/>
                  </a:ext>
                </a:extLst>
              </p:cNvPr>
              <p:cNvSpPr txBox="1"/>
              <p:nvPr/>
            </p:nvSpPr>
            <p:spPr>
              <a:xfrm>
                <a:off x="6030354" y="3796014"/>
                <a:ext cx="442723" cy="415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E5C3C0E7-806F-E2BA-4046-0242EA4EE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54" y="3796014"/>
                <a:ext cx="442723" cy="415755"/>
              </a:xfrm>
              <a:prstGeom prst="rect">
                <a:avLst/>
              </a:prstGeom>
              <a:blipFill>
                <a:blip r:embed="rId11"/>
                <a:stretch>
                  <a:fillRect r="-42466" b="-7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A15D3E4E-C0F7-C393-CE45-4BDE7F0195B2}"/>
              </a:ext>
            </a:extLst>
          </p:cNvPr>
          <p:cNvGrpSpPr/>
          <p:nvPr/>
        </p:nvGrpSpPr>
        <p:grpSpPr>
          <a:xfrm>
            <a:off x="6248400" y="674947"/>
            <a:ext cx="502920" cy="5716709"/>
            <a:chOff x="6096000" y="522547"/>
            <a:chExt cx="502920" cy="5716709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FCAAE0C9-72C1-0405-92B1-88FBAD98C986}"/>
                </a:ext>
              </a:extLst>
            </p:cNvPr>
            <p:cNvGrpSpPr/>
            <p:nvPr/>
          </p:nvGrpSpPr>
          <p:grpSpPr>
            <a:xfrm>
              <a:off x="6096000" y="522547"/>
              <a:ext cx="502920" cy="2478024"/>
              <a:chOff x="8854440" y="2151888"/>
              <a:chExt cx="502920" cy="2478024"/>
            </a:xfrm>
          </p:grpSpPr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EEF6442D-68B1-5575-12F7-40D3B816A5F4}"/>
                  </a:ext>
                </a:extLst>
              </p:cNvPr>
              <p:cNvSpPr/>
              <p:nvPr/>
            </p:nvSpPr>
            <p:spPr>
              <a:xfrm>
                <a:off x="8854440" y="2813304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8B3E7D77-4949-B861-235C-93B058743507}"/>
                  </a:ext>
                </a:extLst>
              </p:cNvPr>
              <p:cNvSpPr/>
              <p:nvPr/>
            </p:nvSpPr>
            <p:spPr>
              <a:xfrm>
                <a:off x="8854440" y="2151888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170A3CEA-84CE-6F8B-F5F1-43758A9CFADA}"/>
                  </a:ext>
                </a:extLst>
              </p:cNvPr>
              <p:cNvSpPr/>
              <p:nvPr/>
            </p:nvSpPr>
            <p:spPr>
              <a:xfrm>
                <a:off x="8854440" y="3474720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AFDC4115-DBC4-AE06-7CEA-D69B06D04AE5}"/>
                  </a:ext>
                </a:extLst>
              </p:cNvPr>
              <p:cNvSpPr/>
              <p:nvPr/>
            </p:nvSpPr>
            <p:spPr>
              <a:xfrm>
                <a:off x="8854440" y="4136136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1C22079-CE00-00E8-135B-3AC3BDD8B4A9}"/>
                </a:ext>
              </a:extLst>
            </p:cNvPr>
            <p:cNvGrpSpPr/>
            <p:nvPr/>
          </p:nvGrpSpPr>
          <p:grpSpPr>
            <a:xfrm>
              <a:off x="6096000" y="3131635"/>
              <a:ext cx="502920" cy="2478024"/>
              <a:chOff x="8854440" y="2151888"/>
              <a:chExt cx="502920" cy="2478024"/>
            </a:xfrm>
          </p:grpSpPr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F580F971-9DAF-0E0F-866E-2F92D28529A6}"/>
                  </a:ext>
                </a:extLst>
              </p:cNvPr>
              <p:cNvSpPr/>
              <p:nvPr/>
            </p:nvSpPr>
            <p:spPr>
              <a:xfrm>
                <a:off x="8854440" y="2813304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5681205A-7A24-D26A-25EF-C06C57F29DDB}"/>
                  </a:ext>
                </a:extLst>
              </p:cNvPr>
              <p:cNvSpPr/>
              <p:nvPr/>
            </p:nvSpPr>
            <p:spPr>
              <a:xfrm>
                <a:off x="8854440" y="2151888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7F4BC8C8-1CA3-2E67-4D52-C28D660EBCA9}"/>
                  </a:ext>
                </a:extLst>
              </p:cNvPr>
              <p:cNvSpPr/>
              <p:nvPr/>
            </p:nvSpPr>
            <p:spPr>
              <a:xfrm>
                <a:off x="8854440" y="3474720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DFB601BA-F11F-0DFA-5116-6EF4117362A8}"/>
                  </a:ext>
                </a:extLst>
              </p:cNvPr>
              <p:cNvSpPr/>
              <p:nvPr/>
            </p:nvSpPr>
            <p:spPr>
              <a:xfrm>
                <a:off x="8854440" y="4136136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0D414275-4F91-7596-F3A9-C20174F4233B}"/>
                </a:ext>
              </a:extLst>
            </p:cNvPr>
            <p:cNvSpPr/>
            <p:nvPr/>
          </p:nvSpPr>
          <p:spPr>
            <a:xfrm>
              <a:off x="6096000" y="5745480"/>
              <a:ext cx="502920" cy="4937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99ACE5FD-927A-0B81-34BC-41EF077C0188}"/>
                  </a:ext>
                </a:extLst>
              </p:cNvPr>
              <p:cNvSpPr txBox="1"/>
              <p:nvPr/>
            </p:nvSpPr>
            <p:spPr>
              <a:xfrm>
                <a:off x="6220871" y="697622"/>
                <a:ext cx="442723" cy="374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99ACE5FD-927A-0B81-34BC-41EF077C0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871" y="697622"/>
                <a:ext cx="442723" cy="374911"/>
              </a:xfrm>
              <a:prstGeom prst="rect">
                <a:avLst/>
              </a:prstGeom>
              <a:blipFill>
                <a:blip r:embed="rId12"/>
                <a:stretch>
                  <a:fillRect r="-42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C1189EA4-C0F9-66F4-7A54-4ABB6F9FAEA9}"/>
                  </a:ext>
                </a:extLst>
              </p:cNvPr>
              <p:cNvSpPr txBox="1"/>
              <p:nvPr/>
            </p:nvSpPr>
            <p:spPr>
              <a:xfrm>
                <a:off x="6193154" y="1379000"/>
                <a:ext cx="442723" cy="372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C1189EA4-C0F9-66F4-7A54-4ABB6F9FA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154" y="1379000"/>
                <a:ext cx="442723" cy="372666"/>
              </a:xfrm>
              <a:prstGeom prst="rect">
                <a:avLst/>
              </a:prstGeom>
              <a:blipFill>
                <a:blip r:embed="rId13"/>
                <a:stretch>
                  <a:fillRect r="-41096"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DB5AD17D-7823-CD05-D121-38083951EA46}"/>
                  </a:ext>
                </a:extLst>
              </p:cNvPr>
              <p:cNvSpPr txBox="1"/>
              <p:nvPr/>
            </p:nvSpPr>
            <p:spPr>
              <a:xfrm>
                <a:off x="5911783" y="487354"/>
                <a:ext cx="442723" cy="31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DB5AD17D-7823-CD05-D121-38083951E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783" y="487354"/>
                <a:ext cx="442723" cy="312073"/>
              </a:xfrm>
              <a:prstGeom prst="rect">
                <a:avLst/>
              </a:prstGeom>
              <a:blipFill>
                <a:blip r:embed="rId14"/>
                <a:stretch>
                  <a:fillRect r="-152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6C2724E6-38C9-617D-5501-41FC2796431A}"/>
                  </a:ext>
                </a:extLst>
              </p:cNvPr>
              <p:cNvSpPr txBox="1"/>
              <p:nvPr/>
            </p:nvSpPr>
            <p:spPr>
              <a:xfrm>
                <a:off x="5900641" y="1198126"/>
                <a:ext cx="442723" cy="31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6C2724E6-38C9-617D-5501-41FC27964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641" y="1198126"/>
                <a:ext cx="442723" cy="310341"/>
              </a:xfrm>
              <a:prstGeom prst="rect">
                <a:avLst/>
              </a:prstGeom>
              <a:blipFill>
                <a:blip r:embed="rId15"/>
                <a:stretch>
                  <a:fillRect r="-13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FFB4970B-ACE9-BFC6-97F2-F8F515EA931A}"/>
                  </a:ext>
                </a:extLst>
              </p:cNvPr>
              <p:cNvSpPr txBox="1"/>
              <p:nvPr/>
            </p:nvSpPr>
            <p:spPr>
              <a:xfrm>
                <a:off x="5921783" y="3749464"/>
                <a:ext cx="442723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FFB4970B-ACE9-BFC6-97F2-F8F515EA9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83" y="3749464"/>
                <a:ext cx="442723" cy="343877"/>
              </a:xfrm>
              <a:prstGeom prst="rect">
                <a:avLst/>
              </a:prstGeom>
              <a:blipFill>
                <a:blip r:embed="rId16"/>
                <a:stretch>
                  <a:fillRect r="-13699" b="-53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ZoneTexte 266">
                <a:extLst>
                  <a:ext uri="{FF2B5EF4-FFF2-40B4-BE49-F238E27FC236}">
                    <a16:creationId xmlns:a16="http://schemas.microsoft.com/office/drawing/2014/main" id="{CF37661B-89F1-426D-BA4F-01DD46AE70F6}"/>
                  </a:ext>
                </a:extLst>
              </p:cNvPr>
              <p:cNvSpPr txBox="1"/>
              <p:nvPr/>
            </p:nvSpPr>
            <p:spPr>
              <a:xfrm>
                <a:off x="-349577" y="-279685"/>
                <a:ext cx="6274489" cy="7994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=2 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  <a:p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=2 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600" b="0" dirty="0"/>
              </a:p>
              <a:p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=2 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  <a:p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=−2 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 ∗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  <a:p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−2 ∗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fr-FR" sz="1600" dirty="0"/>
              </a:p>
              <a:p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267" name="ZoneTexte 266">
                <a:extLst>
                  <a:ext uri="{FF2B5EF4-FFF2-40B4-BE49-F238E27FC236}">
                    <a16:creationId xmlns:a16="http://schemas.microsoft.com/office/drawing/2014/main" id="{CF37661B-89F1-426D-BA4F-01DD46AE7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9577" y="-279685"/>
                <a:ext cx="6274489" cy="79941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81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>
            <a:extLst>
              <a:ext uri="{FF2B5EF4-FFF2-40B4-BE49-F238E27FC236}">
                <a16:creationId xmlns:a16="http://schemas.microsoft.com/office/drawing/2014/main" id="{A405B9F3-0E38-D495-4833-A8C48102FC52}"/>
              </a:ext>
            </a:extLst>
          </p:cNvPr>
          <p:cNvGrpSpPr/>
          <p:nvPr/>
        </p:nvGrpSpPr>
        <p:grpSpPr>
          <a:xfrm>
            <a:off x="6258496" y="517489"/>
            <a:ext cx="3073400" cy="5904302"/>
            <a:chOff x="406336" y="370169"/>
            <a:chExt cx="3073400" cy="590430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F9A2952D-43B2-A268-DE45-71F16354E8EE}"/>
                </a:ext>
              </a:extLst>
            </p:cNvPr>
            <p:cNvGrpSpPr/>
            <p:nvPr/>
          </p:nvGrpSpPr>
          <p:grpSpPr>
            <a:xfrm>
              <a:off x="2976816" y="557762"/>
              <a:ext cx="502920" cy="5716709"/>
              <a:chOff x="6096000" y="522547"/>
              <a:chExt cx="502920" cy="5716709"/>
            </a:xfrm>
          </p:grpSpPr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7A16D282-572D-04FE-6132-C4FEAA085983}"/>
                  </a:ext>
                </a:extLst>
              </p:cNvPr>
              <p:cNvGrpSpPr/>
              <p:nvPr/>
            </p:nvGrpSpPr>
            <p:grpSpPr>
              <a:xfrm>
                <a:off x="6096000" y="522547"/>
                <a:ext cx="502920" cy="2478024"/>
                <a:chOff x="8854440" y="2151888"/>
                <a:chExt cx="502920" cy="2478024"/>
              </a:xfrm>
            </p:grpSpPr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9F4E28FA-3AAB-416F-B2DF-4A87625A7F56}"/>
                    </a:ext>
                  </a:extLst>
                </p:cNvPr>
                <p:cNvSpPr/>
                <p:nvPr/>
              </p:nvSpPr>
              <p:spPr>
                <a:xfrm>
                  <a:off x="8854440" y="2813304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28B0FB8F-FB21-F5AE-C953-B967999D029F}"/>
                    </a:ext>
                  </a:extLst>
                </p:cNvPr>
                <p:cNvSpPr/>
                <p:nvPr/>
              </p:nvSpPr>
              <p:spPr>
                <a:xfrm>
                  <a:off x="8854440" y="2151888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73EBFAB2-4EEA-05E6-C71C-035860009D94}"/>
                    </a:ext>
                  </a:extLst>
                </p:cNvPr>
                <p:cNvSpPr/>
                <p:nvPr/>
              </p:nvSpPr>
              <p:spPr>
                <a:xfrm>
                  <a:off x="8854440" y="3474720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C90098E-939C-0F7E-32D3-91A9E26675DA}"/>
                    </a:ext>
                  </a:extLst>
                </p:cNvPr>
                <p:cNvSpPr/>
                <p:nvPr/>
              </p:nvSpPr>
              <p:spPr>
                <a:xfrm>
                  <a:off x="8854440" y="4136136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4E650A58-5775-9F76-4863-95A3EE7D6D78}"/>
                  </a:ext>
                </a:extLst>
              </p:cNvPr>
              <p:cNvGrpSpPr/>
              <p:nvPr/>
            </p:nvGrpSpPr>
            <p:grpSpPr>
              <a:xfrm>
                <a:off x="6096000" y="3131635"/>
                <a:ext cx="502920" cy="2478024"/>
                <a:chOff x="8854440" y="2151888"/>
                <a:chExt cx="502920" cy="2478024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1C415125-E6D2-0818-8FE6-856398F172A9}"/>
                    </a:ext>
                  </a:extLst>
                </p:cNvPr>
                <p:cNvSpPr/>
                <p:nvPr/>
              </p:nvSpPr>
              <p:spPr>
                <a:xfrm>
                  <a:off x="8854440" y="2813304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DF2220B2-3B94-E2F2-1175-8BBED4D0BA97}"/>
                    </a:ext>
                  </a:extLst>
                </p:cNvPr>
                <p:cNvSpPr/>
                <p:nvPr/>
              </p:nvSpPr>
              <p:spPr>
                <a:xfrm>
                  <a:off x="8854440" y="2151888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F04A66E3-9DF3-A359-DCB4-DE54C8C5436B}"/>
                    </a:ext>
                  </a:extLst>
                </p:cNvPr>
                <p:cNvSpPr/>
                <p:nvPr/>
              </p:nvSpPr>
              <p:spPr>
                <a:xfrm>
                  <a:off x="8854440" y="3474720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FB499B29-EBED-0E55-3CA1-D55F9878CA4D}"/>
                    </a:ext>
                  </a:extLst>
                </p:cNvPr>
                <p:cNvSpPr/>
                <p:nvPr/>
              </p:nvSpPr>
              <p:spPr>
                <a:xfrm>
                  <a:off x="8854440" y="4136136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3B06F89F-5D9C-F436-5582-BF99EC801733}"/>
                  </a:ext>
                </a:extLst>
              </p:cNvPr>
              <p:cNvSpPr/>
              <p:nvPr/>
            </p:nvSpPr>
            <p:spPr>
              <a:xfrm>
                <a:off x="6096000" y="5745480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EF8399D-3562-A25B-AAD1-D4597BF651D9}"/>
                    </a:ext>
                  </a:extLst>
                </p:cNvPr>
                <p:cNvSpPr txBox="1"/>
                <p:nvPr/>
              </p:nvSpPr>
              <p:spPr>
                <a:xfrm>
                  <a:off x="2949287" y="580437"/>
                  <a:ext cx="442723" cy="3992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EF8399D-3562-A25B-AAD1-D4597BF65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287" y="580437"/>
                  <a:ext cx="442723" cy="3992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8BE5637A-7686-E851-5EE9-A97C78D11CE1}"/>
                    </a:ext>
                  </a:extLst>
                </p:cNvPr>
                <p:cNvSpPr txBox="1"/>
                <p:nvPr/>
              </p:nvSpPr>
              <p:spPr>
                <a:xfrm>
                  <a:off x="2921570" y="1261815"/>
                  <a:ext cx="442723" cy="397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8BE5637A-7686-E851-5EE9-A97C78D11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570" y="1261815"/>
                  <a:ext cx="442723" cy="3970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C69E12-94E4-33FC-3A9D-73D4CB4A8AB9}"/>
                </a:ext>
              </a:extLst>
            </p:cNvPr>
            <p:cNvGrpSpPr/>
            <p:nvPr/>
          </p:nvGrpSpPr>
          <p:grpSpPr>
            <a:xfrm>
              <a:off x="406336" y="536426"/>
              <a:ext cx="502920" cy="5716709"/>
              <a:chOff x="6096000" y="522547"/>
              <a:chExt cx="502920" cy="5716709"/>
            </a:xfrm>
          </p:grpSpPr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3EFDEA56-3134-4971-E344-E948E44B8531}"/>
                  </a:ext>
                </a:extLst>
              </p:cNvPr>
              <p:cNvGrpSpPr/>
              <p:nvPr/>
            </p:nvGrpSpPr>
            <p:grpSpPr>
              <a:xfrm>
                <a:off x="6096000" y="522547"/>
                <a:ext cx="502920" cy="2478024"/>
                <a:chOff x="8854440" y="2151888"/>
                <a:chExt cx="502920" cy="2478024"/>
              </a:xfrm>
            </p:grpSpPr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1590E5C5-7CDA-3008-2CE7-B92EAE68C1EE}"/>
                    </a:ext>
                  </a:extLst>
                </p:cNvPr>
                <p:cNvSpPr/>
                <p:nvPr/>
              </p:nvSpPr>
              <p:spPr>
                <a:xfrm>
                  <a:off x="8854440" y="2813304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BCB73C48-2C31-8817-EC43-575CBF169EC2}"/>
                    </a:ext>
                  </a:extLst>
                </p:cNvPr>
                <p:cNvSpPr/>
                <p:nvPr/>
              </p:nvSpPr>
              <p:spPr>
                <a:xfrm>
                  <a:off x="8854440" y="2151888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2D9927AF-E026-CA7D-41F4-00E8541ADE75}"/>
                    </a:ext>
                  </a:extLst>
                </p:cNvPr>
                <p:cNvSpPr/>
                <p:nvPr/>
              </p:nvSpPr>
              <p:spPr>
                <a:xfrm>
                  <a:off x="8854440" y="3474720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DEE66215-638C-431B-E573-1BA9E33252F3}"/>
                    </a:ext>
                  </a:extLst>
                </p:cNvPr>
                <p:cNvSpPr/>
                <p:nvPr/>
              </p:nvSpPr>
              <p:spPr>
                <a:xfrm>
                  <a:off x="8854440" y="4136136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B1F7BC0E-4854-8FA4-E061-6E66C805B662}"/>
                  </a:ext>
                </a:extLst>
              </p:cNvPr>
              <p:cNvGrpSpPr/>
              <p:nvPr/>
            </p:nvGrpSpPr>
            <p:grpSpPr>
              <a:xfrm>
                <a:off x="6096000" y="3131635"/>
                <a:ext cx="502920" cy="2478024"/>
                <a:chOff x="8854440" y="2151888"/>
                <a:chExt cx="502920" cy="2478024"/>
              </a:xfrm>
            </p:grpSpPr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D179ADD0-B1E1-5F05-CA81-AA015DBC3600}"/>
                    </a:ext>
                  </a:extLst>
                </p:cNvPr>
                <p:cNvSpPr/>
                <p:nvPr/>
              </p:nvSpPr>
              <p:spPr>
                <a:xfrm>
                  <a:off x="8854440" y="2813304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A237BD1E-DAC7-8E56-1420-4A1994CC3F66}"/>
                    </a:ext>
                  </a:extLst>
                </p:cNvPr>
                <p:cNvSpPr/>
                <p:nvPr/>
              </p:nvSpPr>
              <p:spPr>
                <a:xfrm>
                  <a:off x="8854440" y="2151888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FD7C8912-C894-10E2-6722-780B15910912}"/>
                    </a:ext>
                  </a:extLst>
                </p:cNvPr>
                <p:cNvSpPr/>
                <p:nvPr/>
              </p:nvSpPr>
              <p:spPr>
                <a:xfrm>
                  <a:off x="8854440" y="3474720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id="{D6CA6522-F61E-0285-CAE2-998BF3EE518F}"/>
                    </a:ext>
                  </a:extLst>
                </p:cNvPr>
                <p:cNvSpPr/>
                <p:nvPr/>
              </p:nvSpPr>
              <p:spPr>
                <a:xfrm>
                  <a:off x="8854440" y="4136136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B7BE81AE-BAF8-FF9D-214A-DFDF02E29C20}"/>
                  </a:ext>
                </a:extLst>
              </p:cNvPr>
              <p:cNvSpPr/>
              <p:nvPr/>
            </p:nvSpPr>
            <p:spPr>
              <a:xfrm>
                <a:off x="6096000" y="5745480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0C058EC7-F04C-D494-F2C2-8E1268C315CE}"/>
                </a:ext>
              </a:extLst>
            </p:cNvPr>
            <p:cNvGrpSpPr/>
            <p:nvPr/>
          </p:nvGrpSpPr>
          <p:grpSpPr>
            <a:xfrm>
              <a:off x="1024669" y="767892"/>
              <a:ext cx="1840798" cy="5147394"/>
              <a:chOff x="6715125" y="855303"/>
              <a:chExt cx="1840798" cy="5147394"/>
            </a:xfrm>
          </p:grpSpPr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6565C242-35E4-4F4D-81E0-790DE0AF6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5224" y="855303"/>
                <a:ext cx="1795650" cy="34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45D25C41-58BB-5DEA-7101-C59A8F220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5322" y="1430851"/>
                <a:ext cx="1753175" cy="2855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69284A56-EC31-DF40-331C-37CF24D11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2748" y="2103120"/>
                <a:ext cx="1738126" cy="21547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>
                <a:extLst>
                  <a:ext uri="{FF2B5EF4-FFF2-40B4-BE49-F238E27FC236}">
                    <a16:creationId xmlns:a16="http://schemas.microsoft.com/office/drawing/2014/main" id="{268769B3-F406-A506-D65B-1C64D13B4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2743" y="2813892"/>
                <a:ext cx="1753180" cy="1463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>
                <a:extLst>
                  <a:ext uri="{FF2B5EF4-FFF2-40B4-BE49-F238E27FC236}">
                    <a16:creationId xmlns:a16="http://schemas.microsoft.com/office/drawing/2014/main" id="{66AAA206-3E89-5252-64C0-77DB69849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2842" y="3396977"/>
                <a:ext cx="1773076" cy="84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64">
                <a:extLst>
                  <a:ext uri="{FF2B5EF4-FFF2-40B4-BE49-F238E27FC236}">
                    <a16:creationId xmlns:a16="http://schemas.microsoft.com/office/drawing/2014/main" id="{9E377364-C23C-FEAD-458E-437AD93FD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896" y="4023513"/>
                <a:ext cx="1758022" cy="2343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avec flèche 65">
                <a:extLst>
                  <a:ext uri="{FF2B5EF4-FFF2-40B4-BE49-F238E27FC236}">
                    <a16:creationId xmlns:a16="http://schemas.microsoft.com/office/drawing/2014/main" id="{4D50B393-F853-917E-EB7C-87CE86084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5125" y="4240333"/>
                <a:ext cx="1813372" cy="480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>
                <a:extLst>
                  <a:ext uri="{FF2B5EF4-FFF2-40B4-BE49-F238E27FC236}">
                    <a16:creationId xmlns:a16="http://schemas.microsoft.com/office/drawing/2014/main" id="{DE9538D5-AB7A-6233-8390-0B2D622DBD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5037" y="4230624"/>
                <a:ext cx="1783460" cy="11705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67">
                <a:extLst>
                  <a:ext uri="{FF2B5EF4-FFF2-40B4-BE49-F238E27FC236}">
                    <a16:creationId xmlns:a16="http://schemas.microsoft.com/office/drawing/2014/main" id="{B241645A-6F47-6C7E-EBF7-9D84E02E1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7896" y="4206223"/>
                <a:ext cx="1730601" cy="17964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E910FE76-265D-4919-9FC2-BD3E074C885F}"/>
                    </a:ext>
                  </a:extLst>
                </p:cNvPr>
                <p:cNvSpPr txBox="1"/>
                <p:nvPr/>
              </p:nvSpPr>
              <p:spPr>
                <a:xfrm>
                  <a:off x="2640199" y="370169"/>
                  <a:ext cx="442723" cy="3310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E910FE76-265D-4919-9FC2-BD3E074C8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199" y="370169"/>
                  <a:ext cx="442723" cy="3310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EA412D6-2349-953C-A50C-370FE0EF5756}"/>
                    </a:ext>
                  </a:extLst>
                </p:cNvPr>
                <p:cNvSpPr txBox="1"/>
                <p:nvPr/>
              </p:nvSpPr>
              <p:spPr>
                <a:xfrm>
                  <a:off x="2629057" y="1080941"/>
                  <a:ext cx="442723" cy="3293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EA412D6-2349-953C-A50C-370FE0EF57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057" y="1080941"/>
                  <a:ext cx="442723" cy="3293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F78594F-0BA2-195E-F08E-AFEFE077627C}"/>
                    </a:ext>
                  </a:extLst>
                </p:cNvPr>
                <p:cNvSpPr txBox="1"/>
                <p:nvPr/>
              </p:nvSpPr>
              <p:spPr>
                <a:xfrm>
                  <a:off x="2650199" y="3632279"/>
                  <a:ext cx="442723" cy="3628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F78594F-0BA2-195E-F08E-AFEFE0776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199" y="3632279"/>
                  <a:ext cx="442723" cy="3628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527C95C0-1D5A-6D70-0F0E-AD56C3E6385D}"/>
                    </a:ext>
                  </a:extLst>
                </p:cNvPr>
                <p:cNvSpPr txBox="1"/>
                <p:nvPr/>
              </p:nvSpPr>
              <p:spPr>
                <a:xfrm>
                  <a:off x="1075705" y="523005"/>
                  <a:ext cx="442723" cy="3628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527C95C0-1D5A-6D70-0F0E-AD56C3E63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05" y="523005"/>
                  <a:ext cx="442723" cy="362856"/>
                </a:xfrm>
                <a:prstGeom prst="rect">
                  <a:avLst/>
                </a:prstGeom>
                <a:blipFill>
                  <a:blip r:embed="rId8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5025DF-C630-C917-06C1-0BC4FB85C310}"/>
                    </a:ext>
                  </a:extLst>
                </p:cNvPr>
                <p:cNvSpPr txBox="1"/>
                <p:nvPr/>
              </p:nvSpPr>
              <p:spPr>
                <a:xfrm>
                  <a:off x="1120426" y="1206019"/>
                  <a:ext cx="442723" cy="3628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5025DF-C630-C917-06C1-0BC4FB85C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426" y="1206019"/>
                  <a:ext cx="442723" cy="36285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F88A850C-FB19-0207-A1E9-911CA70D7B5E}"/>
                    </a:ext>
                  </a:extLst>
                </p:cNvPr>
                <p:cNvSpPr txBox="1"/>
                <p:nvPr/>
              </p:nvSpPr>
              <p:spPr>
                <a:xfrm>
                  <a:off x="3023961" y="3861169"/>
                  <a:ext cx="442723" cy="426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F88A850C-FB19-0207-A1E9-911CA70D7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961" y="3861169"/>
                  <a:ext cx="442723" cy="426912"/>
                </a:xfrm>
                <a:prstGeom prst="rect">
                  <a:avLst/>
                </a:prstGeom>
                <a:blipFill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E1E87A16-93A2-69B0-063C-D0DDE4237CD7}"/>
                  </a:ext>
                </a:extLst>
              </p:cNvPr>
              <p:cNvSpPr txBox="1"/>
              <p:nvPr/>
            </p:nvSpPr>
            <p:spPr>
              <a:xfrm>
                <a:off x="7193947" y="4583888"/>
                <a:ext cx="6096000" cy="2040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x-IV_mathan" sz="180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x-IV_mathan" sz="1800" i="1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_1)</m:t>
                          </m:r>
                        </m:sup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x-IV_mathan" sz="1800" i="1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x-IV_mathan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  <m:sup/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x-IV_mathan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E1E87A16-93A2-69B0-063C-D0DDE4237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947" y="4583888"/>
                <a:ext cx="6096000" cy="20406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7C3F13B-7A7A-B0E5-86B1-7D8A5A53BA5C}"/>
                  </a:ext>
                </a:extLst>
              </p:cNvPr>
              <p:cNvSpPr txBox="1"/>
              <p:nvPr/>
            </p:nvSpPr>
            <p:spPr>
              <a:xfrm>
                <a:off x="-329257" y="-279685"/>
                <a:ext cx="6274489" cy="7320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: 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∗−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400" b="0" dirty="0"/>
              </a:p>
              <a:p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sz="1400" b="0" i="1" dirty="0">
                  <a:latin typeface="Cambria Math" panose="02040503050406030204" pitchFamily="18" charset="0"/>
                </a:endParaRPr>
              </a:p>
              <a:p>
                <a:endParaRPr lang="fr-F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𝑖𝑚𝑎𝑔𝑒</m:t>
                                  </m:r>
                                </m:sub>
                                <m:sup/>
                              </m:sSubSup>
                            </m:num>
                            <m:den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nor/>
                            </m:rPr>
                            <a:rPr lang="fr-FR" sz="1400" dirty="0"/>
                            <m:t> </m:t>
                          </m:r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400" dirty="0"/>
              </a:p>
              <a:p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7C3F13B-7A7A-B0E5-86B1-7D8A5A53B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9257" y="-279685"/>
                <a:ext cx="6274489" cy="73202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2931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D6463-B2C9-3E77-B55E-2813FB59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formules de la diapo 2 marchent même pour la 1</a:t>
            </a:r>
            <a:r>
              <a:rPr lang="fr-FR" baseline="30000" dirty="0"/>
              <a:t>ère</a:t>
            </a:r>
            <a:r>
              <a:rPr lang="fr-FR" dirty="0"/>
              <a:t> (dans l’ordre de calcul) couche. Il faut juste avoir rentré les dérivées partielles du coût par rapport aux valeurs de la dernière couche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06D4EE89-16A2-6FC9-3BC5-9A2313F55BA8}"/>
                  </a:ext>
                </a:extLst>
              </p:cNvPr>
              <p:cNvSpPr txBox="1"/>
              <p:nvPr/>
            </p:nvSpPr>
            <p:spPr>
              <a:xfrm>
                <a:off x="4789170" y="3405363"/>
                <a:ext cx="3116622" cy="1345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=−2 ∗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𝑖𝑚𝑎𝑔𝑒</m:t>
                            </m:r>
                          </m:sub>
                        </m:sSub>
                      </m:num>
                      <m:den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=−2 ∗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06D4EE89-16A2-6FC9-3BC5-9A2313F5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170" y="3405363"/>
                <a:ext cx="3116622" cy="1345176"/>
              </a:xfrm>
              <a:prstGeom prst="rect">
                <a:avLst/>
              </a:prstGeom>
              <a:blipFill>
                <a:blip r:embed="rId2"/>
                <a:stretch>
                  <a:fillRect l="-1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92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8CF5FCD-70B5-2AE6-1BF9-178CD1B6B2BF}"/>
                  </a:ext>
                </a:extLst>
              </p:cNvPr>
              <p:cNvSpPr txBox="1"/>
              <p:nvPr/>
            </p:nvSpPr>
            <p:spPr>
              <a:xfrm>
                <a:off x="-304800" y="961905"/>
                <a:ext cx="6096000" cy="2645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∗−</m:t>
                      </m:r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d>
                            <m:d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nor/>
                            </m:rPr>
                            <a:rPr lang="fr-FR" sz="1800" dirty="0"/>
                            <m:t> </m:t>
                          </m:r>
                          <m:r>
                            <a:rPr lang="fr-FR" sz="1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f>
                        <m:f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8CF5FCD-70B5-2AE6-1BF9-178CD1B6B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961905"/>
                <a:ext cx="6096000" cy="26458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07DA7150-D66A-FF20-4942-9B8EB2692FED}"/>
                  </a:ext>
                </a:extLst>
              </p:cNvPr>
              <p:cNvSpPr txBox="1"/>
              <p:nvPr/>
            </p:nvSpPr>
            <p:spPr>
              <a:xfrm>
                <a:off x="4997450" y="73762"/>
                <a:ext cx="6765289" cy="50274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sz="1000" dirty="0"/>
              </a:p>
              <a:p>
                <a:endParaRPr lang="x-IV_mathan" i="1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borderBox>
                      <m:borderBoxPr>
                        <m:ctrlPr>
                          <a:rPr lang="fr-FR" sz="1800" i="1" smtClean="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f>
                          <m:f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fr-FR" sz="1800" i="1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𝑖𝑚𝑎𝑔𝑒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sz="180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fr-FR" sz="180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fr-FR" sz="1800" i="1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image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sz="180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fr-FR" sz="180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⊙</m:t>
                        </m:r>
                        <m:sSubSup>
                          <m:sSubSup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fr-FR" sz="180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fr-FR" sz="180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orderBox>
                  </m:oMath>
                </a14:m>
                <a:r>
                  <a:rPr lang="fr-FR" sz="1800" dirty="0">
                    <a:solidFill>
                      <a:srgbClr val="44546A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endParaRPr lang="x-IV_mathan" i="1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x-IV_mathan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x-IV_mathan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x-IV_mathan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𝑖𝑚𝑎𝑔𝑒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x-IV_mathan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r>
                            <a:rPr lang="x-IV_mathan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x-IV_mathan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x-IV_mathan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image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x-IV_mathan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r>
                            <a:rPr lang="x-IV_mathan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x-IV_mathan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IV_mathan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x-IV_mathan" i="1">
                                          <a:solidFill>
                                            <a:srgbClr val="44546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x-IV_mathan">
                                          <a:solidFill>
                                            <a:srgbClr val="44546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x-IV_mathan">
                                          <a:solidFill>
                                            <a:srgbClr val="44546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x-IV_mathan">
                                          <a:solidFill>
                                            <a:srgbClr val="44546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  <a:endParaRPr lang="fr-FR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fr-FR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sz="1800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𝑖𝑚𝑎𝑔𝑒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sz="180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fr-FR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b="0" i="1" smtClean="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fr-FR" sz="1800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FR" sz="1800" i="1">
                                          <a:solidFill>
                                            <a:srgbClr val="44546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800">
                                          <a:solidFill>
                                            <a:srgbClr val="44546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fr-FR" sz="1800">
                                          <a:solidFill>
                                            <a:srgbClr val="44546A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fr-FR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sz="1800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image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sz="180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</m:oMath>
                  </m:oMathPara>
                </a14:m>
                <a:endParaRPr lang="fr-FR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  <a:p>
                <a:endParaRPr lang="fr-FR" dirty="0">
                  <a:solidFill>
                    <a:srgbClr val="44546A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borderBox>
                      <m:borderBoxPr>
                        <m:ctrlPr>
                          <a:rPr lang="fr-FR" sz="1800" i="1" smtClean="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f>
                          <m:f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fr-FR" sz="1800" i="1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𝑖𝑚𝑎𝑔𝑒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sz="180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fr-FR" sz="180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fr-FR" sz="1800" i="1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𝑖𝑚𝑎𝑔𝑒</m:t>
                                </m:r>
                              </m:sub>
                            </m:sSub>
                          </m:num>
                          <m:den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FR" sz="180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  <m:r>
                          <a:rPr lang="fr-FR" sz="180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⊙</m:t>
                        </m:r>
                        <m:sSubSup>
                          <m:sSubSup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FR" sz="1800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fr-FR" sz="1800" i="1">
                                <a:solidFill>
                                  <a:srgbClr val="44546A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800" i="1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fr-FR" sz="1800">
                                    <a:solidFill>
                                      <a:srgbClr val="44546A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fr-FR" sz="1800" b="0" i="1" smtClean="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fr-FR" sz="1800" b="0" i="1" smtClean="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fr-FR" sz="1800" b="0" i="1" smtClean="0">
                            <a:solidFill>
                              <a:srgbClr val="44546A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borderBox>
                  </m:oMath>
                </a14:m>
                <a:r>
                  <a:rPr lang="fr-FR" sz="1800" dirty="0">
                    <a:solidFill>
                      <a:srgbClr val="44546A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endParaRPr lang="x-IV_mathan" i="1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x-IV_mathan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x-IV_mathan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x-IV_mathan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x-IV_mathan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𝑖𝑚𝑎𝑔𝑒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x-IV_mathan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fr-FR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r>
                            <a:rPr lang="x-IV_mathan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=−</m:t>
                          </m:r>
                          <m:sSup>
                            <m:sSupPr>
                              <m:ctrlPr>
                                <a:rPr lang="x-IV_mathan" i="1">
                                  <a:solidFill>
                                    <a:srgbClr val="44546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x-IV_mathan" i="1">
                                      <a:solidFill>
                                        <a:srgbClr val="44546A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x-IV_mathan" i="1">
                                          <a:solidFill>
                                            <a:srgbClr val="44546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x-IV_mathan">
                                          <a:solidFill>
                                            <a:srgbClr val="44546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x-IV_mathan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x-IV_mathan">
                                              <a:solidFill>
                                                <a:srgbClr val="44546A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fr-FR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𝑖𝑚𝑎𝑔𝑒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x-IV_mathan">
                                          <a:solidFill>
                                            <a:srgbClr val="44546A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x-IV_mathan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fr-FR" i="1">
                                              <a:solidFill>
                                                <a:srgbClr val="44546A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44546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x-IV_mathan" i="1">
                                  <a:solidFill>
                                    <a:srgbClr val="44546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>
                                  <a:solidFill>
                                    <a:srgbClr val="44546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borderBox>
                    </m:oMath>
                  </m:oMathPara>
                </a14:m>
                <a:endParaRPr lang="fr-FR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fr-FR" sz="180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fr-FR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sz="1800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𝑖𝑚𝑎𝑔𝑒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sz="180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800" b="0" i="0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fr-FR" sz="1800" i="1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80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image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fr-FR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fr-FR" sz="180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fr-FR" sz="1800" b="0" i="1" smtClean="0">
                                      <a:solidFill>
                                        <a:srgbClr val="44546A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800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fr-FR" sz="1800" b="0" i="1" smtClean="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800" b="0" i="1" smtClean="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fr-FR" sz="1800" b="0" i="1" smtClean="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fr-FR" sz="1800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fr-FR" sz="1800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fr-FR" sz="1800" b="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orderBox>
                    </m:oMath>
                  </m:oMathPara>
                </a14:m>
                <a:endParaRPr lang="fr-FR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  <a:p>
                <a:endParaRPr lang="fr-FR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  <a:p>
                <a:endParaRPr lang="fr-FR" sz="10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07DA7150-D66A-FF20-4942-9B8EB2692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450" y="73762"/>
                <a:ext cx="6765289" cy="5027467"/>
              </a:xfrm>
              <a:prstGeom prst="rect">
                <a:avLst/>
              </a:prstGeom>
              <a:blipFill>
                <a:blip r:embed="rId3"/>
                <a:stretch>
                  <a:fillRect l="-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0B65AF01-0041-46AC-DDDD-D15F475790D4}"/>
              </a:ext>
            </a:extLst>
          </p:cNvPr>
          <p:cNvSpPr txBox="1"/>
          <p:nvPr/>
        </p:nvSpPr>
        <p:spPr>
          <a:xfrm>
            <a:off x="1005840" y="297180"/>
            <a:ext cx="1030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Vectorisation des opérations</a:t>
            </a:r>
          </a:p>
        </p:txBody>
      </p:sp>
    </p:spTree>
    <p:extLst>
      <p:ext uri="{BB962C8B-B14F-4D97-AF65-F5344CB8AC3E}">
        <p14:creationId xmlns:p14="http://schemas.microsoft.com/office/powerpoint/2010/main" val="429491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A66CAF-C324-BCC5-EF1E-A429A1C01909}"/>
                  </a:ext>
                </a:extLst>
              </p:cNvPr>
              <p:cNvSpPr txBox="1"/>
              <p:nvPr/>
            </p:nvSpPr>
            <p:spPr>
              <a:xfrm>
                <a:off x="731520" y="571500"/>
                <a:ext cx="10035540" cy="830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np.multiply(values,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weights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0,0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1,0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je veux que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np.multiply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renvoie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1,0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mr>
                    </m:m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Est-ce le cas ?</a:t>
                </a: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mr>
                      </m:m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je veux que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np.multiply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renvoie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ce qui dans mon test vaut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Est-ce le cas ? Rien n’est – sûr. C’est le cas ! En particulier,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np.multiply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ne renvoie pas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ce qui dans mon test vaudrait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Ok, très bien. Le pb vient alors peut-être de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np.sum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? Etudions sa documentation.</a:t>
                </a:r>
              </a:p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je veux que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np.sum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renvoie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/>
                          </m:mr>
                        </m:m>
                        <m:sSubSup>
                          <m:sSubSup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(qu’il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sur la 2</a:t>
                </a:r>
                <a:r>
                  <a:rPr lang="fr-FR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ème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colonne). ce qui dans mon cas vaut </a:t>
                </a:r>
                <a14:m>
                  <m:oMath xmlns:m="http://schemas.openxmlformats.org/officeDocument/2006/math">
                    <m: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mr>
                    </m:m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.]</m:t>
                    </m:r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Ah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ah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!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par défaut somme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ts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ls éléments de la matrice, pas juste selon un axe. Faisons des tests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déterminer comment obtenir le comportement que je cherche. axis = 1. Ok. Appliquons les modifications que cela implique dans mon code. C’est fait. </a:t>
                </a: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A66CAF-C324-BCC5-EF1E-A429A1C01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571500"/>
                <a:ext cx="10035540" cy="8305672"/>
              </a:xfrm>
              <a:prstGeom prst="rect">
                <a:avLst/>
              </a:prstGeom>
              <a:blipFill>
                <a:blip r:embed="rId2"/>
                <a:stretch>
                  <a:fillRect l="-182" t="-220" r="-3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68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6A1AE18-43B8-C1E2-47A3-EA4A4DE19D4E}"/>
              </a:ext>
            </a:extLst>
          </p:cNvPr>
          <p:cNvSpPr txBox="1"/>
          <p:nvPr/>
        </p:nvSpPr>
        <p:spPr>
          <a:xfrm>
            <a:off x="128335" y="154826"/>
            <a:ext cx="675372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Il y a mtn un pb dans le cas scalaire. Corrigeons simplement le test, transformons le un cas vectoriel avec un seul élément (mal dit). Bon,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sum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(avec le paramètre axis=1)ne fonctionne visiblement pas : </a:t>
            </a: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&gt;&gt;&gt;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np.sum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([1,2], axis=1) </a:t>
            </a:r>
          </a:p>
          <a:p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Traceback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most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recent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call last):</a:t>
            </a: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File "&lt;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stdin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&gt;", line 1, in &lt;module&gt;</a:t>
            </a: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File "C:\Users\anato\AppData\Local\Programs\Python\Python311\Lib\site-packages\numpy\core\fromnumeric.py", line 2313, in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sum</a:t>
            </a:r>
            <a:endParaRPr lang="fr-FR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return _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wrapreduction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(a,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np.add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'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sum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', axis,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dtype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out,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keepdims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keepdims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^^^^^^^^^^^^^^^^^^^^^^^^^^^^^^^^^^^^^^^^^^^^^^^^^^^^^^^^^^^^^^^^^^^^^        </a:t>
            </a: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File "C:\Users\anato\AppData\Local\Programs\Python\Python311\Lib\site-packages\numpy\core\fromnumeric.py", line 88, in _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wrapreduction</a:t>
            </a:r>
            <a:endParaRPr lang="fr-FR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return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ufunc.reduce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obj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axis,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dtype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out, **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passkwargs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^^^^^^^^^^^^^^^^^^^^^^^^^^^^^^^^^^^^^^^^^^^^^^^^^</a:t>
            </a:r>
          </a:p>
          <a:p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numpy.exceptions.AxisError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: axis 1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out of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bounds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for </a:t>
            </a:r>
            <a:r>
              <a:rPr lang="fr-FR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array</a:t>
            </a:r>
            <a:r>
              <a:rPr lang="fr-F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of dimension 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193D3B-E718-21C4-5DF6-307FAF0C55AE}"/>
              </a:ext>
            </a:extLst>
          </p:cNvPr>
          <p:cNvSpPr txBox="1"/>
          <p:nvPr/>
        </p:nvSpPr>
        <p:spPr>
          <a:xfrm>
            <a:off x="7251031" y="15482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&gt;&gt;&gt; </a:t>
            </a:r>
            <a:r>
              <a:rPr lang="fr-FR" dirty="0" err="1"/>
              <a:t>np.sum</a:t>
            </a:r>
            <a:r>
              <a:rPr lang="fr-FR" dirty="0"/>
              <a:t>([[1],[2]], axis=1)</a:t>
            </a:r>
          </a:p>
          <a:p>
            <a:r>
              <a:rPr lang="fr-FR" dirty="0" err="1"/>
              <a:t>array</a:t>
            </a:r>
            <a:r>
              <a:rPr lang="fr-FR" dirty="0"/>
              <a:t>([1, 2])</a:t>
            </a:r>
          </a:p>
          <a:p>
            <a:endParaRPr lang="fr-FR" dirty="0"/>
          </a:p>
          <a:p>
            <a:r>
              <a:rPr lang="en-US" dirty="0"/>
              <a:t>&gt;&gt;&gt; test</a:t>
            </a:r>
          </a:p>
          <a:p>
            <a:r>
              <a:rPr lang="en-US" dirty="0"/>
              <a:t>array([0.76220851, 0.52874194])</a:t>
            </a:r>
          </a:p>
          <a:p>
            <a:r>
              <a:rPr lang="en-US" dirty="0"/>
              <a:t>&gt;&gt;&gt; test = </a:t>
            </a:r>
            <a:r>
              <a:rPr lang="en-US" dirty="0" err="1"/>
              <a:t>np.array</a:t>
            </a:r>
            <a:r>
              <a:rPr lang="en-US" dirty="0"/>
              <a:t>([</a:t>
            </a:r>
            <a:r>
              <a:rPr lang="en-US" dirty="0" err="1"/>
              <a:t>np.random.rand</a:t>
            </a:r>
            <a:r>
              <a:rPr lang="en-US" dirty="0"/>
              <a:t>(2)]) </a:t>
            </a:r>
          </a:p>
          <a:p>
            <a:r>
              <a:rPr lang="en-US" dirty="0"/>
              <a:t>&gt;&gt;&gt; test</a:t>
            </a:r>
          </a:p>
          <a:p>
            <a:r>
              <a:rPr lang="en-US" dirty="0"/>
              <a:t>array([[0.05391177, 0.69962059]])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370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C1A4314-2128-381B-0296-EE063A3C264C}"/>
                  </a:ext>
                </a:extLst>
              </p:cNvPr>
              <p:cNvSpPr txBox="1"/>
              <p:nvPr/>
            </p:nvSpPr>
            <p:spPr>
              <a:xfrm>
                <a:off x="416052" y="731520"/>
                <a:ext cx="3943580" cy="13783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r>
                  <a:rPr lang="fr-FR" dirty="0"/>
                  <a:t>calculons cette valeur.</a:t>
                </a: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C1A4314-2128-381B-0296-EE063A3C2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52" y="731520"/>
                <a:ext cx="3943580" cy="1378326"/>
              </a:xfrm>
              <a:prstGeom prst="rect">
                <a:avLst/>
              </a:prstGeom>
              <a:blipFill>
                <a:blip r:embed="rId2"/>
                <a:stretch>
                  <a:fillRect l="-3555" b="-97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190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778</Words>
  <Application>Microsoft Office PowerPoint</Application>
  <PresentationFormat>Grand écran</PresentationFormat>
  <Paragraphs>129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Anatole Melon</dc:creator>
  <cp:lastModifiedBy>Anatole Melon</cp:lastModifiedBy>
  <cp:revision>9</cp:revision>
  <dcterms:created xsi:type="dcterms:W3CDTF">2025-05-27T19:00:41Z</dcterms:created>
  <dcterms:modified xsi:type="dcterms:W3CDTF">2025-06-03T05:58:10Z</dcterms:modified>
</cp:coreProperties>
</file>