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14B8-D815-187F-681F-A26F62C2D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6CE55-33AC-4372-5388-82FA0E6A5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5DE77F-979D-56C0-0B25-C715B619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91B7-425C-470F-ABBF-59CBEDA0BF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5A822E-1438-26E1-EA64-DFFF95AF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A09A39-5D5B-BD79-8354-C8E3AB92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A06-37E3-4A27-A2A8-2BD6A08D3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57905-2889-2172-A6B4-88243EE9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1F8864-CF22-C07C-AD60-BD3C47F4F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BC4CF5-019A-B8D9-DC9F-4F97E453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91B7-425C-470F-ABBF-59CBEDA0BF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CDDE1-94F4-7C99-3FE1-843BCA9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754B2-0D45-C2DA-8542-C7A45469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A06-37E3-4A27-A2A8-2BD6A08D3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23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79E04C-AE4B-553E-22C6-C0119AD4F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DE7937-060A-3728-070E-9990484CD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83E5C-7A79-AAE4-CA79-9BCFC44E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91B7-425C-470F-ABBF-59CBEDA0BF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7B5BD-C99D-D0F6-520D-5558087C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0C0FA-8833-AFB2-901F-16A61878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A06-37E3-4A27-A2A8-2BD6A08D3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02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2C224-94A6-0958-0B87-354CD564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93F89-D3B3-A12B-4A90-BE0FCFFF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9CE8B-A095-DB6E-617C-D5AE65CC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91B7-425C-470F-ABBF-59CBEDA0BF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49120C-AE80-D733-9680-55EEEF4C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AAAD7-7258-4485-6424-F1670BB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A06-37E3-4A27-A2A8-2BD6A08D3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87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1BA07-BDDD-1751-86DB-F3873114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C9F823-09B6-3A13-6771-DD8D392A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941AF-E934-A287-9939-7DB2CB0C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91B7-425C-470F-ABBF-59CBEDA0BF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7F853-04AF-4F96-4DED-DFBF1636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3A1567-4E0D-2A26-9478-A85E9995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A06-37E3-4A27-A2A8-2BD6A08D3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7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C4B57-7544-34B5-12BD-87770E5B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21942-5870-C638-FA3F-F1107D759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454CB2-2FA2-CB1A-B10D-B3E3BD91F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4AEB25-7091-90D7-8CE4-BB4FB72C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91B7-425C-470F-ABBF-59CBEDA0BF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2ABA8-B597-0CFD-E1D3-B03B14D7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DC01E1-EF17-6BC9-90A1-817D1EED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A06-37E3-4A27-A2A8-2BD6A08D3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C2BD0-BD86-AA53-CB8C-A80C3FC8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F533CA-1265-ECF5-583E-F02388C73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99BBAA-8CE8-AD62-20DD-4793AA2B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00B9C8-DC5E-64A9-4AF1-AB0B5D407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04745E-0569-EE27-3188-498549CA2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E154F0-CF6C-FE10-1099-600CF9B6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91B7-425C-470F-ABBF-59CBEDA0BF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C507F5-B530-66B1-CED4-44DA8DB2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66711B-19A4-22DF-A140-DEA400F0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A06-37E3-4A27-A2A8-2BD6A08D3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2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3DD75-FA0B-847C-BF12-844CA46B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B0AF8C-48F8-BC27-8D75-B0DCEE1C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91B7-425C-470F-ABBF-59CBEDA0BF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D08ACB-24E0-21E2-6BEE-C8DF8C09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113A89-3F93-C3A8-958B-CB8F30E5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A06-37E3-4A27-A2A8-2BD6A08D3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9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2109A6-874C-1096-7696-9CB1635F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91B7-425C-470F-ABBF-59CBEDA0BF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A2BFD0-D573-685A-FC7D-D3B17FA6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F4CC1B-803F-A240-2843-46855FCB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A06-37E3-4A27-A2A8-2BD6A08D3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79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5159F-653F-C72C-BAA9-ECCBB8D1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0DC12C-980E-B68E-DEB0-123D0A71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6FC1D0-8878-D400-2292-7AF4F69CF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507B6C-ECE7-6AC4-EE18-B5CDB30D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91B7-425C-470F-ABBF-59CBEDA0BF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7617FB-5264-B101-C739-95DB7AEA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46FBC-F9C3-29EB-FBE6-E72AABE9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A06-37E3-4A27-A2A8-2BD6A08D3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6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5766C-AD54-19CE-9090-6F7A2521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630AC6-31D8-1393-126C-077218AE8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F422AD-0265-DED5-5F07-166368437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148487-1E03-AE6F-1E68-89F7390B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91B7-425C-470F-ABBF-59CBEDA0BF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F82DC8-6EA8-08E4-A018-2F03841E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26CDE8-5A0A-2E8C-A351-5CE46C46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A06-37E3-4A27-A2A8-2BD6A08D3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61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4C7CBB-4B40-6579-FBD0-8F6CFCE6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E92BB8-F25D-AFC5-C3CE-1C2C09A7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2FBEC-A0A4-9F8C-BF28-208EC1594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91B7-425C-470F-ABBF-59CBEDA0BF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AEA83-B0F3-8F0C-A50F-13EB34368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5B0177-8E16-408E-FAFB-295882AED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AA06-37E3-4A27-A2A8-2BD6A08D3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15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tângulo 154">
            <a:extLst>
              <a:ext uri="{FF2B5EF4-FFF2-40B4-BE49-F238E27FC236}">
                <a16:creationId xmlns:a16="http://schemas.microsoft.com/office/drawing/2014/main" id="{9E78131E-EBAF-E247-6B65-EE5F2005AD65}"/>
              </a:ext>
            </a:extLst>
          </p:cNvPr>
          <p:cNvSpPr/>
          <p:nvPr/>
        </p:nvSpPr>
        <p:spPr>
          <a:xfrm>
            <a:off x="3246120" y="0"/>
            <a:ext cx="5278550" cy="23299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38439A-CA09-7706-4C11-1B2E5FE6736E}"/>
              </a:ext>
            </a:extLst>
          </p:cNvPr>
          <p:cNvSpPr txBox="1"/>
          <p:nvPr/>
        </p:nvSpPr>
        <p:spPr>
          <a:xfrm>
            <a:off x="5036773" y="42282"/>
            <a:ext cx="17465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NOVO NUMERO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55F9C6-1BB3-62B9-13BF-01AA272260EF}"/>
              </a:ext>
            </a:extLst>
          </p:cNvPr>
          <p:cNvSpPr txBox="1"/>
          <p:nvPr/>
        </p:nvSpPr>
        <p:spPr>
          <a:xfrm>
            <a:off x="5036774" y="631430"/>
            <a:ext cx="17465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PREVISÃO DA 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EDD4AD-2770-976B-CD9E-0EEB22DA02D5}"/>
              </a:ext>
            </a:extLst>
          </p:cNvPr>
          <p:cNvSpPr txBox="1"/>
          <p:nvPr/>
        </p:nvSpPr>
        <p:spPr>
          <a:xfrm>
            <a:off x="5176283" y="2533478"/>
            <a:ext cx="125272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GANHOU?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1257EC-A283-0B3E-B68A-5EB59DBF8127}"/>
              </a:ext>
            </a:extLst>
          </p:cNvPr>
          <p:cNvSpPr txBox="1"/>
          <p:nvPr/>
        </p:nvSpPr>
        <p:spPr>
          <a:xfrm>
            <a:off x="2747230" y="3383505"/>
            <a:ext cx="58826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191BE8-B089-AE77-996E-60110CF83090}"/>
              </a:ext>
            </a:extLst>
          </p:cNvPr>
          <p:cNvSpPr txBox="1"/>
          <p:nvPr/>
        </p:nvSpPr>
        <p:spPr>
          <a:xfrm>
            <a:off x="8524670" y="3383505"/>
            <a:ext cx="65455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NÃO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D1B1D97D-748D-CFCB-0F92-BACBDA9FF9FB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4181658" y="1762515"/>
            <a:ext cx="480695" cy="2761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59F5559D-8FE6-1389-F0C8-CF0109031FB0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rot="16200000" flipH="1">
            <a:off x="7086951" y="1618506"/>
            <a:ext cx="480695" cy="3049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046B51E-0D29-AA3E-448C-C988DB115C3F}"/>
              </a:ext>
            </a:extLst>
          </p:cNvPr>
          <p:cNvSpPr txBox="1"/>
          <p:nvPr/>
        </p:nvSpPr>
        <p:spPr>
          <a:xfrm>
            <a:off x="3615052" y="1244846"/>
            <a:ext cx="127406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ALTA PROB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34E3141-6041-E3E2-656A-77E92780FE8A}"/>
              </a:ext>
            </a:extLst>
          </p:cNvPr>
          <p:cNvSpPr txBox="1"/>
          <p:nvPr/>
        </p:nvSpPr>
        <p:spPr>
          <a:xfrm>
            <a:off x="6660004" y="1244846"/>
            <a:ext cx="143560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BAIXA PROB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0ED00DCE-AE5D-6B8D-39BD-A282645DD608}"/>
              </a:ext>
            </a:extLst>
          </p:cNvPr>
          <p:cNvSpPr txBox="1"/>
          <p:nvPr/>
        </p:nvSpPr>
        <p:spPr>
          <a:xfrm>
            <a:off x="3755259" y="1827946"/>
            <a:ext cx="99364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APOSTA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801314C2-10F1-89A0-F6D1-4CE6270DC376}"/>
              </a:ext>
            </a:extLst>
          </p:cNvPr>
          <p:cNvCxnSpPr>
            <a:stCxn id="76" idx="2"/>
            <a:endCxn id="78" idx="0"/>
          </p:cNvCxnSpPr>
          <p:nvPr/>
        </p:nvCxnSpPr>
        <p:spPr>
          <a:xfrm flipH="1">
            <a:off x="4252083" y="1614178"/>
            <a:ext cx="1" cy="21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434DF453-BDD9-80CA-4D24-9C1E44027703}"/>
              </a:ext>
            </a:extLst>
          </p:cNvPr>
          <p:cNvCxnSpPr>
            <a:stCxn id="13" idx="2"/>
            <a:endCxn id="76" idx="0"/>
          </p:cNvCxnSpPr>
          <p:nvPr/>
        </p:nvCxnSpPr>
        <p:spPr>
          <a:xfrm rot="5400000">
            <a:off x="4959013" y="293833"/>
            <a:ext cx="244084" cy="1657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05F43937-8A91-6CDF-C23E-37049CE215C8}"/>
              </a:ext>
            </a:extLst>
          </p:cNvPr>
          <p:cNvCxnSpPr>
            <a:stCxn id="13" idx="2"/>
            <a:endCxn id="77" idx="0"/>
          </p:cNvCxnSpPr>
          <p:nvPr/>
        </p:nvCxnSpPr>
        <p:spPr>
          <a:xfrm rot="16200000" flipH="1">
            <a:off x="6521875" y="388913"/>
            <a:ext cx="244084" cy="1467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B8E852FE-9B3B-D77B-CC8D-786C4CDA487D}"/>
              </a:ext>
            </a:extLst>
          </p:cNvPr>
          <p:cNvSpPr txBox="1"/>
          <p:nvPr/>
        </p:nvSpPr>
        <p:spPr>
          <a:xfrm>
            <a:off x="6504555" y="1831594"/>
            <a:ext cx="17465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NOVO NUMERO</a:t>
            </a:r>
          </a:p>
        </p:txBody>
      </p: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AC88E181-DCBC-4013-140D-12D79FA38ECF}"/>
              </a:ext>
            </a:extLst>
          </p:cNvPr>
          <p:cNvCxnSpPr>
            <a:stCxn id="90" idx="3"/>
            <a:endCxn id="13" idx="3"/>
          </p:cNvCxnSpPr>
          <p:nvPr/>
        </p:nvCxnSpPr>
        <p:spPr>
          <a:xfrm flipH="1" flipV="1">
            <a:off x="6783278" y="816096"/>
            <a:ext cx="1467781" cy="1200164"/>
          </a:xfrm>
          <a:prstGeom prst="bentConnector3">
            <a:avLst>
              <a:gd name="adj1" fmla="val -8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5649A55-72C3-7632-D134-AFC68A739128}"/>
              </a:ext>
            </a:extLst>
          </p:cNvPr>
          <p:cNvSpPr txBox="1"/>
          <p:nvPr/>
        </p:nvSpPr>
        <p:spPr>
          <a:xfrm>
            <a:off x="2279931" y="3945392"/>
            <a:ext cx="152286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BATEU META?</a:t>
            </a:r>
          </a:p>
        </p:txBody>
      </p: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3C4C0E5E-4B73-50BF-3405-EF52C4525AF5}"/>
              </a:ext>
            </a:extLst>
          </p:cNvPr>
          <p:cNvCxnSpPr>
            <a:cxnSpLocks/>
            <a:stCxn id="16" idx="2"/>
            <a:endCxn id="97" idx="0"/>
          </p:cNvCxnSpPr>
          <p:nvPr/>
        </p:nvCxnSpPr>
        <p:spPr>
          <a:xfrm>
            <a:off x="3041362" y="3752837"/>
            <a:ext cx="0" cy="19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E06015D-CCC4-6953-8C37-1D3B6847129C}"/>
              </a:ext>
            </a:extLst>
          </p:cNvPr>
          <p:cNvSpPr txBox="1"/>
          <p:nvPr/>
        </p:nvSpPr>
        <p:spPr>
          <a:xfrm>
            <a:off x="1690902" y="4691944"/>
            <a:ext cx="58826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F22A34A9-A1B8-7396-9099-C3B3C99AD748}"/>
              </a:ext>
            </a:extLst>
          </p:cNvPr>
          <p:cNvSpPr txBox="1"/>
          <p:nvPr/>
        </p:nvSpPr>
        <p:spPr>
          <a:xfrm>
            <a:off x="3915182" y="4691944"/>
            <a:ext cx="65455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NÃO</a:t>
            </a:r>
          </a:p>
        </p:txBody>
      </p:sp>
      <p:cxnSp>
        <p:nvCxnSpPr>
          <p:cNvPr id="126" name="Conector: Angulado 125">
            <a:extLst>
              <a:ext uri="{FF2B5EF4-FFF2-40B4-BE49-F238E27FC236}">
                <a16:creationId xmlns:a16="http://schemas.microsoft.com/office/drawing/2014/main" id="{54296225-246B-D38E-06E8-CB806C67FE55}"/>
              </a:ext>
            </a:extLst>
          </p:cNvPr>
          <p:cNvCxnSpPr>
            <a:cxnSpLocks/>
            <a:stCxn id="97" idx="2"/>
          </p:cNvCxnSpPr>
          <p:nvPr/>
        </p:nvCxnSpPr>
        <p:spPr>
          <a:xfrm rot="16200000" flipH="1">
            <a:off x="3466051" y="3890035"/>
            <a:ext cx="351721" cy="1201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id="{604110A6-0CEB-5444-8F68-613B15ECFDEE}"/>
              </a:ext>
            </a:extLst>
          </p:cNvPr>
          <p:cNvCxnSpPr>
            <a:cxnSpLocks/>
            <a:stCxn id="97" idx="2"/>
          </p:cNvCxnSpPr>
          <p:nvPr/>
        </p:nvCxnSpPr>
        <p:spPr>
          <a:xfrm rot="5400000">
            <a:off x="2337338" y="3962420"/>
            <a:ext cx="351721" cy="1056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691DC9AE-118B-7535-C166-CD6BA8C265E8}"/>
              </a:ext>
            </a:extLst>
          </p:cNvPr>
          <p:cNvSpPr txBox="1"/>
          <p:nvPr/>
        </p:nvSpPr>
        <p:spPr>
          <a:xfrm>
            <a:off x="1598728" y="5412997"/>
            <a:ext cx="7599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E56BC66D-DED2-E938-A384-1F2A95E79D2F}"/>
              </a:ext>
            </a:extLst>
          </p:cNvPr>
          <p:cNvCxnSpPr>
            <a:stCxn id="123" idx="2"/>
            <a:endCxn id="129" idx="0"/>
          </p:cNvCxnSpPr>
          <p:nvPr/>
        </p:nvCxnSpPr>
        <p:spPr>
          <a:xfrm flipH="1">
            <a:off x="1978685" y="5061276"/>
            <a:ext cx="6349" cy="35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4DC1F734-1E7B-2CE2-5AF2-9337CD933D27}"/>
              </a:ext>
            </a:extLst>
          </p:cNvPr>
          <p:cNvSpPr txBox="1"/>
          <p:nvPr/>
        </p:nvSpPr>
        <p:spPr>
          <a:xfrm>
            <a:off x="7978697" y="3956319"/>
            <a:ext cx="17465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BATEU STOP?</a:t>
            </a:r>
          </a:p>
        </p:txBody>
      </p:sp>
      <p:cxnSp>
        <p:nvCxnSpPr>
          <p:cNvPr id="179" name="Conector de Seta Reta 178">
            <a:extLst>
              <a:ext uri="{FF2B5EF4-FFF2-40B4-BE49-F238E27FC236}">
                <a16:creationId xmlns:a16="http://schemas.microsoft.com/office/drawing/2014/main" id="{AE78434F-B449-E4E7-3D0D-9B3A8C7C8F27}"/>
              </a:ext>
            </a:extLst>
          </p:cNvPr>
          <p:cNvCxnSpPr>
            <a:cxnSpLocks/>
            <a:stCxn id="17" idx="2"/>
            <a:endCxn id="159" idx="0"/>
          </p:cNvCxnSpPr>
          <p:nvPr/>
        </p:nvCxnSpPr>
        <p:spPr>
          <a:xfrm>
            <a:off x="8851949" y="3752837"/>
            <a:ext cx="0" cy="20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51179AE1-0930-9B3D-4DA2-F2827EABD11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910025" y="411614"/>
            <a:ext cx="1" cy="21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: Angulado 212">
            <a:extLst>
              <a:ext uri="{FF2B5EF4-FFF2-40B4-BE49-F238E27FC236}">
                <a16:creationId xmlns:a16="http://schemas.microsoft.com/office/drawing/2014/main" id="{D2091EFA-0177-D76A-EB68-278FA0CA733E}"/>
              </a:ext>
            </a:extLst>
          </p:cNvPr>
          <p:cNvCxnSpPr>
            <a:stCxn id="78" idx="3"/>
            <a:endCxn id="14" idx="0"/>
          </p:cNvCxnSpPr>
          <p:nvPr/>
        </p:nvCxnSpPr>
        <p:spPr>
          <a:xfrm>
            <a:off x="4748907" y="2012612"/>
            <a:ext cx="1053740" cy="520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CaixaDeTexto 216">
            <a:extLst>
              <a:ext uri="{FF2B5EF4-FFF2-40B4-BE49-F238E27FC236}">
                <a16:creationId xmlns:a16="http://schemas.microsoft.com/office/drawing/2014/main" id="{1E40CAC2-A713-A915-A6CA-B01D9617DCB8}"/>
              </a:ext>
            </a:extLst>
          </p:cNvPr>
          <p:cNvSpPr txBox="1"/>
          <p:nvPr/>
        </p:nvSpPr>
        <p:spPr>
          <a:xfrm>
            <a:off x="7442937" y="4666445"/>
            <a:ext cx="58826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B2A20977-9B0D-B2CD-BC5A-8B4FD039BBA7}"/>
              </a:ext>
            </a:extLst>
          </p:cNvPr>
          <p:cNvSpPr txBox="1"/>
          <p:nvPr/>
        </p:nvSpPr>
        <p:spPr>
          <a:xfrm>
            <a:off x="9667217" y="4666445"/>
            <a:ext cx="65455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NÃO</a:t>
            </a:r>
          </a:p>
        </p:txBody>
      </p:sp>
      <p:cxnSp>
        <p:nvCxnSpPr>
          <p:cNvPr id="220" name="Conector: Angulado 219">
            <a:extLst>
              <a:ext uri="{FF2B5EF4-FFF2-40B4-BE49-F238E27FC236}">
                <a16:creationId xmlns:a16="http://schemas.microsoft.com/office/drawing/2014/main" id="{E6FCAC2A-228F-4181-0E7D-B929FB1E5538}"/>
              </a:ext>
            </a:extLst>
          </p:cNvPr>
          <p:cNvCxnSpPr>
            <a:stCxn id="159" idx="2"/>
            <a:endCxn id="217" idx="0"/>
          </p:cNvCxnSpPr>
          <p:nvPr/>
        </p:nvCxnSpPr>
        <p:spPr>
          <a:xfrm rot="5400000">
            <a:off x="8124112" y="3938608"/>
            <a:ext cx="340794" cy="1114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64F489E5-A59C-9E2C-9CEC-B97D778DC3FB}"/>
              </a:ext>
            </a:extLst>
          </p:cNvPr>
          <p:cNvSpPr txBox="1"/>
          <p:nvPr/>
        </p:nvSpPr>
        <p:spPr>
          <a:xfrm>
            <a:off x="7362484" y="5327101"/>
            <a:ext cx="7599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6189C4C2-A50F-0BDA-8418-5AF5AB5F328D}"/>
              </a:ext>
            </a:extLst>
          </p:cNvPr>
          <p:cNvCxnSpPr>
            <a:stCxn id="217" idx="2"/>
            <a:endCxn id="221" idx="0"/>
          </p:cNvCxnSpPr>
          <p:nvPr/>
        </p:nvCxnSpPr>
        <p:spPr>
          <a:xfrm>
            <a:off x="7737069" y="5035777"/>
            <a:ext cx="5372" cy="2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: Angulado 227">
            <a:extLst>
              <a:ext uri="{FF2B5EF4-FFF2-40B4-BE49-F238E27FC236}">
                <a16:creationId xmlns:a16="http://schemas.microsoft.com/office/drawing/2014/main" id="{860B1143-7FD6-BAA0-7E7C-4C93C8DE7DAF}"/>
              </a:ext>
            </a:extLst>
          </p:cNvPr>
          <p:cNvCxnSpPr>
            <a:stCxn id="159" idx="2"/>
            <a:endCxn id="218" idx="0"/>
          </p:cNvCxnSpPr>
          <p:nvPr/>
        </p:nvCxnSpPr>
        <p:spPr>
          <a:xfrm rot="16200000" flipH="1">
            <a:off x="9252825" y="3924774"/>
            <a:ext cx="340794" cy="1142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>
            <a:extLst>
              <a:ext uri="{FF2B5EF4-FFF2-40B4-BE49-F238E27FC236}">
                <a16:creationId xmlns:a16="http://schemas.microsoft.com/office/drawing/2014/main" id="{42BB53F8-21B9-0559-BECA-B8896DCBBE40}"/>
              </a:ext>
            </a:extLst>
          </p:cNvPr>
          <p:cNvSpPr txBox="1"/>
          <p:nvPr/>
        </p:nvSpPr>
        <p:spPr>
          <a:xfrm>
            <a:off x="9121244" y="5327101"/>
            <a:ext cx="17465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AUMENTA MULT</a:t>
            </a:r>
          </a:p>
        </p:txBody>
      </p:sp>
      <p:cxnSp>
        <p:nvCxnSpPr>
          <p:cNvPr id="237" name="Conector de Seta Reta 236">
            <a:extLst>
              <a:ext uri="{FF2B5EF4-FFF2-40B4-BE49-F238E27FC236}">
                <a16:creationId xmlns:a16="http://schemas.microsoft.com/office/drawing/2014/main" id="{D7282877-EADE-9ADB-AECE-9E0BEEBEE481}"/>
              </a:ext>
            </a:extLst>
          </p:cNvPr>
          <p:cNvCxnSpPr>
            <a:stCxn id="218" idx="2"/>
            <a:endCxn id="235" idx="0"/>
          </p:cNvCxnSpPr>
          <p:nvPr/>
        </p:nvCxnSpPr>
        <p:spPr>
          <a:xfrm>
            <a:off x="9994496" y="5035777"/>
            <a:ext cx="0" cy="2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: Angulado 238">
            <a:extLst>
              <a:ext uri="{FF2B5EF4-FFF2-40B4-BE49-F238E27FC236}">
                <a16:creationId xmlns:a16="http://schemas.microsoft.com/office/drawing/2014/main" id="{F02C8A0F-ABEB-94EA-9F60-916A12262715}"/>
              </a:ext>
            </a:extLst>
          </p:cNvPr>
          <p:cNvCxnSpPr>
            <a:stCxn id="235" idx="3"/>
            <a:endCxn id="6" idx="3"/>
          </p:cNvCxnSpPr>
          <p:nvPr/>
        </p:nvCxnSpPr>
        <p:spPr>
          <a:xfrm flipH="1" flipV="1">
            <a:off x="6783277" y="226948"/>
            <a:ext cx="4084471" cy="5284819"/>
          </a:xfrm>
          <a:prstGeom prst="bentConnector3">
            <a:avLst>
              <a:gd name="adj1" fmla="val -5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: Angulado 244">
            <a:extLst>
              <a:ext uri="{FF2B5EF4-FFF2-40B4-BE49-F238E27FC236}">
                <a16:creationId xmlns:a16="http://schemas.microsoft.com/office/drawing/2014/main" id="{65827F0C-D386-43A3-3566-B1CDF89A3537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5400000" flipH="1">
            <a:off x="1796151" y="2614967"/>
            <a:ext cx="3896279" cy="996341"/>
          </a:xfrm>
          <a:prstGeom prst="bentConnector4">
            <a:avLst>
              <a:gd name="adj1" fmla="val -32856"/>
              <a:gd name="adj2" fmla="val 334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68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</dc:creator>
  <cp:lastModifiedBy>Lucas</cp:lastModifiedBy>
  <cp:revision>1</cp:revision>
  <dcterms:created xsi:type="dcterms:W3CDTF">2024-09-10T23:39:16Z</dcterms:created>
  <dcterms:modified xsi:type="dcterms:W3CDTF">2024-09-11T01:19:08Z</dcterms:modified>
</cp:coreProperties>
</file>