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86180-1AA4-4024-8872-7DD7746189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30E77E-6CB6-40A0-85C3-A9685DF04BA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base -- Modelo SIR</a:t>
          </a:r>
          <a:endParaRPr lang="en-US"/>
        </a:p>
      </dgm:t>
    </dgm:pt>
    <dgm:pt modelId="{8B3B8AE2-F1A5-4BC5-A6FD-0C069E1A9686}" type="parTrans" cxnId="{3C80B40D-C14F-4C1A-AD7C-45CEFEB6AA58}">
      <dgm:prSet/>
      <dgm:spPr/>
      <dgm:t>
        <a:bodyPr/>
        <a:lstStyle/>
        <a:p>
          <a:endParaRPr lang="en-US"/>
        </a:p>
      </dgm:t>
    </dgm:pt>
    <dgm:pt modelId="{FB1050C5-CE43-406F-9D5C-180AE8778929}" type="sibTrans" cxnId="{3C80B40D-C14F-4C1A-AD7C-45CEFEB6AA58}">
      <dgm:prSet/>
      <dgm:spPr/>
      <dgm:t>
        <a:bodyPr/>
        <a:lstStyle/>
        <a:p>
          <a:endParaRPr lang="en-US"/>
        </a:p>
      </dgm:t>
    </dgm:pt>
    <dgm:pt modelId="{D4261BEB-4F5E-4740-B188-3F5443EB763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Melhoria e novos parâmetros -- Modelo SEQIAHR</a:t>
          </a:r>
          <a:endParaRPr lang="en-US"/>
        </a:p>
      </dgm:t>
    </dgm:pt>
    <dgm:pt modelId="{D7C68EC7-C431-4A87-8E99-59D8283EECB8}" type="parTrans" cxnId="{A5318F9D-2FA8-43B5-B29F-165272996AAB}">
      <dgm:prSet/>
      <dgm:spPr/>
      <dgm:t>
        <a:bodyPr/>
        <a:lstStyle/>
        <a:p>
          <a:endParaRPr lang="en-US"/>
        </a:p>
      </dgm:t>
    </dgm:pt>
    <dgm:pt modelId="{95D60F79-45B9-4D05-82C5-1C3755B51892}" type="sibTrans" cxnId="{A5318F9D-2FA8-43B5-B29F-165272996AAB}">
      <dgm:prSet/>
      <dgm:spPr/>
      <dgm:t>
        <a:bodyPr/>
        <a:lstStyle/>
        <a:p>
          <a:endParaRPr lang="en-US"/>
        </a:p>
      </dgm:t>
    </dgm:pt>
    <dgm:pt modelId="{0747F221-57F6-4AB4-A23F-2CBAAA4B241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Otimização e estimação de parâmetros -- PyMC4</a:t>
          </a:r>
          <a:endParaRPr lang="en-US"/>
        </a:p>
      </dgm:t>
    </dgm:pt>
    <dgm:pt modelId="{2A0739EE-06D1-4D91-ADEF-BB64389F7EF6}" type="parTrans" cxnId="{C8937A19-103A-48C8-A082-14386147A866}">
      <dgm:prSet/>
      <dgm:spPr/>
      <dgm:t>
        <a:bodyPr/>
        <a:lstStyle/>
        <a:p>
          <a:endParaRPr lang="en-US"/>
        </a:p>
      </dgm:t>
    </dgm:pt>
    <dgm:pt modelId="{6C30A3CF-6373-4EF0-82F3-5D61A5C106F8}" type="sibTrans" cxnId="{C8937A19-103A-48C8-A082-14386147A866}">
      <dgm:prSet/>
      <dgm:spPr/>
      <dgm:t>
        <a:bodyPr/>
        <a:lstStyle/>
        <a:p>
          <a:endParaRPr lang="en-US"/>
        </a:p>
      </dgm:t>
    </dgm:pt>
    <dgm:pt modelId="{77AD5F1E-FF70-41BE-842F-2ACD6D814F1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Próximo passo na estimação de parâmetros               Mixture Density Networks</a:t>
          </a:r>
          <a:endParaRPr lang="en-US"/>
        </a:p>
      </dgm:t>
    </dgm:pt>
    <dgm:pt modelId="{33A908EB-847A-4C90-A324-1412E827E837}" type="parTrans" cxnId="{CB217DBC-1110-4999-8406-3AFE01E1862B}">
      <dgm:prSet/>
      <dgm:spPr/>
      <dgm:t>
        <a:bodyPr/>
        <a:lstStyle/>
        <a:p>
          <a:endParaRPr lang="en-US"/>
        </a:p>
      </dgm:t>
    </dgm:pt>
    <dgm:pt modelId="{E20BDC66-100A-45E3-A4E9-F82AA2651C09}" type="sibTrans" cxnId="{CB217DBC-1110-4999-8406-3AFE01E1862B}">
      <dgm:prSet/>
      <dgm:spPr/>
      <dgm:t>
        <a:bodyPr/>
        <a:lstStyle/>
        <a:p>
          <a:endParaRPr lang="en-US"/>
        </a:p>
      </dgm:t>
    </dgm:pt>
    <dgm:pt modelId="{7D199125-1BE9-4BA8-991A-CA55969409E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Referências</a:t>
          </a:r>
          <a:endParaRPr lang="en-US"/>
        </a:p>
      </dgm:t>
    </dgm:pt>
    <dgm:pt modelId="{A38FD136-9A16-404C-A6F9-659423EC4DE8}" type="parTrans" cxnId="{68EA2EE0-D7D7-4907-A8A3-F8D6522A0584}">
      <dgm:prSet/>
      <dgm:spPr/>
      <dgm:t>
        <a:bodyPr/>
        <a:lstStyle/>
        <a:p>
          <a:endParaRPr lang="en-US"/>
        </a:p>
      </dgm:t>
    </dgm:pt>
    <dgm:pt modelId="{B49B5895-A4DF-4976-B3FF-A82836A2C0CF}" type="sibTrans" cxnId="{68EA2EE0-D7D7-4907-A8A3-F8D6522A0584}">
      <dgm:prSet/>
      <dgm:spPr/>
      <dgm:t>
        <a:bodyPr/>
        <a:lstStyle/>
        <a:p>
          <a:endParaRPr lang="en-US"/>
        </a:p>
      </dgm:t>
    </dgm:pt>
    <dgm:pt modelId="{7BCAE76D-18FA-44C7-A011-C2AD9125C5AA}" type="pres">
      <dgm:prSet presAssocID="{F8786180-1AA4-4024-8872-7DD774618956}" presName="root" presStyleCnt="0">
        <dgm:presLayoutVars>
          <dgm:dir/>
          <dgm:resizeHandles val="exact"/>
        </dgm:presLayoutVars>
      </dgm:prSet>
      <dgm:spPr/>
    </dgm:pt>
    <dgm:pt modelId="{D4FF4680-308F-4E9E-A744-9063EDDF0D0B}" type="pres">
      <dgm:prSet presAssocID="{CF30E77E-6CB6-40A0-85C3-A9685DF04BAF}" presName="compNode" presStyleCnt="0"/>
      <dgm:spPr/>
    </dgm:pt>
    <dgm:pt modelId="{24319DF3-96A0-4EAF-8460-39B5FE864646}" type="pres">
      <dgm:prSet presAssocID="{CF30E77E-6CB6-40A0-85C3-A9685DF04BAF}" presName="bgRect" presStyleLbl="bgShp" presStyleIdx="0" presStyleCnt="5"/>
      <dgm:spPr/>
    </dgm:pt>
    <dgm:pt modelId="{F380259D-D1E4-4674-A0D0-F09A2E7D9A80}" type="pres">
      <dgm:prSet presAssocID="{CF30E77E-6CB6-40A0-85C3-A9685DF04B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10E77D2C-3768-47F0-8B59-93FC620AE0F8}" type="pres">
      <dgm:prSet presAssocID="{CF30E77E-6CB6-40A0-85C3-A9685DF04BAF}" presName="spaceRect" presStyleCnt="0"/>
      <dgm:spPr/>
    </dgm:pt>
    <dgm:pt modelId="{E79B3F09-BB44-4DD2-91A2-57F9A6CAB44E}" type="pres">
      <dgm:prSet presAssocID="{CF30E77E-6CB6-40A0-85C3-A9685DF04BAF}" presName="parTx" presStyleLbl="revTx" presStyleIdx="0" presStyleCnt="5">
        <dgm:presLayoutVars>
          <dgm:chMax val="0"/>
          <dgm:chPref val="0"/>
        </dgm:presLayoutVars>
      </dgm:prSet>
      <dgm:spPr/>
    </dgm:pt>
    <dgm:pt modelId="{6E477E0D-D70E-4F4F-A459-BE30705E1A57}" type="pres">
      <dgm:prSet presAssocID="{FB1050C5-CE43-406F-9D5C-180AE8778929}" presName="sibTrans" presStyleCnt="0"/>
      <dgm:spPr/>
    </dgm:pt>
    <dgm:pt modelId="{017C8B70-D0F0-4E70-88C7-5B3157BCC512}" type="pres">
      <dgm:prSet presAssocID="{D4261BEB-4F5E-4740-B188-3F5443EB763F}" presName="compNode" presStyleCnt="0"/>
      <dgm:spPr/>
    </dgm:pt>
    <dgm:pt modelId="{C10C2BCF-E07D-45FD-9A4D-E7EB6E6B8C8A}" type="pres">
      <dgm:prSet presAssocID="{D4261BEB-4F5E-4740-B188-3F5443EB763F}" presName="bgRect" presStyleLbl="bgShp" presStyleIdx="1" presStyleCnt="5"/>
      <dgm:spPr/>
    </dgm:pt>
    <dgm:pt modelId="{8D2426BA-A5C2-4DF4-93F8-D8FE7236F250}" type="pres">
      <dgm:prSet presAssocID="{D4261BEB-4F5E-4740-B188-3F5443EB76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413F3E0-DDF0-4828-AA65-FFBCC9753A38}" type="pres">
      <dgm:prSet presAssocID="{D4261BEB-4F5E-4740-B188-3F5443EB763F}" presName="spaceRect" presStyleCnt="0"/>
      <dgm:spPr/>
    </dgm:pt>
    <dgm:pt modelId="{569D89BE-B5C6-44A9-900E-16E2B759B0B1}" type="pres">
      <dgm:prSet presAssocID="{D4261BEB-4F5E-4740-B188-3F5443EB763F}" presName="parTx" presStyleLbl="revTx" presStyleIdx="1" presStyleCnt="5">
        <dgm:presLayoutVars>
          <dgm:chMax val="0"/>
          <dgm:chPref val="0"/>
        </dgm:presLayoutVars>
      </dgm:prSet>
      <dgm:spPr/>
    </dgm:pt>
    <dgm:pt modelId="{1DFB26C9-3A00-4F16-8B8A-8F1B1461AF3F}" type="pres">
      <dgm:prSet presAssocID="{95D60F79-45B9-4D05-82C5-1C3755B51892}" presName="sibTrans" presStyleCnt="0"/>
      <dgm:spPr/>
    </dgm:pt>
    <dgm:pt modelId="{825D1667-A10E-4685-9AF4-2BAD54D78720}" type="pres">
      <dgm:prSet presAssocID="{0747F221-57F6-4AB4-A23F-2CBAAA4B2417}" presName="compNode" presStyleCnt="0"/>
      <dgm:spPr/>
    </dgm:pt>
    <dgm:pt modelId="{4BE56C72-94B3-441D-BF61-7D958E7E80FC}" type="pres">
      <dgm:prSet presAssocID="{0747F221-57F6-4AB4-A23F-2CBAAA4B2417}" presName="bgRect" presStyleLbl="bgShp" presStyleIdx="2" presStyleCnt="5"/>
      <dgm:spPr/>
    </dgm:pt>
    <dgm:pt modelId="{372478F8-1DC3-403C-8847-1BAADA6AE688}" type="pres">
      <dgm:prSet presAssocID="{0747F221-57F6-4AB4-A23F-2CBAAA4B24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0EB2F281-5D7C-401E-8583-8078A1F0F7E6}" type="pres">
      <dgm:prSet presAssocID="{0747F221-57F6-4AB4-A23F-2CBAAA4B2417}" presName="spaceRect" presStyleCnt="0"/>
      <dgm:spPr/>
    </dgm:pt>
    <dgm:pt modelId="{C1F07FC1-B050-4423-807D-6DA3F6A37BB6}" type="pres">
      <dgm:prSet presAssocID="{0747F221-57F6-4AB4-A23F-2CBAAA4B2417}" presName="parTx" presStyleLbl="revTx" presStyleIdx="2" presStyleCnt="5">
        <dgm:presLayoutVars>
          <dgm:chMax val="0"/>
          <dgm:chPref val="0"/>
        </dgm:presLayoutVars>
      </dgm:prSet>
      <dgm:spPr/>
    </dgm:pt>
    <dgm:pt modelId="{4A15678E-BBBE-461E-BAFB-21D4E05B6B4C}" type="pres">
      <dgm:prSet presAssocID="{6C30A3CF-6373-4EF0-82F3-5D61A5C106F8}" presName="sibTrans" presStyleCnt="0"/>
      <dgm:spPr/>
    </dgm:pt>
    <dgm:pt modelId="{9035EE69-83EE-45CC-8543-74F3E75D7250}" type="pres">
      <dgm:prSet presAssocID="{77AD5F1E-FF70-41BE-842F-2ACD6D814F13}" presName="compNode" presStyleCnt="0"/>
      <dgm:spPr/>
    </dgm:pt>
    <dgm:pt modelId="{EAFD3D3C-2472-4094-8B6F-7EA639FBBD9A}" type="pres">
      <dgm:prSet presAssocID="{77AD5F1E-FF70-41BE-842F-2ACD6D814F13}" presName="bgRect" presStyleLbl="bgShp" presStyleIdx="3" presStyleCnt="5"/>
      <dgm:spPr/>
    </dgm:pt>
    <dgm:pt modelId="{C21310D9-1B14-473F-9136-701104A2F2A4}" type="pres">
      <dgm:prSet presAssocID="{77AD5F1E-FF70-41BE-842F-2ACD6D814F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DB02BBF-F4AD-4EE3-8842-5323DEDD3702}" type="pres">
      <dgm:prSet presAssocID="{77AD5F1E-FF70-41BE-842F-2ACD6D814F13}" presName="spaceRect" presStyleCnt="0"/>
      <dgm:spPr/>
    </dgm:pt>
    <dgm:pt modelId="{BF6E2B9A-08DB-412D-BC68-70E4B988DBE8}" type="pres">
      <dgm:prSet presAssocID="{77AD5F1E-FF70-41BE-842F-2ACD6D814F13}" presName="parTx" presStyleLbl="revTx" presStyleIdx="3" presStyleCnt="5">
        <dgm:presLayoutVars>
          <dgm:chMax val="0"/>
          <dgm:chPref val="0"/>
        </dgm:presLayoutVars>
      </dgm:prSet>
      <dgm:spPr/>
    </dgm:pt>
    <dgm:pt modelId="{01955297-1620-4E0B-9711-C96CD7394F2E}" type="pres">
      <dgm:prSet presAssocID="{E20BDC66-100A-45E3-A4E9-F82AA2651C09}" presName="sibTrans" presStyleCnt="0"/>
      <dgm:spPr/>
    </dgm:pt>
    <dgm:pt modelId="{25314405-0B6A-4B1C-8EE7-D77E6BAB58C6}" type="pres">
      <dgm:prSet presAssocID="{7D199125-1BE9-4BA8-991A-CA55969409ED}" presName="compNode" presStyleCnt="0"/>
      <dgm:spPr/>
    </dgm:pt>
    <dgm:pt modelId="{61B81319-654F-461B-91F3-BCA6A320C2C8}" type="pres">
      <dgm:prSet presAssocID="{7D199125-1BE9-4BA8-991A-CA55969409ED}" presName="bgRect" presStyleLbl="bgShp" presStyleIdx="4" presStyleCnt="5"/>
      <dgm:spPr/>
    </dgm:pt>
    <dgm:pt modelId="{F072A7FF-0910-40E3-A622-466723ED0E97}" type="pres">
      <dgm:prSet presAssocID="{7D199125-1BE9-4BA8-991A-CA55969409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CD961B20-65A5-4C31-B533-7B934B01B679}" type="pres">
      <dgm:prSet presAssocID="{7D199125-1BE9-4BA8-991A-CA55969409ED}" presName="spaceRect" presStyleCnt="0"/>
      <dgm:spPr/>
    </dgm:pt>
    <dgm:pt modelId="{289477D5-282D-4118-A5F0-CE561FAD3ED8}" type="pres">
      <dgm:prSet presAssocID="{7D199125-1BE9-4BA8-991A-CA55969409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80B40D-C14F-4C1A-AD7C-45CEFEB6AA58}" srcId="{F8786180-1AA4-4024-8872-7DD774618956}" destId="{CF30E77E-6CB6-40A0-85C3-A9685DF04BAF}" srcOrd="0" destOrd="0" parTransId="{8B3B8AE2-F1A5-4BC5-A6FD-0C069E1A9686}" sibTransId="{FB1050C5-CE43-406F-9D5C-180AE8778929}"/>
    <dgm:cxn modelId="{6BFE5F19-6AAF-4B41-87C2-7FED8D1E2A0A}" type="presOf" srcId="{77AD5F1E-FF70-41BE-842F-2ACD6D814F13}" destId="{BF6E2B9A-08DB-412D-BC68-70E4B988DBE8}" srcOrd="0" destOrd="0" presId="urn:microsoft.com/office/officeart/2018/2/layout/IconVerticalSolidList"/>
    <dgm:cxn modelId="{C8937A19-103A-48C8-A082-14386147A866}" srcId="{F8786180-1AA4-4024-8872-7DD774618956}" destId="{0747F221-57F6-4AB4-A23F-2CBAAA4B2417}" srcOrd="2" destOrd="0" parTransId="{2A0739EE-06D1-4D91-ADEF-BB64389F7EF6}" sibTransId="{6C30A3CF-6373-4EF0-82F3-5D61A5C106F8}"/>
    <dgm:cxn modelId="{8C54B55D-BC3B-49B7-AF38-52C90A0BA7A3}" type="presOf" srcId="{D4261BEB-4F5E-4740-B188-3F5443EB763F}" destId="{569D89BE-B5C6-44A9-900E-16E2B759B0B1}" srcOrd="0" destOrd="0" presId="urn:microsoft.com/office/officeart/2018/2/layout/IconVerticalSolidList"/>
    <dgm:cxn modelId="{4B5ABF46-BF93-4EE2-B5B7-219B4EF39C3B}" type="presOf" srcId="{CF30E77E-6CB6-40A0-85C3-A9685DF04BAF}" destId="{E79B3F09-BB44-4DD2-91A2-57F9A6CAB44E}" srcOrd="0" destOrd="0" presId="urn:microsoft.com/office/officeart/2018/2/layout/IconVerticalSolidList"/>
    <dgm:cxn modelId="{A5318F9D-2FA8-43B5-B29F-165272996AAB}" srcId="{F8786180-1AA4-4024-8872-7DD774618956}" destId="{D4261BEB-4F5E-4740-B188-3F5443EB763F}" srcOrd="1" destOrd="0" parTransId="{D7C68EC7-C431-4A87-8E99-59D8283EECB8}" sibTransId="{95D60F79-45B9-4D05-82C5-1C3755B51892}"/>
    <dgm:cxn modelId="{06CBE0BB-BEDD-4C6A-973B-C83A582DAB39}" type="presOf" srcId="{0747F221-57F6-4AB4-A23F-2CBAAA4B2417}" destId="{C1F07FC1-B050-4423-807D-6DA3F6A37BB6}" srcOrd="0" destOrd="0" presId="urn:microsoft.com/office/officeart/2018/2/layout/IconVerticalSolidList"/>
    <dgm:cxn modelId="{CB217DBC-1110-4999-8406-3AFE01E1862B}" srcId="{F8786180-1AA4-4024-8872-7DD774618956}" destId="{77AD5F1E-FF70-41BE-842F-2ACD6D814F13}" srcOrd="3" destOrd="0" parTransId="{33A908EB-847A-4C90-A324-1412E827E837}" sibTransId="{E20BDC66-100A-45E3-A4E9-F82AA2651C09}"/>
    <dgm:cxn modelId="{68EA2EE0-D7D7-4907-A8A3-F8D6522A0584}" srcId="{F8786180-1AA4-4024-8872-7DD774618956}" destId="{7D199125-1BE9-4BA8-991A-CA55969409ED}" srcOrd="4" destOrd="0" parTransId="{A38FD136-9A16-404C-A6F9-659423EC4DE8}" sibTransId="{B49B5895-A4DF-4976-B3FF-A82836A2C0CF}"/>
    <dgm:cxn modelId="{3347D5E2-1772-4059-BC96-96A45BDDAF9B}" type="presOf" srcId="{7D199125-1BE9-4BA8-991A-CA55969409ED}" destId="{289477D5-282D-4118-A5F0-CE561FAD3ED8}" srcOrd="0" destOrd="0" presId="urn:microsoft.com/office/officeart/2018/2/layout/IconVerticalSolidList"/>
    <dgm:cxn modelId="{A949B5F6-9CD9-4893-8E7C-ADEECD02F8D0}" type="presOf" srcId="{F8786180-1AA4-4024-8872-7DD774618956}" destId="{7BCAE76D-18FA-44C7-A011-C2AD9125C5AA}" srcOrd="0" destOrd="0" presId="urn:microsoft.com/office/officeart/2018/2/layout/IconVerticalSolidList"/>
    <dgm:cxn modelId="{B1D399BB-00CE-4EDB-909D-2D3EF8BEFBDB}" type="presParOf" srcId="{7BCAE76D-18FA-44C7-A011-C2AD9125C5AA}" destId="{D4FF4680-308F-4E9E-A744-9063EDDF0D0B}" srcOrd="0" destOrd="0" presId="urn:microsoft.com/office/officeart/2018/2/layout/IconVerticalSolidList"/>
    <dgm:cxn modelId="{77DAA10A-1F9A-4289-BA12-12623C9C2FC3}" type="presParOf" srcId="{D4FF4680-308F-4E9E-A744-9063EDDF0D0B}" destId="{24319DF3-96A0-4EAF-8460-39B5FE864646}" srcOrd="0" destOrd="0" presId="urn:microsoft.com/office/officeart/2018/2/layout/IconVerticalSolidList"/>
    <dgm:cxn modelId="{BDF09760-7DC8-4295-8146-4F7B1FDFFC25}" type="presParOf" srcId="{D4FF4680-308F-4E9E-A744-9063EDDF0D0B}" destId="{F380259D-D1E4-4674-A0D0-F09A2E7D9A80}" srcOrd="1" destOrd="0" presId="urn:microsoft.com/office/officeart/2018/2/layout/IconVerticalSolidList"/>
    <dgm:cxn modelId="{6F2025C0-377D-48C4-ABAE-6CE5943DD30F}" type="presParOf" srcId="{D4FF4680-308F-4E9E-A744-9063EDDF0D0B}" destId="{10E77D2C-3768-47F0-8B59-93FC620AE0F8}" srcOrd="2" destOrd="0" presId="urn:microsoft.com/office/officeart/2018/2/layout/IconVerticalSolidList"/>
    <dgm:cxn modelId="{678E96F6-D46A-447E-9AA6-41448AF02B7F}" type="presParOf" srcId="{D4FF4680-308F-4E9E-A744-9063EDDF0D0B}" destId="{E79B3F09-BB44-4DD2-91A2-57F9A6CAB44E}" srcOrd="3" destOrd="0" presId="urn:microsoft.com/office/officeart/2018/2/layout/IconVerticalSolidList"/>
    <dgm:cxn modelId="{011A2E3A-2A2D-4771-B12E-EA5200984224}" type="presParOf" srcId="{7BCAE76D-18FA-44C7-A011-C2AD9125C5AA}" destId="{6E477E0D-D70E-4F4F-A459-BE30705E1A57}" srcOrd="1" destOrd="0" presId="urn:microsoft.com/office/officeart/2018/2/layout/IconVerticalSolidList"/>
    <dgm:cxn modelId="{9CD433DB-AFE6-4BED-972C-86B38930372F}" type="presParOf" srcId="{7BCAE76D-18FA-44C7-A011-C2AD9125C5AA}" destId="{017C8B70-D0F0-4E70-88C7-5B3157BCC512}" srcOrd="2" destOrd="0" presId="urn:microsoft.com/office/officeart/2018/2/layout/IconVerticalSolidList"/>
    <dgm:cxn modelId="{A5A37B1E-5C6D-4EB9-8C7E-93516E1CDCC7}" type="presParOf" srcId="{017C8B70-D0F0-4E70-88C7-5B3157BCC512}" destId="{C10C2BCF-E07D-45FD-9A4D-E7EB6E6B8C8A}" srcOrd="0" destOrd="0" presId="urn:microsoft.com/office/officeart/2018/2/layout/IconVerticalSolidList"/>
    <dgm:cxn modelId="{1C8C8BB5-D17A-40DF-A8B2-EA60AFCF7DE7}" type="presParOf" srcId="{017C8B70-D0F0-4E70-88C7-5B3157BCC512}" destId="{8D2426BA-A5C2-4DF4-93F8-D8FE7236F250}" srcOrd="1" destOrd="0" presId="urn:microsoft.com/office/officeart/2018/2/layout/IconVerticalSolidList"/>
    <dgm:cxn modelId="{F65EFAFA-2A37-42CB-B4AA-DD4D8D0D00FE}" type="presParOf" srcId="{017C8B70-D0F0-4E70-88C7-5B3157BCC512}" destId="{0413F3E0-DDF0-4828-AA65-FFBCC9753A38}" srcOrd="2" destOrd="0" presId="urn:microsoft.com/office/officeart/2018/2/layout/IconVerticalSolidList"/>
    <dgm:cxn modelId="{EC6D566B-7171-4BF9-B00A-D1AF94FCAB2C}" type="presParOf" srcId="{017C8B70-D0F0-4E70-88C7-5B3157BCC512}" destId="{569D89BE-B5C6-44A9-900E-16E2B759B0B1}" srcOrd="3" destOrd="0" presId="urn:microsoft.com/office/officeart/2018/2/layout/IconVerticalSolidList"/>
    <dgm:cxn modelId="{C2309962-4E23-44F4-AD21-0B6C38F5F084}" type="presParOf" srcId="{7BCAE76D-18FA-44C7-A011-C2AD9125C5AA}" destId="{1DFB26C9-3A00-4F16-8B8A-8F1B1461AF3F}" srcOrd="3" destOrd="0" presId="urn:microsoft.com/office/officeart/2018/2/layout/IconVerticalSolidList"/>
    <dgm:cxn modelId="{C20FB9EF-CB3E-4D01-8E10-51E815DD5E8C}" type="presParOf" srcId="{7BCAE76D-18FA-44C7-A011-C2AD9125C5AA}" destId="{825D1667-A10E-4685-9AF4-2BAD54D78720}" srcOrd="4" destOrd="0" presId="urn:microsoft.com/office/officeart/2018/2/layout/IconVerticalSolidList"/>
    <dgm:cxn modelId="{0ED7EC3E-E3A1-4EF6-B76A-97E87C4AB2FA}" type="presParOf" srcId="{825D1667-A10E-4685-9AF4-2BAD54D78720}" destId="{4BE56C72-94B3-441D-BF61-7D958E7E80FC}" srcOrd="0" destOrd="0" presId="urn:microsoft.com/office/officeart/2018/2/layout/IconVerticalSolidList"/>
    <dgm:cxn modelId="{E7A67358-47A9-4B7D-921B-5C15523146A4}" type="presParOf" srcId="{825D1667-A10E-4685-9AF4-2BAD54D78720}" destId="{372478F8-1DC3-403C-8847-1BAADA6AE688}" srcOrd="1" destOrd="0" presId="urn:microsoft.com/office/officeart/2018/2/layout/IconVerticalSolidList"/>
    <dgm:cxn modelId="{9919EB20-098F-48AB-8220-6D960275E836}" type="presParOf" srcId="{825D1667-A10E-4685-9AF4-2BAD54D78720}" destId="{0EB2F281-5D7C-401E-8583-8078A1F0F7E6}" srcOrd="2" destOrd="0" presId="urn:microsoft.com/office/officeart/2018/2/layout/IconVerticalSolidList"/>
    <dgm:cxn modelId="{5B661CF8-CB5C-4BDF-BEC3-6FCCC25D09F6}" type="presParOf" srcId="{825D1667-A10E-4685-9AF4-2BAD54D78720}" destId="{C1F07FC1-B050-4423-807D-6DA3F6A37BB6}" srcOrd="3" destOrd="0" presId="urn:microsoft.com/office/officeart/2018/2/layout/IconVerticalSolidList"/>
    <dgm:cxn modelId="{55EABFF2-1792-4677-866D-6B31C1D098BD}" type="presParOf" srcId="{7BCAE76D-18FA-44C7-A011-C2AD9125C5AA}" destId="{4A15678E-BBBE-461E-BAFB-21D4E05B6B4C}" srcOrd="5" destOrd="0" presId="urn:microsoft.com/office/officeart/2018/2/layout/IconVerticalSolidList"/>
    <dgm:cxn modelId="{162A9FB1-9635-443D-912F-C4E8E08D7553}" type="presParOf" srcId="{7BCAE76D-18FA-44C7-A011-C2AD9125C5AA}" destId="{9035EE69-83EE-45CC-8543-74F3E75D7250}" srcOrd="6" destOrd="0" presId="urn:microsoft.com/office/officeart/2018/2/layout/IconVerticalSolidList"/>
    <dgm:cxn modelId="{3A06ABC2-C14B-4FE8-A099-30D7784950C0}" type="presParOf" srcId="{9035EE69-83EE-45CC-8543-74F3E75D7250}" destId="{EAFD3D3C-2472-4094-8B6F-7EA639FBBD9A}" srcOrd="0" destOrd="0" presId="urn:microsoft.com/office/officeart/2018/2/layout/IconVerticalSolidList"/>
    <dgm:cxn modelId="{7733F2B9-B96C-4D10-BB88-2B7C6314B9EE}" type="presParOf" srcId="{9035EE69-83EE-45CC-8543-74F3E75D7250}" destId="{C21310D9-1B14-473F-9136-701104A2F2A4}" srcOrd="1" destOrd="0" presId="urn:microsoft.com/office/officeart/2018/2/layout/IconVerticalSolidList"/>
    <dgm:cxn modelId="{CF37EA04-88A3-4750-B250-C76B82487AC1}" type="presParOf" srcId="{9035EE69-83EE-45CC-8543-74F3E75D7250}" destId="{4DB02BBF-F4AD-4EE3-8842-5323DEDD3702}" srcOrd="2" destOrd="0" presId="urn:microsoft.com/office/officeart/2018/2/layout/IconVerticalSolidList"/>
    <dgm:cxn modelId="{E2E4AC38-5E91-49BD-B7DD-AB693B33E1DF}" type="presParOf" srcId="{9035EE69-83EE-45CC-8543-74F3E75D7250}" destId="{BF6E2B9A-08DB-412D-BC68-70E4B988DBE8}" srcOrd="3" destOrd="0" presId="urn:microsoft.com/office/officeart/2018/2/layout/IconVerticalSolidList"/>
    <dgm:cxn modelId="{4E9A0FEB-937A-4E4A-95AF-CAFB2E1C54F4}" type="presParOf" srcId="{7BCAE76D-18FA-44C7-A011-C2AD9125C5AA}" destId="{01955297-1620-4E0B-9711-C96CD7394F2E}" srcOrd="7" destOrd="0" presId="urn:microsoft.com/office/officeart/2018/2/layout/IconVerticalSolidList"/>
    <dgm:cxn modelId="{E7E9D5B6-21C7-495D-81A7-89C2B1A8D980}" type="presParOf" srcId="{7BCAE76D-18FA-44C7-A011-C2AD9125C5AA}" destId="{25314405-0B6A-4B1C-8EE7-D77E6BAB58C6}" srcOrd="8" destOrd="0" presId="urn:microsoft.com/office/officeart/2018/2/layout/IconVerticalSolidList"/>
    <dgm:cxn modelId="{4B408051-FD66-4D7F-B1A8-EEFBCDF26E22}" type="presParOf" srcId="{25314405-0B6A-4B1C-8EE7-D77E6BAB58C6}" destId="{61B81319-654F-461B-91F3-BCA6A320C2C8}" srcOrd="0" destOrd="0" presId="urn:microsoft.com/office/officeart/2018/2/layout/IconVerticalSolidList"/>
    <dgm:cxn modelId="{038584FB-64DC-4BAA-B9AE-84CD95BA614F}" type="presParOf" srcId="{25314405-0B6A-4B1C-8EE7-D77E6BAB58C6}" destId="{F072A7FF-0910-40E3-A622-466723ED0E97}" srcOrd="1" destOrd="0" presId="urn:microsoft.com/office/officeart/2018/2/layout/IconVerticalSolidList"/>
    <dgm:cxn modelId="{06D334EC-3BC9-464B-9FF8-CEAF86D750ED}" type="presParOf" srcId="{25314405-0B6A-4B1C-8EE7-D77E6BAB58C6}" destId="{CD961B20-65A5-4C31-B533-7B934B01B679}" srcOrd="2" destOrd="0" presId="urn:microsoft.com/office/officeart/2018/2/layout/IconVerticalSolidList"/>
    <dgm:cxn modelId="{3555DD71-CE0C-46AA-AF41-BEF098FA760A}" type="presParOf" srcId="{25314405-0B6A-4B1C-8EE7-D77E6BAB58C6}" destId="{289477D5-282D-4118-A5F0-CE561FAD3E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9DF3-96A0-4EAF-8460-39B5FE864646}">
      <dsp:nvSpPr>
        <dsp:cNvPr id="0" name=""/>
        <dsp:cNvSpPr/>
      </dsp:nvSpPr>
      <dsp:spPr>
        <a:xfrm>
          <a:off x="0" y="2826"/>
          <a:ext cx="5019610" cy="6019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0259D-D1E4-4674-A0D0-F09A2E7D9A80}">
      <dsp:nvSpPr>
        <dsp:cNvPr id="0" name=""/>
        <dsp:cNvSpPr/>
      </dsp:nvSpPr>
      <dsp:spPr>
        <a:xfrm>
          <a:off x="182091" y="138266"/>
          <a:ext cx="331076" cy="331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B3F09-BB44-4DD2-91A2-57F9A6CAB44E}">
      <dsp:nvSpPr>
        <dsp:cNvPr id="0" name=""/>
        <dsp:cNvSpPr/>
      </dsp:nvSpPr>
      <dsp:spPr>
        <a:xfrm>
          <a:off x="695259" y="2826"/>
          <a:ext cx="4324350" cy="601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07" tIns="63707" rIns="63707" bIns="63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 base -- Modelo SIR</a:t>
          </a:r>
          <a:endParaRPr lang="en-US" sz="1600" kern="1200"/>
        </a:p>
      </dsp:txBody>
      <dsp:txXfrm>
        <a:off x="695259" y="2826"/>
        <a:ext cx="4324350" cy="601956"/>
      </dsp:txXfrm>
    </dsp:sp>
    <dsp:sp modelId="{C10C2BCF-E07D-45FD-9A4D-E7EB6E6B8C8A}">
      <dsp:nvSpPr>
        <dsp:cNvPr id="0" name=""/>
        <dsp:cNvSpPr/>
      </dsp:nvSpPr>
      <dsp:spPr>
        <a:xfrm>
          <a:off x="0" y="755271"/>
          <a:ext cx="5019610" cy="6019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426BA-A5C2-4DF4-93F8-D8FE7236F250}">
      <dsp:nvSpPr>
        <dsp:cNvPr id="0" name=""/>
        <dsp:cNvSpPr/>
      </dsp:nvSpPr>
      <dsp:spPr>
        <a:xfrm>
          <a:off x="182091" y="890712"/>
          <a:ext cx="331076" cy="331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D89BE-B5C6-44A9-900E-16E2B759B0B1}">
      <dsp:nvSpPr>
        <dsp:cNvPr id="0" name=""/>
        <dsp:cNvSpPr/>
      </dsp:nvSpPr>
      <dsp:spPr>
        <a:xfrm>
          <a:off x="695259" y="755271"/>
          <a:ext cx="4324350" cy="601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07" tIns="63707" rIns="63707" bIns="63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Melhoria e novos parâmetros -- Modelo SEQIAHR</a:t>
          </a:r>
          <a:endParaRPr lang="en-US" sz="1600" kern="1200"/>
        </a:p>
      </dsp:txBody>
      <dsp:txXfrm>
        <a:off x="695259" y="755271"/>
        <a:ext cx="4324350" cy="601956"/>
      </dsp:txXfrm>
    </dsp:sp>
    <dsp:sp modelId="{4BE56C72-94B3-441D-BF61-7D958E7E80FC}">
      <dsp:nvSpPr>
        <dsp:cNvPr id="0" name=""/>
        <dsp:cNvSpPr/>
      </dsp:nvSpPr>
      <dsp:spPr>
        <a:xfrm>
          <a:off x="0" y="1507717"/>
          <a:ext cx="5019610" cy="6019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478F8-1DC3-403C-8847-1BAADA6AE688}">
      <dsp:nvSpPr>
        <dsp:cNvPr id="0" name=""/>
        <dsp:cNvSpPr/>
      </dsp:nvSpPr>
      <dsp:spPr>
        <a:xfrm>
          <a:off x="182091" y="1643157"/>
          <a:ext cx="331076" cy="331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07FC1-B050-4423-807D-6DA3F6A37BB6}">
      <dsp:nvSpPr>
        <dsp:cNvPr id="0" name=""/>
        <dsp:cNvSpPr/>
      </dsp:nvSpPr>
      <dsp:spPr>
        <a:xfrm>
          <a:off x="695259" y="1507717"/>
          <a:ext cx="4324350" cy="601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07" tIns="63707" rIns="63707" bIns="63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Otimização e estimação de parâmetros -- PyMC4</a:t>
          </a:r>
          <a:endParaRPr lang="en-US" sz="1600" kern="1200"/>
        </a:p>
      </dsp:txBody>
      <dsp:txXfrm>
        <a:off x="695259" y="1507717"/>
        <a:ext cx="4324350" cy="601956"/>
      </dsp:txXfrm>
    </dsp:sp>
    <dsp:sp modelId="{EAFD3D3C-2472-4094-8B6F-7EA639FBBD9A}">
      <dsp:nvSpPr>
        <dsp:cNvPr id="0" name=""/>
        <dsp:cNvSpPr/>
      </dsp:nvSpPr>
      <dsp:spPr>
        <a:xfrm>
          <a:off x="0" y="2260163"/>
          <a:ext cx="5019610" cy="6019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310D9-1B14-473F-9136-701104A2F2A4}">
      <dsp:nvSpPr>
        <dsp:cNvPr id="0" name=""/>
        <dsp:cNvSpPr/>
      </dsp:nvSpPr>
      <dsp:spPr>
        <a:xfrm>
          <a:off x="182091" y="2395603"/>
          <a:ext cx="331076" cy="331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E2B9A-08DB-412D-BC68-70E4B988DBE8}">
      <dsp:nvSpPr>
        <dsp:cNvPr id="0" name=""/>
        <dsp:cNvSpPr/>
      </dsp:nvSpPr>
      <dsp:spPr>
        <a:xfrm>
          <a:off x="695259" y="2260163"/>
          <a:ext cx="4324350" cy="601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07" tIns="63707" rIns="63707" bIns="63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Próximo passo na estimação de parâmetros               Mixture Density Networks</a:t>
          </a:r>
          <a:endParaRPr lang="en-US" sz="1600" kern="1200"/>
        </a:p>
      </dsp:txBody>
      <dsp:txXfrm>
        <a:off x="695259" y="2260163"/>
        <a:ext cx="4324350" cy="601956"/>
      </dsp:txXfrm>
    </dsp:sp>
    <dsp:sp modelId="{61B81319-654F-461B-91F3-BCA6A320C2C8}">
      <dsp:nvSpPr>
        <dsp:cNvPr id="0" name=""/>
        <dsp:cNvSpPr/>
      </dsp:nvSpPr>
      <dsp:spPr>
        <a:xfrm>
          <a:off x="0" y="3012609"/>
          <a:ext cx="5019610" cy="6019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2A7FF-0910-40E3-A622-466723ED0E97}">
      <dsp:nvSpPr>
        <dsp:cNvPr id="0" name=""/>
        <dsp:cNvSpPr/>
      </dsp:nvSpPr>
      <dsp:spPr>
        <a:xfrm>
          <a:off x="182091" y="3148049"/>
          <a:ext cx="331076" cy="331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477D5-282D-4118-A5F0-CE561FAD3ED8}">
      <dsp:nvSpPr>
        <dsp:cNvPr id="0" name=""/>
        <dsp:cNvSpPr/>
      </dsp:nvSpPr>
      <dsp:spPr>
        <a:xfrm>
          <a:off x="695259" y="3012609"/>
          <a:ext cx="4324350" cy="601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07" tIns="63707" rIns="63707" bIns="637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Referências</a:t>
          </a:r>
          <a:endParaRPr lang="en-US" sz="1600" kern="1200"/>
        </a:p>
      </dsp:txBody>
      <dsp:txXfrm>
        <a:off x="695259" y="3012609"/>
        <a:ext cx="4324350" cy="601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92607d33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92607d33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68a78c1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68a78c1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a0664d8e_0_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a0664d8e_0_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a0664d8e_0_1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a0664d8e_0_1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a0664d8e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a0664d8e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a0664d8e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a0664d8e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aa0664d8e_0_1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aa0664d8e_0_1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8386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70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7428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7931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4465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9451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8388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566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8615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3892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887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89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512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397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4189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56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2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81163" y="1572825"/>
            <a:ext cx="5559300" cy="15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/>
              <a:t>Teoria dos Grafos aplicada à análise de imagens</a:t>
            </a:r>
            <a:endParaRPr sz="37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713015" y="281215"/>
            <a:ext cx="6896100" cy="6746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/>
              <a:t>Fundação Getúlio Vargas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/>
              <a:t>Escola de Matemática Aplicada</a:t>
            </a:r>
            <a:endParaRPr sz="25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4294967295"/>
          </p:nvPr>
        </p:nvSpPr>
        <p:spPr>
          <a:xfrm>
            <a:off x="3960813" y="3929063"/>
            <a:ext cx="5183187" cy="674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</a:rPr>
              <a:t>Lucas Almada Gabriel 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6350"/>
            <a:ext cx="3575050" cy="5149850"/>
            <a:chOff x="7425267" y="-8467"/>
            <a:chExt cx="4766733" cy="686646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1" name="Google Shape;61;p14"/>
          <p:cNvSpPr txBox="1"/>
          <p:nvPr/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</a:pPr>
            <a:r>
              <a:rPr lang="en-US" sz="33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Montserrat"/>
              </a:rPr>
              <a:t>Sumário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" name="Google Shape;62;p14">
            <a:extLst>
              <a:ext uri="{FF2B5EF4-FFF2-40B4-BE49-F238E27FC236}">
                <a16:creationId xmlns:a16="http://schemas.microsoft.com/office/drawing/2014/main" id="{43FC68BF-AE59-4B1A-A55D-945156DA7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633648"/>
              </p:ext>
            </p:extLst>
          </p:nvPr>
        </p:nvGraphicFramePr>
        <p:xfrm>
          <a:off x="3639407" y="708423"/>
          <a:ext cx="5019610" cy="361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 amt="93000"/>
          </a:blip>
          <a:srcRect r="793"/>
          <a:stretch/>
        </p:blipFill>
        <p:spPr>
          <a:xfrm>
            <a:off x="432400" y="200750"/>
            <a:ext cx="5913750" cy="33638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EFEFEF">
                <a:alpha val="50000"/>
              </a:srgbClr>
            </a:outerShdw>
          </a:effectLst>
        </p:spPr>
      </p:pic>
      <p:sp>
        <p:nvSpPr>
          <p:cNvPr id="68" name="Google Shape;68;p15"/>
          <p:cNvSpPr/>
          <p:nvPr/>
        </p:nvSpPr>
        <p:spPr>
          <a:xfrm>
            <a:off x="3584400" y="4058375"/>
            <a:ext cx="1912200" cy="534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Infectados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470700" y="4294925"/>
            <a:ext cx="987600" cy="1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637188" y="4294925"/>
            <a:ext cx="987600" cy="13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32400" y="4058375"/>
            <a:ext cx="1912200" cy="534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Suscetíveis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765400" y="4058375"/>
            <a:ext cx="1912200" cy="534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Recuperados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87100" y="869400"/>
            <a:ext cx="6378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100" y="651275"/>
            <a:ext cx="1323174" cy="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0099" y="1466099"/>
            <a:ext cx="1717298" cy="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105" y="2280926"/>
            <a:ext cx="957189" cy="5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6716475" y="651275"/>
            <a:ext cx="380700" cy="2187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64850" y="406475"/>
            <a:ext cx="2715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Roboto"/>
                <a:ea typeface="Roboto"/>
                <a:cs typeface="Roboto"/>
                <a:sym typeface="Roboto"/>
              </a:rPr>
              <a:t>Parâmetros do modelo SIR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300" y="3388975"/>
            <a:ext cx="3870874" cy="15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49475" y="1538050"/>
            <a:ext cx="24072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S(t) - Curva de suscetíveis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I(t) - Curva de infectados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R(t) - Curva de recuperados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26575" y="3204550"/>
            <a:ext cx="2911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S(t) + I(t) + R(t) = 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300" y="1256275"/>
            <a:ext cx="596650" cy="47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300" y="481613"/>
            <a:ext cx="596650" cy="4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517975" y="520325"/>
            <a:ext cx="3322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Inverso do tempo de contato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543688" y="1438388"/>
            <a:ext cx="3322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Inverso do tempo de recuperação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0375" y="2215500"/>
            <a:ext cx="9525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169100" y="3801175"/>
            <a:ext cx="1697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708500" y="2215500"/>
            <a:ext cx="2139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Taxa básica de reprodução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1120350" y="771625"/>
            <a:ext cx="67482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Extensão do modelo SEIR de Zhilan Feng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Qual a probabilidade da pandemia ser contida em relação ao tempo de quarentena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Levantamento de hipóteses relacionados a imunidade geral e ferramentas que podem ser utilizadas para contenção como as medidas de isolamento social.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Adição de assintomáticos, hospitalizados e mecanismos de quarentena(SEQIAHR)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802" y="2515300"/>
            <a:ext cx="5516900" cy="24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708875" y="406475"/>
            <a:ext cx="22941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Colocar as equações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150" y="2626275"/>
            <a:ext cx="4856450" cy="25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250" y="152400"/>
            <a:ext cx="3830350" cy="230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03125" y="42705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Parâmetros utilizados</a:t>
            </a:r>
            <a:endParaRPr b="1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70650"/>
            <a:ext cx="2303512" cy="37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8075" y="2016050"/>
            <a:ext cx="2368475" cy="30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4525" y="427046"/>
            <a:ext cx="4359625" cy="25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575" y="509350"/>
            <a:ext cx="4748948" cy="33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20850" y="663650"/>
            <a:ext cx="36828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Os inputs são inicialmente alimentados na MDN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Esses inputs são pelas camadas ocultas da rede neural que são uma representação da relaçao entre as os inputs e os inputs não normalizados do modelo de mistura.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Os outputs da Rede Neural representam os parâmetros e pesos de uma distribuição. No exemplo ao lado os neurônio  representam a média e a variância da distribuição normal. A combinação das duas geram a mistura de distribuições.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791175" y="457925"/>
            <a:ext cx="48039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Próxima etapa do projeto: Mixture Density Networks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832325" y="150720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caso da Covid e algumas outras epidemias são necessárias muitas vezes é computacionallmente caro fazer os ajustes do modelo.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forma de contornar esa questão computacional é fazer uma apromixação usando modelo estatístico.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791175" y="2988525"/>
            <a:ext cx="73659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tentar suplantar esse problema faremos uso  das Misture Density Networks (MDN).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MDNs são compostas de modelos de misturas de distribuições e redes neurias capazes de simluar diversos modelos e outputs.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Nesse projeto serão usadas as MDNs no modelo SIR para a distibuição e dinãmica da Cobid no Brasil.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342</Words>
  <Application>Microsoft Office PowerPoint</Application>
  <PresentationFormat>Apresentação na tela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Trebuchet MS</vt:lpstr>
      <vt:lpstr>Arial</vt:lpstr>
      <vt:lpstr>Wingdings 3</vt:lpstr>
      <vt:lpstr>Roboto</vt:lpstr>
      <vt:lpstr>Facetado</vt:lpstr>
      <vt:lpstr>Fundação Getúlio Vargas Escola de Matemática Aplicada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Fundação Getúlio Vargas Escola de Matemática Aplicada</dc:title>
  <dc:creator>Lucas Almada</dc:creator>
  <cp:lastModifiedBy>Lucas Almada</cp:lastModifiedBy>
  <cp:revision>2</cp:revision>
  <dcterms:created xsi:type="dcterms:W3CDTF">2020-06-23T13:47:53Z</dcterms:created>
  <dcterms:modified xsi:type="dcterms:W3CDTF">2020-06-23T13:57:38Z</dcterms:modified>
</cp:coreProperties>
</file>