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4" r:id="rId3"/>
    <p:sldId id="266" r:id="rId4"/>
    <p:sldId id="263" r:id="rId5"/>
    <p:sldId id="267" r:id="rId6"/>
    <p:sldId id="262" r:id="rId7"/>
    <p:sldId id="268" r:id="rId8"/>
    <p:sldId id="270" r:id="rId9"/>
    <p:sldId id="269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3DC"/>
    <a:srgbClr val="000000"/>
    <a:srgbClr val="A5A5A5"/>
    <a:srgbClr val="814E21"/>
    <a:srgbClr val="344529"/>
    <a:srgbClr val="2B3922"/>
    <a:srgbClr val="2E3722"/>
    <a:srgbClr val="FCF7F1"/>
    <a:srgbClr val="B8D233"/>
    <a:srgbClr val="5CC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14/11/2021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14/11/2021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14/11/2021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14/11/2021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14/11/2021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14/11/2021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14/11/2021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14/11/2021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14/11/2021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14/11/2021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14/11/2021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14/11/2021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14/11/2021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14/11/2021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fif"/><Relationship Id="rId3" Type="http://schemas.openxmlformats.org/officeDocument/2006/relationships/image" Target="../media/image14.png"/><Relationship Id="rId7" Type="http://schemas.openxmlformats.org/officeDocument/2006/relationships/image" Target="../media/image18.jf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fif"/><Relationship Id="rId5" Type="http://schemas.openxmlformats.org/officeDocument/2006/relationships/image" Target="../media/image16.jpg"/><Relationship Id="rId4" Type="http://schemas.openxmlformats.org/officeDocument/2006/relationships/image" Target="../media/image15.png"/><Relationship Id="rId9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tâ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5" name="Imagem 4" descr="Desenho de monstro com olhos vermelhos&#10;&#10;Descrição gerada automaticamente com confiança média">
            <a:extLst>
              <a:ext uri="{FF2B5EF4-FFF2-40B4-BE49-F238E27FC236}">
                <a16:creationId xmlns:a16="http://schemas.microsoft.com/office/drawing/2014/main" id="{7EA425BD-103E-4BDF-989D-2F26BDC571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4" t="-372" r="37797" b="372"/>
          <a:stretch/>
        </p:blipFill>
        <p:spPr>
          <a:xfrm>
            <a:off x="8741840" y="0"/>
            <a:ext cx="345016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0173771-E707-4EAB-AA1C-7F51E7EFCD86}"/>
              </a:ext>
            </a:extLst>
          </p:cNvPr>
          <p:cNvSpPr txBox="1"/>
          <p:nvPr/>
        </p:nvSpPr>
        <p:spPr>
          <a:xfrm>
            <a:off x="369116" y="10737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8" name="Imagem 7" descr="Padrão do plano de fundo&#10;&#10;Descrição gerada automaticamente">
            <a:extLst>
              <a:ext uri="{FF2B5EF4-FFF2-40B4-BE49-F238E27FC236}">
                <a16:creationId xmlns:a16="http://schemas.microsoft.com/office/drawing/2014/main" id="{9EAC297F-1B71-4407-A478-9B2D69DAB02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342000"/>
                    </a14:imgEffect>
                    <a14:imgEffect>
                      <a14:brightnessContrast bright="-2000"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22702" cy="6858000"/>
          </a:xfrm>
          <a:prstGeom prst="rect">
            <a:avLst/>
          </a:prstGeom>
          <a:noFill/>
          <a:effectLst>
            <a:softEdge rad="0"/>
          </a:effectLst>
        </p:spPr>
      </p:pic>
      <p:pic>
        <p:nvPicPr>
          <p:cNvPr id="16" name="Imagem 15" descr="Padrão do plano de fundo&#10;&#10;Descrição gerada automaticamente">
            <a:extLst>
              <a:ext uri="{FF2B5EF4-FFF2-40B4-BE49-F238E27FC236}">
                <a16:creationId xmlns:a16="http://schemas.microsoft.com/office/drawing/2014/main" id="{2C0D0380-270E-47CA-97E7-A48E01B718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68000"/>
                    </a14:imgEffect>
                    <a14:imgEffect>
                      <a14:colorTemperature colorTemp="1500"/>
                    </a14:imgEffect>
                    <a14:imgEffect>
                      <a14:saturation sat="342000"/>
                    </a14:imgEffect>
                    <a14:imgEffect>
                      <a14:brightnessContrast bright="-2000"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497"/>
          <a:stretch/>
        </p:blipFill>
        <p:spPr>
          <a:xfrm>
            <a:off x="8257592" y="0"/>
            <a:ext cx="1287313" cy="685800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softEdge rad="0"/>
          </a:effec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519C27EE-3E34-41AC-9210-F580BBCE0F7C}"/>
              </a:ext>
            </a:extLst>
          </p:cNvPr>
          <p:cNvSpPr/>
          <p:nvPr/>
        </p:nvSpPr>
        <p:spPr>
          <a:xfrm>
            <a:off x="1532383" y="150460"/>
            <a:ext cx="2651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FireRed</a:t>
            </a:r>
            <a:endParaRPr lang="pt-B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8" name="Imagem 17" descr="Uma imagem contendo Ícone&#10;&#10;Descrição gerada automaticamente">
            <a:extLst>
              <a:ext uri="{FF2B5EF4-FFF2-40B4-BE49-F238E27FC236}">
                <a16:creationId xmlns:a16="http://schemas.microsoft.com/office/drawing/2014/main" id="{2B743745-4F8D-44E2-907A-308B5E0289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96" y="150460"/>
            <a:ext cx="804687" cy="80468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05872377-795C-4317-8B3F-3C5AE0474712}"/>
              </a:ext>
            </a:extLst>
          </p:cNvPr>
          <p:cNvSpPr txBox="1"/>
          <p:nvPr/>
        </p:nvSpPr>
        <p:spPr>
          <a:xfrm>
            <a:off x="-65534" y="6027815"/>
            <a:ext cx="333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Lucas Alves Ferreira.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035E2A3-5EE4-4A80-A92F-8E3793B9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0BF672-AFC3-4C39-AA84-C1113D4307F1}" type="datetime1">
              <a:rPr lang="pt-BR" smtClean="0"/>
              <a:t>14/11/2021</a:t>
            </a:fld>
            <a:endParaRPr lang="en-US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44DC268-2574-4F5C-AB20-1B88C1A5FA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Onde</a:t>
            </a:r>
            <a:endParaRPr lang="pt-BR" dirty="0"/>
          </a:p>
        </p:txBody>
      </p:sp>
      <p:pic>
        <p:nvPicPr>
          <p:cNvPr id="5" name="Imagem 4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BAC826B5-C3ED-436F-8C69-498DA6444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71650" cy="1790700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246519AB-C5AC-4CB2-BE07-C15436B7A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340" y="1218515"/>
            <a:ext cx="3810000" cy="3810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E93EB0B-FACA-463C-A668-D46A2847BFFF}"/>
              </a:ext>
            </a:extLst>
          </p:cNvPr>
          <p:cNvSpPr txBox="1"/>
          <p:nvPr/>
        </p:nvSpPr>
        <p:spPr>
          <a:xfrm>
            <a:off x="3048531" y="572184"/>
            <a:ext cx="6094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i="1" dirty="0">
                <a:solidFill>
                  <a:schemeClr val="accent2">
                    <a:lumMod val="75000"/>
                  </a:schemeClr>
                </a:solidFill>
              </a:rPr>
              <a:t>De onde surgiu Pokémon?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64E527-0269-44F6-99DE-4C8B8B3AE4FB}"/>
              </a:ext>
            </a:extLst>
          </p:cNvPr>
          <p:cNvSpPr txBox="1"/>
          <p:nvPr/>
        </p:nvSpPr>
        <p:spPr>
          <a:xfrm>
            <a:off x="576902" y="5674846"/>
            <a:ext cx="6102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814E21"/>
                </a:solidFill>
                <a:effectLst/>
                <a:latin typeface="utopiaregular"/>
              </a:rPr>
              <a:t>Em 27 de fevereiro de 1996, foram lançados no Japão os jogos </a:t>
            </a:r>
            <a:r>
              <a:rPr lang="pt-BR" b="1" i="1" dirty="0">
                <a:solidFill>
                  <a:srgbClr val="814E21"/>
                </a:solidFill>
                <a:effectLst/>
                <a:latin typeface="utopiaregular"/>
              </a:rPr>
              <a:t>Pokémon </a:t>
            </a:r>
            <a:r>
              <a:rPr lang="pt-BR" b="1" i="1" dirty="0" err="1">
                <a:solidFill>
                  <a:srgbClr val="814E21"/>
                </a:solidFill>
                <a:effectLst/>
                <a:latin typeface="utopiaregular"/>
              </a:rPr>
              <a:t>Red</a:t>
            </a:r>
            <a:r>
              <a:rPr lang="pt-BR" b="1" i="0" dirty="0">
                <a:solidFill>
                  <a:srgbClr val="814E21"/>
                </a:solidFill>
                <a:effectLst/>
                <a:latin typeface="utopiaregular"/>
              </a:rPr>
              <a:t> e </a:t>
            </a:r>
            <a:r>
              <a:rPr lang="pt-BR" b="1" i="1" dirty="0">
                <a:solidFill>
                  <a:srgbClr val="814E21"/>
                </a:solidFill>
                <a:effectLst/>
                <a:latin typeface="utopiaregular"/>
              </a:rPr>
              <a:t>Pokémon Green.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500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A07870-A95A-461F-B2FA-C012F550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0BF672-AFC3-4C39-AA84-C1113D4307F1}" type="datetime1">
              <a:rPr lang="pt-BR" smtClean="0"/>
              <a:t>14/11/2021</a:t>
            </a:fld>
            <a:endParaRPr lang="en-US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F0B4F4B-8DE7-4B75-97D5-832EFF45A6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Onde</a:t>
            </a:r>
            <a:endParaRPr lang="pt-BR" dirty="0"/>
          </a:p>
        </p:txBody>
      </p:sp>
      <p:pic>
        <p:nvPicPr>
          <p:cNvPr id="10" name="Imagem 9" descr="Uma imagem contendo no interior, flor, mesa, vaso&#10;&#10;Descrição gerada automaticamente">
            <a:extLst>
              <a:ext uri="{FF2B5EF4-FFF2-40B4-BE49-F238E27FC236}">
                <a16:creationId xmlns:a16="http://schemas.microsoft.com/office/drawing/2014/main" id="{86EA5B8D-C88C-4168-8122-5C34F9261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498" y="4041130"/>
            <a:ext cx="2618064" cy="2618064"/>
          </a:xfrm>
          <a:prstGeom prst="rect">
            <a:avLst/>
          </a:prstGeom>
        </p:spPr>
      </p:pic>
      <p:pic>
        <p:nvPicPr>
          <p:cNvPr id="7" name="Imagem 6" descr="Homem com camisa azul&#10;&#10;Descrição gerada automaticamente com confiança média">
            <a:extLst>
              <a:ext uri="{FF2B5EF4-FFF2-40B4-BE49-F238E27FC236}">
                <a16:creationId xmlns:a16="http://schemas.microsoft.com/office/drawing/2014/main" id="{41D0CFB3-F19B-4CC9-8569-E8F2A9665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39" y="153012"/>
            <a:ext cx="7375626" cy="4148790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85C21B06-7178-4334-BB8C-89B6179B0CC5}"/>
              </a:ext>
            </a:extLst>
          </p:cNvPr>
          <p:cNvSpPr/>
          <p:nvPr/>
        </p:nvSpPr>
        <p:spPr>
          <a:xfrm rot="11807449">
            <a:off x="10004437" y="1700228"/>
            <a:ext cx="1334277" cy="10543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D4FCF782-5ACD-4959-9439-D0E99169017A}"/>
              </a:ext>
            </a:extLst>
          </p:cNvPr>
          <p:cNvSpPr/>
          <p:nvPr/>
        </p:nvSpPr>
        <p:spPr>
          <a:xfrm rot="20903148">
            <a:off x="6915484" y="4915532"/>
            <a:ext cx="846287" cy="668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4684452-176F-4332-B4E3-59781C7A70D1}"/>
              </a:ext>
            </a:extLst>
          </p:cNvPr>
          <p:cNvSpPr txBox="1"/>
          <p:nvPr/>
        </p:nvSpPr>
        <p:spPr>
          <a:xfrm>
            <a:off x="216594" y="5208392"/>
            <a:ext cx="7009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814E21"/>
                </a:solidFill>
                <a:latin typeface="utopiaregular"/>
              </a:rPr>
              <a:t>O conceito veio de </a:t>
            </a:r>
            <a:r>
              <a:rPr lang="pt-BR" b="1" dirty="0" err="1">
                <a:solidFill>
                  <a:srgbClr val="814E21"/>
                </a:solidFill>
                <a:latin typeface="utopiaregular"/>
              </a:rPr>
              <a:t>Tajiri</a:t>
            </a:r>
            <a:r>
              <a:rPr lang="pt-BR" b="1" dirty="0">
                <a:solidFill>
                  <a:srgbClr val="814E21"/>
                </a:solidFill>
                <a:latin typeface="utopiaregular"/>
              </a:rPr>
              <a:t>, que, na infância, colecionava pequenos </a:t>
            </a:r>
            <a:r>
              <a:rPr lang="pt-BR" b="1" dirty="0" err="1">
                <a:solidFill>
                  <a:srgbClr val="814E21"/>
                </a:solidFill>
                <a:latin typeface="utopiaregular"/>
              </a:rPr>
              <a:t>insetos,e</a:t>
            </a:r>
            <a:r>
              <a:rPr lang="pt-BR" b="1" dirty="0">
                <a:solidFill>
                  <a:srgbClr val="814E21"/>
                </a:solidFill>
                <a:latin typeface="utopiaregular"/>
              </a:rPr>
              <a:t> guarda no bolso (Pocket </a:t>
            </a:r>
            <a:r>
              <a:rPr lang="pt-BR" b="1" dirty="0" err="1">
                <a:solidFill>
                  <a:srgbClr val="814E21"/>
                </a:solidFill>
                <a:latin typeface="utopiaregular"/>
              </a:rPr>
              <a:t>monsters</a:t>
            </a:r>
            <a:r>
              <a:rPr lang="pt-BR" b="1" dirty="0">
                <a:solidFill>
                  <a:srgbClr val="814E21"/>
                </a:solidFill>
                <a:latin typeface="utopiaregular"/>
              </a:rPr>
              <a:t>);</a:t>
            </a:r>
            <a:endParaRPr lang="pt-BR" b="1" i="1" dirty="0">
              <a:solidFill>
                <a:srgbClr val="814E21"/>
              </a:solidFill>
              <a:effectLst/>
              <a:latin typeface="utopiaregular"/>
            </a:endParaRPr>
          </a:p>
          <a:p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B5039CF-0C01-4E21-A1BA-A06EA6AE665B}"/>
              </a:ext>
            </a:extLst>
          </p:cNvPr>
          <p:cNvSpPr txBox="1"/>
          <p:nvPr/>
        </p:nvSpPr>
        <p:spPr>
          <a:xfrm>
            <a:off x="441536" y="343949"/>
            <a:ext cx="144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814E21"/>
                </a:solidFill>
                <a:latin typeface="utopiaregular"/>
              </a:rPr>
              <a:t>Ken </a:t>
            </a:r>
            <a:r>
              <a:rPr lang="pt-BR" b="1" dirty="0" err="1">
                <a:solidFill>
                  <a:srgbClr val="814E21"/>
                </a:solidFill>
                <a:latin typeface="utopiaregular"/>
              </a:rPr>
              <a:t>Sugimori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28A1545-3AF0-43D9-B9A1-6C791128B9A0}"/>
              </a:ext>
            </a:extLst>
          </p:cNvPr>
          <p:cNvSpPr txBox="1"/>
          <p:nvPr/>
        </p:nvSpPr>
        <p:spPr>
          <a:xfrm>
            <a:off x="10068591" y="294030"/>
            <a:ext cx="13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814E21"/>
                </a:solidFill>
                <a:latin typeface="utopiaregular"/>
              </a:rPr>
              <a:t>Satoshi</a:t>
            </a:r>
            <a:r>
              <a:rPr lang="pt-BR" b="1" dirty="0">
                <a:solidFill>
                  <a:srgbClr val="814E21"/>
                </a:solidFill>
                <a:latin typeface="utopiaregular"/>
              </a:rPr>
              <a:t> </a:t>
            </a:r>
            <a:r>
              <a:rPr lang="pt-BR" b="1" dirty="0" err="1">
                <a:solidFill>
                  <a:srgbClr val="814E21"/>
                </a:solidFill>
                <a:latin typeface="utopiaregular"/>
              </a:rPr>
              <a:t>Tajiri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138709A-C18F-4F24-AB74-D92527B18E35}"/>
              </a:ext>
            </a:extLst>
          </p:cNvPr>
          <p:cNvSpPr txBox="1"/>
          <p:nvPr/>
        </p:nvSpPr>
        <p:spPr>
          <a:xfrm>
            <a:off x="216594" y="4828172"/>
            <a:ext cx="3384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814E21"/>
                </a:solidFill>
                <a:latin typeface="utopiaregular"/>
              </a:rPr>
              <a:t>Designer de jogos eletrônicos. </a:t>
            </a:r>
          </a:p>
          <a:p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D77ED80-A895-400A-BAD6-5B6CA0D986ED}"/>
              </a:ext>
            </a:extLst>
          </p:cNvPr>
          <p:cNvSpPr txBox="1"/>
          <p:nvPr/>
        </p:nvSpPr>
        <p:spPr>
          <a:xfrm>
            <a:off x="216594" y="5983302"/>
            <a:ext cx="599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814E21"/>
                </a:solidFill>
                <a:latin typeface="utopiaregular"/>
              </a:rPr>
              <a:t>A estreia de Pokémon foi no videogame para o Game Boy.</a:t>
            </a:r>
          </a:p>
        </p:txBody>
      </p:sp>
    </p:spTree>
    <p:extLst>
      <p:ext uri="{BB962C8B-B14F-4D97-AF65-F5344CB8AC3E}">
        <p14:creationId xmlns:p14="http://schemas.microsoft.com/office/powerpoint/2010/main" val="387524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/>
      <p:bldP spid="15" grpId="0"/>
      <p:bldP spid="16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D50F008-3783-43E9-B1F9-3373D80B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0BF672-AFC3-4C39-AA84-C1113D4307F1}" type="datetime1">
              <a:rPr lang="pt-BR" smtClean="0"/>
              <a:t>14/11/2021</a:t>
            </a:fld>
            <a:endParaRPr lang="en-US"/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CB33A8C-D5F7-47E8-BC02-3F5850C86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4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2B65123-147E-4644-9C9B-C16F263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0BF672-AFC3-4C39-AA84-C1113D4307F1}" type="datetime1">
              <a:rPr lang="pt-BR" smtClean="0"/>
              <a:t>14/11/2021</a:t>
            </a:fld>
            <a:endParaRPr lang="en-US"/>
          </a:p>
        </p:txBody>
      </p:sp>
      <p:pic>
        <p:nvPicPr>
          <p:cNvPr id="6" name="Imagem 5" descr="Uma imagem contendo ao ar livre, neve, pequeno, andando de&#10;&#10;Descrição gerada automaticamente">
            <a:extLst>
              <a:ext uri="{FF2B5EF4-FFF2-40B4-BE49-F238E27FC236}">
                <a16:creationId xmlns:a16="http://schemas.microsoft.com/office/drawing/2014/main" id="{3C61CF90-F3FD-4070-A103-60C0E0BC5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8" y="5474"/>
            <a:ext cx="12192000" cy="685252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7F81DF72-3ED8-43A3-BE65-4CB7101937D7}"/>
              </a:ext>
            </a:extLst>
          </p:cNvPr>
          <p:cNvSpPr/>
          <p:nvPr/>
        </p:nvSpPr>
        <p:spPr>
          <a:xfrm>
            <a:off x="67112" y="100668"/>
            <a:ext cx="5178659" cy="2642532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57DB5E7-A8C2-41F3-B015-5F0D0A0FDD7F}"/>
              </a:ext>
            </a:extLst>
          </p:cNvPr>
          <p:cNvSpPr txBox="1"/>
          <p:nvPr/>
        </p:nvSpPr>
        <p:spPr>
          <a:xfrm>
            <a:off x="67112" y="234891"/>
            <a:ext cx="51800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0" i="0" dirty="0">
                <a:solidFill>
                  <a:schemeClr val="bg1"/>
                </a:solidFill>
                <a:effectLst/>
                <a:latin typeface="utopiaregular"/>
              </a:rPr>
              <a:t>No ano seguinte, em 1997, devido ao sucesso dos jogos, foi feita a versão anime de </a:t>
            </a:r>
            <a:r>
              <a:rPr lang="pt-BR" sz="2800" b="0" i="1" dirty="0">
                <a:solidFill>
                  <a:schemeClr val="bg1"/>
                </a:solidFill>
                <a:effectLst/>
                <a:latin typeface="utopiaregular"/>
              </a:rPr>
              <a:t>Pokémon</a:t>
            </a:r>
            <a:r>
              <a:rPr lang="pt-BR" sz="2800" dirty="0">
                <a:solidFill>
                  <a:schemeClr val="bg1"/>
                </a:solidFill>
                <a:latin typeface="utopiaregular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effectLst/>
                <a:latin typeface="utopiaregular"/>
              </a:rPr>
              <a:t>Anos seguintes (</a:t>
            </a:r>
            <a:r>
              <a:rPr lang="pt-BR" b="0" i="1" dirty="0">
                <a:solidFill>
                  <a:schemeClr val="bg1"/>
                </a:solidFill>
                <a:effectLst/>
                <a:latin typeface="utopiaregular"/>
              </a:rPr>
              <a:t>Pokémon Gold</a:t>
            </a:r>
            <a:r>
              <a:rPr lang="pt-BR" b="0" i="0" dirty="0">
                <a:solidFill>
                  <a:schemeClr val="bg1"/>
                </a:solidFill>
                <a:effectLst/>
                <a:latin typeface="utopiaregular"/>
              </a:rPr>
              <a:t> e </a:t>
            </a:r>
            <a:r>
              <a:rPr lang="pt-BR" b="0" i="1" dirty="0">
                <a:solidFill>
                  <a:schemeClr val="bg1"/>
                </a:solidFill>
                <a:effectLst/>
                <a:latin typeface="utopiaregular"/>
              </a:rPr>
              <a:t>Silver</a:t>
            </a:r>
            <a:r>
              <a:rPr lang="pt-BR" i="1" dirty="0">
                <a:solidFill>
                  <a:schemeClr val="bg1"/>
                </a:solidFill>
                <a:latin typeface="utopiaregular"/>
              </a:rPr>
              <a:t>,</a:t>
            </a:r>
            <a:r>
              <a:rPr lang="pt-BR" b="0" i="1" dirty="0">
                <a:solidFill>
                  <a:schemeClr val="bg1"/>
                </a:solidFill>
                <a:effectLst/>
                <a:latin typeface="utopiaregular"/>
              </a:rPr>
              <a:t> Ruby</a:t>
            </a:r>
            <a:r>
              <a:rPr lang="pt-BR" b="0" i="0" dirty="0">
                <a:solidFill>
                  <a:schemeClr val="bg1"/>
                </a:solidFill>
                <a:effectLst/>
                <a:latin typeface="utopiaregular"/>
              </a:rPr>
              <a:t> e </a:t>
            </a:r>
            <a:r>
              <a:rPr lang="pt-BR" b="0" i="1" dirty="0" err="1">
                <a:solidFill>
                  <a:schemeClr val="bg1"/>
                </a:solidFill>
                <a:effectLst/>
                <a:latin typeface="utopiaregular"/>
              </a:rPr>
              <a:t>Sapphire,etc</a:t>
            </a:r>
            <a:r>
              <a:rPr lang="pt-BR" b="0" i="1" dirty="0">
                <a:solidFill>
                  <a:schemeClr val="bg1"/>
                </a:solidFill>
                <a:effectLst/>
                <a:latin typeface="utopiaregular"/>
              </a:rPr>
              <a:t>).</a:t>
            </a:r>
            <a:endParaRPr lang="pt-BR" i="1" dirty="0">
              <a:solidFill>
                <a:schemeClr val="bg1"/>
              </a:solidFill>
              <a:latin typeface="utopia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00538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BC480C-D1FC-4FC8-8766-2617E72E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14/11/2021</a:t>
            </a:fld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E5CA5D8-F925-4AB4-8657-7F7EE464BF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Onde</a:t>
            </a:r>
            <a:endParaRPr lang="pt-BR" dirty="0"/>
          </a:p>
        </p:txBody>
      </p:sp>
      <p:pic>
        <p:nvPicPr>
          <p:cNvPr id="6" name="Imagem 5" descr="Código QR&#10;&#10;Descrição gerada automaticamente com confiança média">
            <a:extLst>
              <a:ext uri="{FF2B5EF4-FFF2-40B4-BE49-F238E27FC236}">
                <a16:creationId xmlns:a16="http://schemas.microsoft.com/office/drawing/2014/main" id="{A2BFE84C-28A4-4404-B300-BBEEBDFBF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8" y="403999"/>
            <a:ext cx="10761173" cy="605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6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31424D9-95E2-4B8E-AEFF-4DFC764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0BF672-AFC3-4C39-AA84-C1113D4307F1}" type="datetime1">
              <a:rPr lang="pt-BR" smtClean="0"/>
              <a:t>14/11/2021</a:t>
            </a:fld>
            <a:endParaRPr lang="en-US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50BAA90-80A1-4FAE-9825-5C778161DE59}"/>
              </a:ext>
            </a:extLst>
          </p:cNvPr>
          <p:cNvSpPr/>
          <p:nvPr/>
        </p:nvSpPr>
        <p:spPr>
          <a:xfrm>
            <a:off x="0" y="-13452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72BEC9A-18A3-455E-BE6F-997EE3CBFEBE}"/>
              </a:ext>
            </a:extLst>
          </p:cNvPr>
          <p:cNvSpPr txBox="1"/>
          <p:nvPr/>
        </p:nvSpPr>
        <p:spPr>
          <a:xfrm>
            <a:off x="3467190" y="385894"/>
            <a:ext cx="4567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Oque me motivou?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56AF3AC-2D18-4544-8DF6-465C7A0599EA}"/>
              </a:ext>
            </a:extLst>
          </p:cNvPr>
          <p:cNvSpPr txBox="1"/>
          <p:nvPr/>
        </p:nvSpPr>
        <p:spPr>
          <a:xfrm rot="20620546">
            <a:off x="612857" y="2067314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Qual minha inspiração?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01BD665-0960-4048-A2E8-6E9A7DE21DE9}"/>
              </a:ext>
            </a:extLst>
          </p:cNvPr>
          <p:cNvSpPr txBox="1"/>
          <p:nvPr/>
        </p:nvSpPr>
        <p:spPr>
          <a:xfrm rot="1082466">
            <a:off x="9493773" y="1631551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Quais valores?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B2D4AB-FF96-480A-9428-C72FE7B040C4}"/>
              </a:ext>
            </a:extLst>
          </p:cNvPr>
          <p:cNvSpPr txBox="1"/>
          <p:nvPr/>
        </p:nvSpPr>
        <p:spPr>
          <a:xfrm>
            <a:off x="3134244" y="2733071"/>
            <a:ext cx="54345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A própria franquia(desenho ,jogos).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Ser fá.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Interesse por jogos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Interesse por estudar(língua, programação).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5B3E073-6277-449D-AF57-B39ADD6D0B20}"/>
              </a:ext>
            </a:extLst>
          </p:cNvPr>
          <p:cNvSpPr txBox="1"/>
          <p:nvPr/>
        </p:nvSpPr>
        <p:spPr>
          <a:xfrm>
            <a:off x="9269835" y="3632433"/>
            <a:ext cx="25779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Superação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Determinação.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Garra.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Carisma.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Afeto.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Força de vontade.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Amizade</a:t>
            </a:r>
          </a:p>
          <a:p>
            <a:r>
              <a:rPr lang="pt-BR" dirty="0"/>
              <a:t> </a:t>
            </a:r>
          </a:p>
        </p:txBody>
      </p:sp>
      <p:pic>
        <p:nvPicPr>
          <p:cNvPr id="12" name="Imagem 11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7F250B99-73DC-4B1B-889D-B5B4CB255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3" y="218792"/>
            <a:ext cx="1978403" cy="1154068"/>
          </a:xfrm>
          <a:prstGeom prst="rect">
            <a:avLst/>
          </a:prstGeom>
        </p:spPr>
      </p:pic>
      <p:pic>
        <p:nvPicPr>
          <p:cNvPr id="14" name="Imagem 13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85B53261-E43E-4DCB-B4FB-3023C6154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692" y="85470"/>
            <a:ext cx="488814" cy="512894"/>
          </a:xfrm>
          <a:prstGeom prst="rect">
            <a:avLst/>
          </a:prstGeom>
        </p:spPr>
      </p:pic>
      <p:pic>
        <p:nvPicPr>
          <p:cNvPr id="16" name="Imagem 15" descr="Logotipo&#10;&#10;Descrição gerada automaticamente">
            <a:extLst>
              <a:ext uri="{FF2B5EF4-FFF2-40B4-BE49-F238E27FC236}">
                <a16:creationId xmlns:a16="http://schemas.microsoft.com/office/drawing/2014/main" id="{D7C74521-4B30-47A5-BB41-A66C475D9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839" y="173812"/>
            <a:ext cx="1664082" cy="1425896"/>
          </a:xfrm>
          <a:prstGeom prst="rect">
            <a:avLst/>
          </a:prstGeom>
        </p:spPr>
      </p:pic>
      <p:pic>
        <p:nvPicPr>
          <p:cNvPr id="18" name="Imagem 17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57F98837-B5DD-4643-9BE6-F6699B058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675" y="1247082"/>
            <a:ext cx="1783292" cy="1337469"/>
          </a:xfrm>
          <a:prstGeom prst="rect">
            <a:avLst/>
          </a:prstGeom>
        </p:spPr>
      </p:pic>
      <p:pic>
        <p:nvPicPr>
          <p:cNvPr id="20" name="Imagem 19" descr="Diagrama&#10;&#10;Descrição gerada automaticamente com confiança baixa">
            <a:extLst>
              <a:ext uri="{FF2B5EF4-FFF2-40B4-BE49-F238E27FC236}">
                <a16:creationId xmlns:a16="http://schemas.microsoft.com/office/drawing/2014/main" id="{8D864308-8587-4E64-9A62-F6149A87F0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2880">
            <a:off x="282150" y="4742764"/>
            <a:ext cx="2996892" cy="1683873"/>
          </a:xfrm>
          <a:prstGeom prst="rect">
            <a:avLst/>
          </a:prstGeom>
        </p:spPr>
      </p:pic>
      <p:pic>
        <p:nvPicPr>
          <p:cNvPr id="22" name="Imagem 21" descr="Tela de jogo de vídeo game&#10;&#10;Descrição gerada automaticamente com confiança média">
            <a:extLst>
              <a:ext uri="{FF2B5EF4-FFF2-40B4-BE49-F238E27FC236}">
                <a16:creationId xmlns:a16="http://schemas.microsoft.com/office/drawing/2014/main" id="{212198AF-4471-4474-8A9E-E2301C163C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8035">
            <a:off x="463151" y="2947196"/>
            <a:ext cx="2289920" cy="1286644"/>
          </a:xfrm>
          <a:prstGeom prst="rect">
            <a:avLst/>
          </a:prstGeom>
        </p:spPr>
      </p:pic>
      <p:pic>
        <p:nvPicPr>
          <p:cNvPr id="24" name="Imagem 23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86D47BDD-0EF9-434C-B364-CFA6BFEF64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839" y="4701479"/>
            <a:ext cx="3541149" cy="1546951"/>
          </a:xfrm>
          <a:prstGeom prst="rect">
            <a:avLst/>
          </a:prstGeom>
        </p:spPr>
      </p:pic>
      <p:pic>
        <p:nvPicPr>
          <p:cNvPr id="26" name="Imagem 25" descr="Uma imagem contendo Diagrama&#10;&#10;Descrição gerada automaticamente">
            <a:extLst>
              <a:ext uri="{FF2B5EF4-FFF2-40B4-BE49-F238E27FC236}">
                <a16:creationId xmlns:a16="http://schemas.microsoft.com/office/drawing/2014/main" id="{3B081951-0E20-4F1E-B904-E664D65802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8679">
            <a:off x="7082448" y="1486900"/>
            <a:ext cx="2217996" cy="124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8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D5A74E7-9B75-422D-80C8-A70A9540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0BF672-AFC3-4C39-AA84-C1113D4307F1}" type="datetime1">
              <a:rPr lang="pt-BR" smtClean="0"/>
              <a:t>14/11/2021</a:t>
            </a:fld>
            <a:endParaRPr lang="en-US"/>
          </a:p>
        </p:txBody>
      </p:sp>
      <p:pic>
        <p:nvPicPr>
          <p:cNvPr id="4" name="Imagem 3" descr="Uma imagem contendo graffiti&#10;&#10;Descrição gerada automaticamente">
            <a:extLst>
              <a:ext uri="{FF2B5EF4-FFF2-40B4-BE49-F238E27FC236}">
                <a16:creationId xmlns:a16="http://schemas.microsoft.com/office/drawing/2014/main" id="{0203B0DD-9F33-4993-A91F-71D7ED0CD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19CDCF2-D228-4FD7-93A2-0A1DD063DD07}"/>
              </a:ext>
            </a:extLst>
          </p:cNvPr>
          <p:cNvSpPr/>
          <p:nvPr/>
        </p:nvSpPr>
        <p:spPr>
          <a:xfrm>
            <a:off x="2398950" y="332410"/>
            <a:ext cx="38571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Questions</a:t>
            </a:r>
            <a:r>
              <a:rPr lang="pt-BR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78875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1569689-B4C4-45BB-ACD4-07D0887EE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0BF672-AFC3-4C39-AA84-C1113D4307F1}" type="datetime1">
              <a:rPr lang="pt-BR" smtClean="0"/>
              <a:t>14/11/2021</a:t>
            </a:fld>
            <a:endParaRPr lang="en-US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1C98903-232D-46F1-AB03-9C032B5E4F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B3DC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8C134582-76BB-4655-9A18-4B6B31AEE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85"/>
            <a:ext cx="8900719" cy="6795035"/>
          </a:xfrm>
          <a:prstGeom prst="rect">
            <a:avLst/>
          </a:prstGeom>
        </p:spPr>
      </p:pic>
      <p:pic>
        <p:nvPicPr>
          <p:cNvPr id="9" name="Imagem 8" descr="Uma imagem contendo Texto&#10;&#10;Descrição gerada automaticamente">
            <a:extLst>
              <a:ext uri="{FF2B5EF4-FFF2-40B4-BE49-F238E27FC236}">
                <a16:creationId xmlns:a16="http://schemas.microsoft.com/office/drawing/2014/main" id="{D40E64A7-8381-43C5-A274-C999AD5639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93" t="82325" r="-232" b="302"/>
          <a:stretch/>
        </p:blipFill>
        <p:spPr>
          <a:xfrm>
            <a:off x="7876115" y="5519958"/>
            <a:ext cx="4225595" cy="105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85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{A7865C37-3C47-4216-B8CB-D796033F4CCF}tf78438558_win32</Template>
  <TotalTime>155</TotalTime>
  <Words>170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Garamond</vt:lpstr>
      <vt:lpstr>utopiaregular</vt:lpstr>
      <vt:lpstr>SavonVTI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LUCAS ALVES FERREIRA</dc:creator>
  <cp:lastModifiedBy>LUCAS ALVES FERREIRA</cp:lastModifiedBy>
  <cp:revision>2</cp:revision>
  <dcterms:created xsi:type="dcterms:W3CDTF">2021-11-14T23:01:05Z</dcterms:created>
  <dcterms:modified xsi:type="dcterms:W3CDTF">2021-11-15T01:36:48Z</dcterms:modified>
</cp:coreProperties>
</file>