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18288000" cy="10287000"/>
  <p:notesSz cx="6858000" cy="9144000"/>
  <p:embeddedFontLst>
    <p:embeddedFont>
      <p:font typeface="Arial" panose="020B0604020202020204" pitchFamily="34" charset="0"/>
      <p:regular r:id="rId3"/>
    </p:embeddedFont>
    <p:embeddedFont>
      <p:font typeface="Arial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925" y="-2491803"/>
            <a:ext cx="10046354" cy="4088726"/>
            <a:chOff x="0" y="0"/>
            <a:chExt cx="2645953" cy="1076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45953" cy="1076866"/>
            </a:xfrm>
            <a:custGeom>
              <a:avLst/>
              <a:gdLst/>
              <a:ahLst/>
              <a:cxnLst/>
              <a:rect l="l" t="t" r="r" b="b"/>
              <a:pathLst>
                <a:path w="2645953" h="1076866">
                  <a:moveTo>
                    <a:pt x="10789" y="0"/>
                  </a:moveTo>
                  <a:lnTo>
                    <a:pt x="2635165" y="0"/>
                  </a:lnTo>
                  <a:cubicBezTo>
                    <a:pt x="2638026" y="0"/>
                    <a:pt x="2640770" y="1137"/>
                    <a:pt x="2642793" y="3160"/>
                  </a:cubicBezTo>
                  <a:cubicBezTo>
                    <a:pt x="2644816" y="5183"/>
                    <a:pt x="2645953" y="7927"/>
                    <a:pt x="2645953" y="10789"/>
                  </a:cubicBezTo>
                  <a:lnTo>
                    <a:pt x="2645953" y="1066077"/>
                  </a:lnTo>
                  <a:cubicBezTo>
                    <a:pt x="2645953" y="1072036"/>
                    <a:pt x="2641123" y="1076866"/>
                    <a:pt x="2635165" y="1076866"/>
                  </a:cubicBezTo>
                  <a:lnTo>
                    <a:pt x="10789" y="1076866"/>
                  </a:lnTo>
                  <a:cubicBezTo>
                    <a:pt x="4830" y="1076866"/>
                    <a:pt x="0" y="1072036"/>
                    <a:pt x="0" y="1066077"/>
                  </a:cubicBezTo>
                  <a:lnTo>
                    <a:pt x="0" y="10789"/>
                  </a:lnTo>
                  <a:cubicBezTo>
                    <a:pt x="0" y="4830"/>
                    <a:pt x="4830" y="0"/>
                    <a:pt x="10789" y="0"/>
                  </a:cubicBezTo>
                  <a:close/>
                </a:path>
              </a:pathLst>
            </a:custGeom>
            <a:solidFill>
              <a:srgbClr val="4396C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645953" cy="11625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39237" y="320121"/>
            <a:ext cx="9765042" cy="999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80"/>
              </a:lnSpc>
            </a:pPr>
            <a:r>
              <a:rPr lang="en-US" sz="6185" b="1" spc="-9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Resultados Odontologia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7925" y="2976525"/>
            <a:ext cx="3612048" cy="1682696"/>
            <a:chOff x="0" y="0"/>
            <a:chExt cx="1064969" cy="4961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47353" y="3142635"/>
            <a:ext cx="2833192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Novos pacientes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536835" y="2976525"/>
            <a:ext cx="3612048" cy="1682696"/>
            <a:chOff x="0" y="0"/>
            <a:chExt cx="1064969" cy="4961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536835" y="3142635"/>
            <a:ext cx="3612048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Vendas</a:t>
            </a:r>
            <a:r>
              <a:rPr lang="en-US" sz="2914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CDT CTN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57925" y="5478600"/>
            <a:ext cx="3612048" cy="1682696"/>
            <a:chOff x="0" y="0"/>
            <a:chExt cx="1064969" cy="49612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55469" y="5644710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Efetivação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536835" y="5478600"/>
            <a:ext cx="3612048" cy="1682696"/>
            <a:chOff x="0" y="0"/>
            <a:chExt cx="1064969" cy="4961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034378" y="5644710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Caixa Total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085645" y="5329421"/>
            <a:ext cx="3612048" cy="1981053"/>
            <a:chOff x="0" y="0"/>
            <a:chExt cx="1064969" cy="5840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449590" y="5495531"/>
            <a:ext cx="2884157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Planos Vendidos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114597" y="3683870"/>
            <a:ext cx="2616961" cy="926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1"/>
              </a:lnSpc>
            </a:pPr>
            <a:r>
              <a:rPr lang="en-US" sz="3371" b="1" spc="-53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{{VENDAS_CDT_CTN}}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5469" y="3683870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250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47353" y="6160609"/>
            <a:ext cx="2833192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R$ 138.288,02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934258" y="6184386"/>
            <a:ext cx="2817202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R$ 122.648,70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516389" y="6207563"/>
            <a:ext cx="2616961" cy="47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{{PLANOS}}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006735" y="2976525"/>
            <a:ext cx="3612048" cy="1682696"/>
            <a:chOff x="0" y="0"/>
            <a:chExt cx="1064969" cy="49612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0056761" y="3142668"/>
            <a:ext cx="3511995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T.M. Médio Efetivado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04279" y="3789298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{{R$_TM_MEDIO_EFETIVADO}}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912611" y="4354641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320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5638763" y="4426440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R$30.000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5822482" y="7018295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50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272872" y="4321744"/>
            <a:ext cx="301033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4"/>
              </a:lnSpc>
            </a:pPr>
            <a:r>
              <a:rPr lang="en-US" sz="1698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698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aproveitamento</a:t>
            </a:r>
            <a:r>
              <a:rPr lang="en-US" sz="1698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 {{APROVEITAMENTO_CDT_ODONTO}}%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679493" y="4426440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R$550</a:t>
            </a:r>
          </a:p>
        </p:txBody>
      </p:sp>
      <p:sp>
        <p:nvSpPr>
          <p:cNvPr id="48" name="Freeform 48"/>
          <p:cNvSpPr/>
          <p:nvPr/>
        </p:nvSpPr>
        <p:spPr>
          <a:xfrm>
            <a:off x="16581924" y="9100956"/>
            <a:ext cx="1354752" cy="846720"/>
          </a:xfrm>
          <a:custGeom>
            <a:avLst/>
            <a:gdLst/>
            <a:ahLst/>
            <a:cxnLst/>
            <a:rect l="l" t="t" r="r" b="b"/>
            <a:pathLst>
              <a:path w="1354752" h="846720">
                <a:moveTo>
                  <a:pt x="0" y="0"/>
                </a:moveTo>
                <a:lnTo>
                  <a:pt x="1354752" y="0"/>
                </a:lnTo>
                <a:lnTo>
                  <a:pt x="1354752" y="846720"/>
                </a:lnTo>
                <a:lnTo>
                  <a:pt x="0" y="846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49" name="TextBox 49"/>
          <p:cNvSpPr txBox="1"/>
          <p:nvPr/>
        </p:nvSpPr>
        <p:spPr>
          <a:xfrm>
            <a:off x="1912611" y="6919494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R$160.000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082001" y="6919494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R$130.000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91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 Bold</vt:lpstr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Reunião AS (Black)</dc:title>
  <cp:lastModifiedBy>Lucas Mendes</cp:lastModifiedBy>
  <cp:revision>17</cp:revision>
  <dcterms:created xsi:type="dcterms:W3CDTF">2006-08-16T00:00:00Z</dcterms:created>
  <dcterms:modified xsi:type="dcterms:W3CDTF">2025-05-27T18:42:49Z</dcterms:modified>
  <dc:identifier>DAGfXMXYSlw</dc:identifier>
</cp:coreProperties>
</file>