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4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49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322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89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37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656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8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97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75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04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1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1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35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14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58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E246-EF33-4FC9-B361-5573066CC4B2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A92F3E-54C4-48AD-A5D6-4751D73D2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68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1C265-7CE7-5CDF-FF30-B86F3BD65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30B49B-56B2-FDED-A390-FA3F6BBA3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								</a:t>
            </a:r>
          </a:p>
          <a:p>
            <a:endParaRPr lang="pt-BR" dirty="0"/>
          </a:p>
          <a:p>
            <a:r>
              <a:rPr lang="pt-BR" dirty="0"/>
              <a:t>									</a:t>
            </a:r>
          </a:p>
          <a:p>
            <a:r>
              <a:rPr lang="pt-BR" dirty="0"/>
              <a:t>											Lucas Barbosa Antonelli</a:t>
            </a:r>
          </a:p>
        </p:txBody>
      </p:sp>
    </p:spTree>
    <p:extLst>
      <p:ext uri="{BB962C8B-B14F-4D97-AF65-F5344CB8AC3E}">
        <p14:creationId xmlns:p14="http://schemas.microsoft.com/office/powerpoint/2010/main" val="15315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9AC89-693E-55CD-28F6-05D03B92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masis MT Pro Black" panose="020F0502020204030204" pitchFamily="18" charset="0"/>
              </a:rPr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9F875-0FE7-4A5F-3BB2-98EC21E1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689" y="2372008"/>
            <a:ext cx="5413583" cy="3359005"/>
          </a:xfrm>
        </p:spPr>
        <p:txBody>
          <a:bodyPr/>
          <a:lstStyle/>
          <a:p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Lucas irá competir em outra cidade e precisa escolher de forma eficiente quais voos pegar para que gaste a menor quantidade de tempo possível entre sua cidade e seu destino. </a:t>
            </a:r>
            <a:r>
              <a:rPr lang="pt-BR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grafo ao lado mostra a quantidade de horas entre um destino e outro, juntamente com o local de partida e chegada de cada voo.</a:t>
            </a:r>
            <a:endParaRPr lang="pt-BR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Considerando que Lucas partirá do Ponto 4 e seu destino é o ponto 1, qual seria o caminho mais rápido possível para o jovem chegar em sua competição?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6" name="Imagem 5" descr="Gráfico, Diagrama, Gráfico de radar&#10;&#10;Descrição gerada automaticamente">
            <a:extLst>
              <a:ext uri="{FF2B5EF4-FFF2-40B4-BE49-F238E27FC236}">
                <a16:creationId xmlns:a16="http://schemas.microsoft.com/office/drawing/2014/main" id="{249C2EF9-A7D0-F341-D07B-6AB61D281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42" y="2438972"/>
            <a:ext cx="3790476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5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FE1E6-DAAE-E9EB-C222-A747B740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masis MT Pro Black" panose="02040A04050005020304" pitchFamily="18" charset="0"/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090E5-5317-12E8-964E-307FEE3B9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43672" cy="3318936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caminho mais rápido possível para Lucas é representado na figura ao lado pelas linhas amarelas.</a:t>
            </a:r>
          </a:p>
        </p:txBody>
      </p:sp>
      <p:pic>
        <p:nvPicPr>
          <p:cNvPr id="6" name="Imagem 5" descr="Gráfico, Diagrama, Gráfico de radar&#10;&#10;Descrição gerada automaticamente">
            <a:extLst>
              <a:ext uri="{FF2B5EF4-FFF2-40B4-BE49-F238E27FC236}">
                <a16:creationId xmlns:a16="http://schemas.microsoft.com/office/drawing/2014/main" id="{951B5558-3720-636F-1BD4-FDC6A7A3B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80" y="2482932"/>
            <a:ext cx="3790476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EE9C7-7E1B-A39B-1506-D4A6EE6B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masis MT Pro Black" panose="02040A04050005020304" pitchFamily="18" charset="0"/>
              </a:rPr>
              <a:t>Complexidade</a:t>
            </a:r>
          </a:p>
        </p:txBody>
      </p:sp>
      <p:pic>
        <p:nvPicPr>
          <p:cNvPr id="4" name="Espaço Reservado para Conteúdo 3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1128055D-3D57-BFA5-6303-22CCCB662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642" y="2557993"/>
            <a:ext cx="3514239" cy="3317875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1D97FF9-D4BA-42D6-7943-341C47D5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98" y="2557993"/>
            <a:ext cx="469646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nd! - One Smile, One Life">
            <a:extLst>
              <a:ext uri="{FF2B5EF4-FFF2-40B4-BE49-F238E27FC236}">
                <a16:creationId xmlns:a16="http://schemas.microsoft.com/office/drawing/2014/main" id="{72B26DC5-797F-1EF4-7DD2-9C9AD85D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291" y="0"/>
            <a:ext cx="12795710" cy="71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529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</TotalTime>
  <Words>143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Amasis MT Pro Black</vt:lpstr>
      <vt:lpstr>Arial</vt:lpstr>
      <vt:lpstr>Calibri</vt:lpstr>
      <vt:lpstr>Garamond</vt:lpstr>
      <vt:lpstr>Orgânico</vt:lpstr>
      <vt:lpstr>Algoritmo de Dijkstra</vt:lpstr>
      <vt:lpstr>O Problema</vt:lpstr>
      <vt:lpstr>Solução</vt:lpstr>
      <vt:lpstr>Complexidade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Dijkstra</dc:title>
  <dc:creator>Lucas Barbosa Antonelli</dc:creator>
  <cp:lastModifiedBy>Lucas Barbosa Antonelli</cp:lastModifiedBy>
  <cp:revision>2</cp:revision>
  <dcterms:created xsi:type="dcterms:W3CDTF">2023-11-24T00:07:06Z</dcterms:created>
  <dcterms:modified xsi:type="dcterms:W3CDTF">2023-11-24T01:54:07Z</dcterms:modified>
</cp:coreProperties>
</file>