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2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9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4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82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4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1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25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26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2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1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1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6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641BED-892E-4D0D-A939-A866C0F7200F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A92C01-8353-449B-A67E-BEDDED441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4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Álgebra x 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Supondo que F é uma linguagem de álgebra  , então uma álgebra A do tipo F é o par &lt;A,F&gt; onde A é conjunto não vazio e F  é uma fórmula finita de operações sobre 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4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grafo é definido pelo par de conjuntos V e A, onde: </a:t>
            </a:r>
          </a:p>
          <a:p>
            <a:endParaRPr lang="pt-BR" dirty="0" smtClean="0"/>
          </a:p>
          <a:p>
            <a:pPr marL="36900" indent="0">
              <a:buNone/>
            </a:pPr>
            <a:r>
              <a:rPr lang="pt-BR" dirty="0" smtClean="0"/>
              <a:t>V- É um conjunto não vazio e finito(vértices do grafo)</a:t>
            </a:r>
          </a:p>
          <a:p>
            <a:pPr marL="36900" indent="0">
              <a:buNone/>
            </a:pPr>
            <a:endParaRPr lang="pt-BR" dirty="0" smtClean="0"/>
          </a:p>
          <a:p>
            <a:pPr marL="36900" indent="0">
              <a:buNone/>
            </a:pPr>
            <a:r>
              <a:rPr lang="pt-BR" dirty="0" smtClean="0"/>
              <a:t>A- É um conjunto de subconjuntos de dois elementos de V (arestas do grafo)</a:t>
            </a:r>
          </a:p>
        </p:txBody>
      </p:sp>
    </p:spTree>
    <p:extLst>
      <p:ext uri="{BB962C8B-B14F-4D97-AF65-F5344CB8AC3E}">
        <p14:creationId xmlns:p14="http://schemas.microsoft.com/office/powerpoint/2010/main" val="40194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Adjacência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800" dirty="0" smtClean="0">
                <a:cs typeface="Arial" panose="020B0604020202020204" pitchFamily="34" charset="0"/>
              </a:rPr>
              <a:t>Definição: Sejam G=(V,A)  um grafo e x e y pertence a V. Dizemos que x é adjacente a y se e somente se  {x,y} pertencer a </a:t>
            </a:r>
            <a:r>
              <a:rPr lang="pt-BR" sz="2800" dirty="0" smtClean="0">
                <a:cs typeface="Arial" panose="020B0604020202020204" pitchFamily="34" charset="0"/>
              </a:rPr>
              <a:t>A</a:t>
            </a:r>
            <a:r>
              <a:rPr lang="pt-BR" sz="2800" dirty="0" smtClean="0">
                <a:cs typeface="Arial" panose="020B0604020202020204" pitchFamily="34" charset="0"/>
              </a:rPr>
              <a:t>. É utilizada a notação x~y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800" dirty="0" smtClean="0">
                <a:cs typeface="Arial" panose="020B0604020202020204" pitchFamily="34" charset="0"/>
              </a:rPr>
              <a:t>Ponto Extremo: Se {x,y} é uma aresta de G, então x e y são pontos extremos da aresta.(</a:t>
            </a:r>
            <a:r>
              <a:rPr lang="pt-BR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Importante: Aresta de um grafo não é um segmento de reta ou curva, é um subconjunto de dois elementos do conjunto de vértices</a:t>
            </a:r>
            <a:r>
              <a:rPr lang="pt-BR" sz="2800" dirty="0" smtClean="0">
                <a:cs typeface="Arial" panose="020B0604020202020204" pitchFamily="34" charset="0"/>
              </a:rPr>
              <a:t>)</a:t>
            </a:r>
          </a:p>
          <a:p>
            <a:r>
              <a:rPr lang="pt-BR" sz="2800" dirty="0"/>
              <a:t>Incidente: Supondo que v seja um vértice e um ponto extremo da aresta </a:t>
            </a:r>
            <a:r>
              <a:rPr lang="az-Cyrl-AZ" sz="2800" b="1" dirty="0"/>
              <a:t>е</a:t>
            </a:r>
            <a:r>
              <a:rPr lang="pt-BR" sz="2800" dirty="0"/>
              <a:t> (v pertence a </a:t>
            </a:r>
            <a:r>
              <a:rPr lang="pt-BR" sz="2800" b="1" dirty="0"/>
              <a:t>e</a:t>
            </a:r>
            <a:r>
              <a:rPr lang="pt-BR" sz="2800" dirty="0"/>
              <a:t>), pois </a:t>
            </a:r>
            <a:r>
              <a:rPr lang="pt-BR" sz="2800" b="1" dirty="0"/>
              <a:t>e</a:t>
            </a:r>
            <a:r>
              <a:rPr lang="pt-BR" sz="2800" dirty="0"/>
              <a:t> é um conjunto de dois elementos, dos quais um deles é o v. Dizemos que v é incidente a </a:t>
            </a:r>
            <a:r>
              <a:rPr lang="pt-BR" sz="2800" b="1" dirty="0"/>
              <a:t>e</a:t>
            </a:r>
            <a:r>
              <a:rPr lang="pt-BR" sz="2800" dirty="0"/>
              <a:t> (ou incidente com). </a:t>
            </a:r>
            <a:endParaRPr lang="pt-BR" sz="2800" b="1" dirty="0"/>
          </a:p>
          <a:p>
            <a:endParaRPr lang="pt-BR" sz="2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da adjacência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~é reflexiva?</a:t>
            </a:r>
          </a:p>
          <a:p>
            <a:r>
              <a:rPr lang="pt-BR" dirty="0" smtClean="0"/>
              <a:t>~ é antireflexiva?</a:t>
            </a:r>
          </a:p>
          <a:p>
            <a:r>
              <a:rPr lang="pt-BR" dirty="0" smtClean="0"/>
              <a:t>~ é simétrica?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5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1" y="993227"/>
            <a:ext cx="9632731" cy="4824249"/>
          </a:xfrm>
        </p:spPr>
      </p:pic>
    </p:spTree>
    <p:extLst>
      <p:ext uri="{BB962C8B-B14F-4D97-AF65-F5344CB8AC3E}">
        <p14:creationId xmlns:p14="http://schemas.microsoft.com/office/powerpoint/2010/main" val="17792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</TotalTime>
  <Words>241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Álgebra x Grafos</vt:lpstr>
      <vt:lpstr>Álgebra</vt:lpstr>
      <vt:lpstr>Grafos</vt:lpstr>
      <vt:lpstr>Adjacência </vt:lpstr>
      <vt:lpstr>Propriedades da adjacência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x Grafos</dc:title>
  <dc:creator>Luca</dc:creator>
  <cp:lastModifiedBy>Luca</cp:lastModifiedBy>
  <cp:revision>12</cp:revision>
  <dcterms:created xsi:type="dcterms:W3CDTF">2020-01-29T23:22:48Z</dcterms:created>
  <dcterms:modified xsi:type="dcterms:W3CDTF">2020-01-30T03:08:48Z</dcterms:modified>
</cp:coreProperties>
</file>