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663" autoAdjust="0"/>
  </p:normalViewPr>
  <p:slideViewPr>
    <p:cSldViewPr snapToGrid="0">
      <p:cViewPr varScale="1">
        <p:scale>
          <a:sx n="58" d="100"/>
          <a:sy n="58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8B1B6-C879-4748-868C-0775401CED05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433B-39A8-4EE1-A312-CB4AB156FE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46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Mateus e Rafael</a:t>
            </a:r>
          </a:p>
          <a:p>
            <a:endParaRPr lang="pt-BR" dirty="0"/>
          </a:p>
          <a:p>
            <a:r>
              <a:rPr lang="pt-BR" dirty="0"/>
              <a:t>Rafael </a:t>
            </a:r>
            <a:r>
              <a:rPr lang="pt-BR" dirty="0" err="1"/>
              <a:t>Arsenio</a:t>
            </a:r>
            <a:r>
              <a:rPr lang="pt-BR" dirty="0"/>
              <a:t>, </a:t>
            </a:r>
            <a:r>
              <a:rPr lang="pt-BR" dirty="0" err="1"/>
              <a:t>Raiane</a:t>
            </a:r>
            <a:r>
              <a:rPr lang="pt-BR" dirty="0"/>
              <a:t>, Fábio, </a:t>
            </a:r>
            <a:r>
              <a:rPr lang="pt-BR" dirty="0" err="1"/>
              <a:t>Iohan</a:t>
            </a:r>
            <a:r>
              <a:rPr lang="pt-BR" dirty="0"/>
              <a:t> e Andressa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5433B-39A8-4EE1-A312-CB4AB156FED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31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Grupo: </a:t>
            </a:r>
            <a:r>
              <a:rPr lang="pt-BR" dirty="0" err="1"/>
              <a:t>Julio</a:t>
            </a:r>
            <a:r>
              <a:rPr lang="pt-BR" dirty="0"/>
              <a:t>, Leonardo e Gustavo  (manhã)</a:t>
            </a:r>
          </a:p>
          <a:p>
            <a:endParaRPr lang="pt-BR" dirty="0"/>
          </a:p>
          <a:p>
            <a:r>
              <a:rPr lang="pt-BR" dirty="0"/>
              <a:t>Carlos, Cesar Alexandre,  Mateus, Murilo, </a:t>
            </a:r>
            <a:r>
              <a:rPr lang="pt-BR" dirty="0" err="1"/>
              <a:t>Hiagus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5433B-39A8-4EE1-A312-CB4AB156FED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4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Grupo: Bianca, Juliana, </a:t>
            </a:r>
            <a:r>
              <a:rPr lang="pt-BR" dirty="0" err="1"/>
              <a:t>Evaniele</a:t>
            </a:r>
            <a:r>
              <a:rPr lang="pt-BR" dirty="0"/>
              <a:t> e Ana Carolina</a:t>
            </a:r>
          </a:p>
          <a:p>
            <a:endParaRPr lang="pt-BR" dirty="0"/>
          </a:p>
          <a:p>
            <a:r>
              <a:rPr lang="pt-BR" dirty="0"/>
              <a:t>Lucas, João, </a:t>
            </a:r>
            <a:r>
              <a:rPr lang="pt-BR" dirty="0" err="1"/>
              <a:t>Hebert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5433B-39A8-4EE1-A312-CB4AB156FED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57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Daniel Nunes, </a:t>
            </a:r>
            <a:r>
              <a:rPr lang="pt-BR" dirty="0" err="1"/>
              <a:t>Dayvison</a:t>
            </a:r>
            <a:r>
              <a:rPr lang="pt-BR" dirty="0"/>
              <a:t>, João Batista, Yasmim, Tiago Rosa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5433B-39A8-4EE1-A312-CB4AB156FED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08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Tiago </a:t>
            </a:r>
            <a:r>
              <a:rPr lang="pt-BR" dirty="0" err="1"/>
              <a:t>Franci</a:t>
            </a:r>
            <a:r>
              <a:rPr lang="pt-BR" dirty="0"/>
              <a:t>, Giovane, Leonardo Vieira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5433B-39A8-4EE1-A312-CB4AB156FED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764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Grupo: Leandro, Alyne e Paulo</a:t>
            </a:r>
          </a:p>
          <a:p>
            <a:endParaRPr lang="pt-BR" dirty="0"/>
          </a:p>
          <a:p>
            <a:r>
              <a:rPr lang="pt-BR" dirty="0"/>
              <a:t>Leandro Carvalho, </a:t>
            </a:r>
            <a:r>
              <a:rPr lang="pt-BR" dirty="0" err="1"/>
              <a:t>Miriane</a:t>
            </a:r>
            <a:r>
              <a:rPr lang="pt-BR" dirty="0"/>
              <a:t>, </a:t>
            </a:r>
            <a:r>
              <a:rPr lang="pt-BR" dirty="0" err="1"/>
              <a:t>Patricia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5433B-39A8-4EE1-A312-CB4AB156FED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05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Grupo; Adriana, Roberto, Hugo e Alessandro</a:t>
            </a:r>
          </a:p>
          <a:p>
            <a:r>
              <a:rPr lang="pt-BR" dirty="0"/>
              <a:t>Cesar Augusto, Gabriel</a:t>
            </a:r>
            <a:r>
              <a:rPr lang="pt-BR"/>
              <a:t>, Ricardo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5433B-39A8-4EE1-A312-CB4AB156FED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3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D97FC-F2FC-4E02-8EE0-52FBEA372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D840D1-3FEC-421E-85C0-8F680650A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5E21D4-691C-4FD5-AAE8-E1532F1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CD8B9-F7BF-4893-89B8-5C693316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F7482-3BB2-4C50-8ECF-2BA1818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97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C5798-1A3F-4182-AFE0-48A295D7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1022BD-ED91-48D7-87F9-8E3912861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A343FF-3207-4A7B-A6DA-6C28D10E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7C99DF-257B-47BA-97B7-A553E1C0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014D83-6CCA-473E-A60C-1524CF2C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96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CA4546-BE19-4F65-867F-D8110DE56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F0546B-0344-45BC-A9CA-EE52B1E04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1F7F6-A7A2-4F37-8652-2C690E61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38A47A-0A14-46C9-83C4-4C6862E8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3628FE-E62A-4D36-A24A-79862752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EF5A-2981-4EEA-B243-9CB5D6D8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323999-27A8-4B97-B351-7751EBF0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568738-F282-4C89-AFCE-FDC18DF8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7459F2-2B7C-4523-950F-960DB30A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C33402-DDDA-4098-A429-A995F958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48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5FDE9-7C2D-493B-B170-8E2E6F8B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71A6CE-1C85-45D2-B0AC-B6460EAD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D4D624-AF0B-4706-8A25-E01D15D2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DB4115-A4C2-43FC-ADE4-7D123239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3D5F62-BB26-4291-B4E7-D1A10D7C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70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269CF-2123-4BD9-9CF3-5C8A18E1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A1836-DBAC-467E-8BB5-8CA11652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7F8DFA-D659-409A-BB7E-2D10E82B0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BA7F9A-62E5-4F9F-9E8B-7471B827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D77916-06C1-4F9B-8A12-6213F9E4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3A9336-B147-4081-A518-294C8531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65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02142-0DC0-486B-A097-79870570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77CD9C-091A-4AFE-AF5B-7846E6DA6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21FBD7-03A7-457E-BF57-952936965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B9FB88-199E-41EC-834A-DF41B6F5B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F2C4BC-5DA8-4516-8DDF-2DDEA98D3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8DFA22-56DC-46EA-AEF0-F2AA7DD8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D16B450-7FBA-40E0-9833-761282C6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DBDE3D-7DB4-4CFB-9019-734E4121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1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5FEAC-DF64-4D37-BCBF-6D79F5AA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4E1AE3-DB04-4991-B8D8-F092788E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236A45-7C64-4923-8CC8-94A74B47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C1FF60-6319-43AC-88AD-AE977C3E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62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0995B8-A0EB-47B6-804A-8A85D051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E8421D-0EC7-4930-88D4-C2F1C52D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0B7A9E-828C-48E8-AE52-EF75CEFD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3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F7E46-FDC4-4107-BD06-FD22A876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2D4B6-3FD6-4E49-B5D9-5CDFF8BA3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B88A9B-0BBB-49FD-9125-FCBEFE9D7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EB636E-257F-44EB-B75F-CAC1EE41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C6BEF-05BE-4602-96C0-9FAAD3D6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D244D5-B01B-41DF-B757-B5B13609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98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57E84-4923-4DAE-8C21-22449837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F4AF4A-7562-4CCE-8AC5-4DBAB952C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E8BFA-51CE-4DAC-9268-64B0B6032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5EA91E-1A80-4776-80F6-A8841F1C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537E-146A-449A-811D-1C963A0EC13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7A18E9-30BF-4C24-8003-97945BF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A97E3A-0489-4676-BDBA-19C2C14B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01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CC9290-9050-4128-8C13-D04FCDDB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BE8568-F480-4744-9C86-AE63AA62D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38F9A8-84CB-4BD6-BE38-1A33396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537E-146A-449A-811D-1C963A0EC138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4A44E-DFAB-43A6-83BB-66678AAB8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92227F-6D10-4B75-9713-03A2408E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B44D-FE1B-4456-B0FC-530EC0967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55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45036-3C58-4E75-A0CA-44E868A96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de Banco de Bancos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D20265-21A5-4376-9835-EB3651EF3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1º semestre 2018</a:t>
            </a:r>
          </a:p>
        </p:txBody>
      </p:sp>
    </p:spTree>
    <p:extLst>
      <p:ext uri="{BB962C8B-B14F-4D97-AF65-F5344CB8AC3E}">
        <p14:creationId xmlns:p14="http://schemas.microsoft.com/office/powerpoint/2010/main" val="62862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64C36-E53C-4A7C-BC38-F819AFAE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de uma livraria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F8662C-A2B0-421D-AC1E-A6F575F0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200" dirty="0"/>
              <a:t>Considere o banco de dados de uma livraria. De acordo com os requisitos a seguir, utilize o MER para representar o banco de dados desta livraria.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/>
              <a:t>1. A livraria deseja manter um cadastro de clientes.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/>
              <a:t>2. Sobre cada cliente, e importante manter seu nome, endereço, cidade, telefone, CPF, RG e lista dos livros que este cliente já comprou. Para cada compra, e importante guardar a data em que esta foi realizada.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/>
              <a:t>3. Um cliente pode comprar muitos livros. Um livro pode ser vendido para mais de um cliente pois geralmente ha vários livros em estoque.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/>
              <a:t>4. Um cliente pode ser pessoa física ou jurídica. Se for pessoa jurídica, o seu identificador deve ser o CNPJ. Senão o CPF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/>
              <a:t>5. A livraria compra livros de editoras.  Sobre as editoras, a livraria precisa de seu </a:t>
            </a:r>
            <a:r>
              <a:rPr lang="pt-BR" sz="2200" dirty="0" err="1"/>
              <a:t>codigo</a:t>
            </a:r>
            <a:r>
              <a:rPr lang="pt-BR" sz="2200" dirty="0"/>
              <a:t>, endereço, telefone de contato, e o nome de seu gerente.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/>
              <a:t>6. Cada cliente tem um </a:t>
            </a:r>
            <a:r>
              <a:rPr lang="pt-BR" sz="2200" dirty="0" err="1"/>
              <a:t>codigo</a:t>
            </a:r>
            <a:r>
              <a:rPr lang="pt-BR" sz="2200" dirty="0"/>
              <a:t> único.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/>
              <a:t>7. Deve-se manter um cadastro sobre cada livro na livraria. Para cada livro, e importante armazenar o nome do autor, assunto, editora, ISBN e a quantidade dos livros em estoque.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/>
              <a:t>8. Editoras diferentes não fornecem o mesmo tipo de livro.</a:t>
            </a:r>
          </a:p>
        </p:txBody>
      </p:sp>
    </p:spTree>
    <p:extLst>
      <p:ext uri="{BB962C8B-B14F-4D97-AF65-F5344CB8AC3E}">
        <p14:creationId xmlns:p14="http://schemas.microsoft.com/office/powerpoint/2010/main" val="346016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1CBB0-A010-4DD5-9D36-10E7DC0D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Seguradora de Automóveis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C42F60-F60F-49F1-B595-00F0D4975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Considere o banco de dados de uma Seguradora de Automóveis. De acordo com os requisitos a seguir, utilize o MER para representar o banco de dados desta Seguradora.</a:t>
            </a:r>
          </a:p>
          <a:p>
            <a:r>
              <a:rPr lang="pt-BR" dirty="0"/>
              <a:t>Um cliente pode ter várias apólices (no mínimo uma), para cada cliente manter um número, nome, endereço, telefones, data de nascimento</a:t>
            </a:r>
          </a:p>
          <a:p>
            <a:r>
              <a:rPr lang="pt-BR" dirty="0"/>
              <a:t>Cada apólice somente dá cobertura a um carro, para cada apólice armazenar o número, vigência e valor;</a:t>
            </a:r>
          </a:p>
          <a:p>
            <a:r>
              <a:rPr lang="pt-BR" dirty="0"/>
              <a:t>Um carro pode ter zero ou n registros de acidentes a ele. Para carro armazenar código, marca, modelo, ano fabricação, ano modelo, cor, chassi. </a:t>
            </a:r>
          </a:p>
          <a:p>
            <a:r>
              <a:rPr lang="pt-BR" dirty="0"/>
              <a:t>Para acidente armazenar, data, horário e local.</a:t>
            </a:r>
          </a:p>
        </p:txBody>
      </p:sp>
    </p:spTree>
    <p:extLst>
      <p:ext uri="{BB962C8B-B14F-4D97-AF65-F5344CB8AC3E}">
        <p14:creationId xmlns:p14="http://schemas.microsoft.com/office/powerpoint/2010/main" val="266146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BB8B5-77BE-420F-B925-5F6B277C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de uma floricultura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8C7CD-2050-430B-A285-FB8B725C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Considere o banco de dados de uma Floricultura. De acordo com os requisitos a seguir, utilize o MER para representar o banco de dados desta Floricultura.</a:t>
            </a:r>
          </a:p>
          <a:p>
            <a:pPr algn="just"/>
            <a:r>
              <a:rPr lang="pt-BR" dirty="0"/>
              <a:t>Uma floricultura deseja informatizar suas operações. Inicialmente, deseja manter um cadastro de todos os seus clientes, mantendo informações como: CPF,RG, nome, telefone e endereço. </a:t>
            </a:r>
          </a:p>
          <a:p>
            <a:pPr algn="just"/>
            <a:r>
              <a:rPr lang="pt-BR" dirty="0"/>
              <a:t>Deseja também manter um cadastro contendo informações sobre os produtos que vende, tais como: nome do produto, tipo (flor, vaso, planta,...), preço e quantidade em estoque.</a:t>
            </a:r>
          </a:p>
          <a:p>
            <a:pPr algn="just"/>
            <a:r>
              <a:rPr lang="pt-BR" dirty="0"/>
              <a:t>Quando um cliente faz uma compra, a mesma é armazenada, mantendo informação sobre o cliente que fez a compra, a data da compra, o valor total, forma de </a:t>
            </a:r>
            <a:r>
              <a:rPr lang="pt-BR" dirty="0" err="1"/>
              <a:t>pagto</a:t>
            </a:r>
            <a:r>
              <a:rPr lang="pt-BR" dirty="0"/>
              <a:t> e os produtos comprados.</a:t>
            </a:r>
          </a:p>
        </p:txBody>
      </p:sp>
    </p:spTree>
    <p:extLst>
      <p:ext uri="{BB962C8B-B14F-4D97-AF65-F5344CB8AC3E}">
        <p14:creationId xmlns:p14="http://schemas.microsoft.com/office/powerpoint/2010/main" val="337378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C0059-6D9C-4692-83B3-4118D2D5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de um Sistema Bancário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B6746-0D40-42C7-A76B-4B20B2FA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Considere o banco de dados de um Sistema Bancário. De acordo com os requisitos a seguir, utilize o MER para representar o banco de dados deste Sistema Bancário.</a:t>
            </a:r>
          </a:p>
          <a:p>
            <a:pPr algn="just"/>
            <a:r>
              <a:rPr lang="pt-BR" dirty="0"/>
              <a:t>Clientes  onde possuem: CPF, RG, nome, endereço, telefone e estado civil; </a:t>
            </a:r>
          </a:p>
          <a:p>
            <a:pPr algn="just"/>
            <a:r>
              <a:rPr lang="pt-BR" dirty="0"/>
              <a:t>Agências possuem: nome, endereço e nome do gerente; </a:t>
            </a:r>
          </a:p>
          <a:p>
            <a:pPr algn="just"/>
            <a:r>
              <a:rPr lang="pt-BR" dirty="0"/>
              <a:t>Contas devem ter: número, cliente, nome do cliente, agência e saldo atualizado. </a:t>
            </a:r>
          </a:p>
          <a:p>
            <a:pPr algn="just"/>
            <a:r>
              <a:rPr lang="pt-BR" dirty="0"/>
              <a:t>Uma conta pertence a um cliente e também está alocada em uma agência e um mesmo cliente pode ter mais de uma conta em agências distintas.</a:t>
            </a:r>
          </a:p>
          <a:p>
            <a:pPr algn="just"/>
            <a:r>
              <a:rPr lang="pt-BR" dirty="0"/>
              <a:t>O cliente movimenta a sua conta e em cada movimentação deve ter a indicação se é de credito ou de débito, tipo de movimentação (saque, deposito, cheque, </a:t>
            </a:r>
            <a:r>
              <a:rPr lang="pt-BR" dirty="0" err="1"/>
              <a:t>pagto</a:t>
            </a:r>
            <a:r>
              <a:rPr lang="pt-BR" dirty="0"/>
              <a:t> contas, </a:t>
            </a:r>
            <a:r>
              <a:rPr lang="pt-BR" dirty="0" err="1"/>
              <a:t>etc</a:t>
            </a:r>
            <a:r>
              <a:rPr lang="pt-BR" dirty="0"/>
              <a:t>), a data e hora e a também a quantia movimentada.</a:t>
            </a:r>
          </a:p>
        </p:txBody>
      </p:sp>
    </p:spTree>
    <p:extLst>
      <p:ext uri="{BB962C8B-B14F-4D97-AF65-F5344CB8AC3E}">
        <p14:creationId xmlns:p14="http://schemas.microsoft.com/office/powerpoint/2010/main" val="365944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6739A-9591-4824-8000-80D3B33B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de uma Farmácia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002488-6D2D-458D-A97C-6D2157F3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0"/>
            <a:ext cx="10515600" cy="479728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sz="3100" dirty="0"/>
              <a:t>Considere o banco de dados de uma Farmácia. De acordo com os requisitos a seguir, utilize o MER para representar o banco de dados desta Farmácia.</a:t>
            </a:r>
          </a:p>
          <a:p>
            <a:pPr algn="just"/>
            <a:r>
              <a:rPr lang="pt-BR" sz="3100" dirty="0"/>
              <a:t>A farmácia tem funcionários que são chefiados por um farmacêutico.</a:t>
            </a:r>
          </a:p>
          <a:p>
            <a:pPr algn="just"/>
            <a:r>
              <a:rPr lang="pt-BR" sz="3100" dirty="0"/>
              <a:t>Os funcionários são comissionados pelas vendas efetuadas. Os tipos de remédio vendidos são (Genérico, Similar, convencional); </a:t>
            </a:r>
          </a:p>
          <a:p>
            <a:pPr algn="just"/>
            <a:r>
              <a:rPr lang="pt-BR" sz="3100" dirty="0"/>
              <a:t>São vendidos também outros produtos (higiene, dietéticos, beleza...). </a:t>
            </a:r>
          </a:p>
          <a:p>
            <a:pPr algn="just"/>
            <a:r>
              <a:rPr lang="pt-BR" sz="3100" dirty="0"/>
              <a:t>Um pedido possui um ou vários itens de pedidos. Os fornecedores devem ser cadastrados para que efetuem as vendas. </a:t>
            </a:r>
          </a:p>
          <a:p>
            <a:pPr algn="just"/>
            <a:r>
              <a:rPr lang="pt-BR" sz="3100" dirty="0"/>
              <a:t>As formas de pagamento são à vista, cheque, cartão, à prazo.</a:t>
            </a:r>
          </a:p>
          <a:p>
            <a:pPr algn="just"/>
            <a:r>
              <a:rPr lang="pt-BR" sz="3100" dirty="0"/>
              <a:t>Os produtos são estocados em prateleiras e no cadastro deve constar o local de armazenamento de cada remédio. Outro controle necessário é referente a remédios que podem ser vendidos ou não sem receita. Quando a receita apresenta remédio de tarja preta, está deve ficar guardada na farmácia.</a:t>
            </a:r>
          </a:p>
          <a:p>
            <a:pPr algn="just"/>
            <a:r>
              <a:rPr lang="pt-BR" sz="3100" dirty="0"/>
              <a:t>Existe uma parceria entre médicos e a farmácia, onde o médico indica a farmácia para o cliente. Precisa-se então saber em cada venda o código ou nome do médico que fez a indicação.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20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B9FB0-9F94-4437-B7C0-362EA345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do DETRAN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572D9-5742-4F87-A60A-0973A10C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sz="3000" dirty="0"/>
              <a:t>Considere o banco de dados do Detran. De acordo com os requisitos a seguir, utilize o MER para representar o banco de dados do Detran.</a:t>
            </a:r>
          </a:p>
          <a:p>
            <a:pPr algn="just"/>
            <a:r>
              <a:rPr lang="pt-BR" sz="3000" dirty="0"/>
              <a:t>Os veículos são identificados pela placa e também descritos por chassi, cor, modelo, categoria e ano de fabricação. </a:t>
            </a:r>
          </a:p>
          <a:p>
            <a:pPr algn="just"/>
            <a:r>
              <a:rPr lang="pt-BR" sz="3000" dirty="0"/>
              <a:t>Cada veículo possui um único proprietário, que é identificado por seu CPF. Deve-se saber o nome, endereço, bairro, cidade estado, telefone (vários), sexo, data de nascimento e idade. </a:t>
            </a:r>
          </a:p>
          <a:p>
            <a:pPr algn="just"/>
            <a:r>
              <a:rPr lang="pt-BR" sz="3000" dirty="0"/>
              <a:t>Todo veículo possui um único modelo; por exemplo, GOL MI, GOL 1.8, ONIX, FOX, etc. Similarmente ao modelo, uma categoria deve ser atribuída a cada veículo; por exemplo, AUTOMÓVEL, MOTOCICLETA, CAMINHÃO, etc. </a:t>
            </a:r>
          </a:p>
          <a:p>
            <a:pPr algn="just"/>
            <a:r>
              <a:rPr lang="pt-BR" sz="3000" dirty="0"/>
              <a:t>Existem diversos tipos de infração, AVANÇO DE SINAL VERMELHO, PARADA SOBRE A FAIXA DE PEDESTRES, etc., identificada pelo código associado. A cada tipo de infração é associado um valor que deverá ser cobrado na ocorrência de infração. </a:t>
            </a:r>
          </a:p>
          <a:p>
            <a:pPr algn="just"/>
            <a:r>
              <a:rPr lang="pt-BR" sz="3000" dirty="0"/>
              <a:t>Uma infração é identificada pelo veículo, data, hora e tipo de infração. Também é importante conhecer o local, velocidade aferida (se possível) e o agente de trânsito. </a:t>
            </a:r>
          </a:p>
          <a:p>
            <a:pPr algn="just"/>
            <a:r>
              <a:rPr lang="pt-BR" sz="3000" dirty="0"/>
              <a:t>Um agente de trânsito é conhecido através de sua matrícula, sendo também descrito pelo nome, data de contratação e tempo de serviço.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28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12E58-0E4A-4887-92C2-1A051129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de um Hospital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AEC94-D466-4786-B90B-9CF5229E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3608"/>
          </a:xfrm>
        </p:spPr>
        <p:txBody>
          <a:bodyPr>
            <a:normAutofit fontScale="70000" lnSpcReduction="20000"/>
          </a:bodyPr>
          <a:lstStyle/>
          <a:p>
            <a:r>
              <a:rPr lang="pt-BR" sz="3000" dirty="0"/>
              <a:t>Considere o banco de dados de um hospital. De acordo com os requisitos a seguir, utilize o MER para representar o banco de dados deste hospital.</a:t>
            </a:r>
          </a:p>
          <a:p>
            <a:r>
              <a:rPr lang="pt-BR" sz="3000" dirty="0"/>
              <a:t>O hospital possui várias alas.</a:t>
            </a:r>
          </a:p>
          <a:p>
            <a:r>
              <a:rPr lang="pt-BR" sz="3000" dirty="0"/>
              <a:t>Cada ala possui uma enfermeira responsável.</a:t>
            </a:r>
          </a:p>
          <a:p>
            <a:r>
              <a:rPr lang="pt-BR" sz="3000" dirty="0"/>
              <a:t>Enfermeiras podem atender apenas uma ala.</a:t>
            </a:r>
          </a:p>
          <a:p>
            <a:r>
              <a:rPr lang="pt-BR" sz="3000" dirty="0"/>
              <a:t>O hospital atende  os planos de saúde A, B e C.</a:t>
            </a:r>
          </a:p>
          <a:p>
            <a:r>
              <a:rPr lang="pt-BR" sz="3000" dirty="0"/>
              <a:t>Para cada plano de saúde, é necessário saber os médicos credenciados no mesmo.</a:t>
            </a:r>
          </a:p>
          <a:p>
            <a:r>
              <a:rPr lang="pt-BR" sz="3000" dirty="0"/>
              <a:t>Médico tem CRM e enfermeira CRE que lhes são únicos.</a:t>
            </a:r>
          </a:p>
          <a:p>
            <a:r>
              <a:rPr lang="pt-BR" sz="3000" dirty="0"/>
              <a:t>Todo atendimento de um médico a um paciente deve ser registrado com a data e hora em que o mesmo ocorreu.</a:t>
            </a:r>
          </a:p>
          <a:p>
            <a:r>
              <a:rPr lang="pt-BR" sz="3000" dirty="0"/>
              <a:t>Um mesmo paciente pode ser atendido por mais de um médico.</a:t>
            </a:r>
          </a:p>
          <a:p>
            <a:r>
              <a:rPr lang="pt-BR" sz="3000" dirty="0"/>
              <a:t>Plano de saúde tem código, sigla, nome e telefones.</a:t>
            </a:r>
          </a:p>
          <a:p>
            <a:r>
              <a:rPr lang="pt-BR" sz="3000" dirty="0"/>
              <a:t>Médicos têm nome e especialidade.</a:t>
            </a:r>
          </a:p>
          <a:p>
            <a:r>
              <a:rPr lang="pt-BR" sz="3000" dirty="0"/>
              <a:t>Enfermeiras têm nome, endereço, telefones.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3889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1369</Words>
  <Application>Microsoft Office PowerPoint</Application>
  <PresentationFormat>Widescreen</PresentationFormat>
  <Paragraphs>83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Projeto de Banco de Bancos</vt:lpstr>
      <vt:lpstr>Banco de Dados de uma livraria</vt:lpstr>
      <vt:lpstr>Banco de dados Seguradora de Automóveis</vt:lpstr>
      <vt:lpstr>Banco de Dados de uma floricultura</vt:lpstr>
      <vt:lpstr>Banco de Dados de um Sistema Bancário</vt:lpstr>
      <vt:lpstr>Banco de Dados de uma Farmácia</vt:lpstr>
      <vt:lpstr>Banco de Dados do DETRAN </vt:lpstr>
      <vt:lpstr>Banco de Dados de um Hospital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Banco de Bancos</dc:title>
  <dc:creator>ANDRÉIA RODRIGUES CASARE</dc:creator>
  <cp:lastModifiedBy>ANDRÉIA RODRIGUES CASARE</cp:lastModifiedBy>
  <cp:revision>13</cp:revision>
  <dcterms:created xsi:type="dcterms:W3CDTF">2018-04-17T00:55:28Z</dcterms:created>
  <dcterms:modified xsi:type="dcterms:W3CDTF">2018-04-25T01:43:59Z</dcterms:modified>
</cp:coreProperties>
</file>