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63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B1B6-C879-4748-868C-0775401CED05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433B-39A8-4EE1-A312-CB4AB156FE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6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3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D97FC-F2FC-4E02-8EE0-52FBEA372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D840D1-3FEC-421E-85C0-8F680650A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5E21D4-691C-4FD5-AAE8-E1532F1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CD8B9-F7BF-4893-89B8-5C693316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F7482-3BB2-4C50-8ECF-2BA1818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9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5798-1A3F-4182-AFE0-48A295D7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1022BD-ED91-48D7-87F9-8E3912861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343FF-3207-4A7B-A6DA-6C28D10E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C99DF-257B-47BA-97B7-A553E1C0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014D83-6CCA-473E-A60C-1524CF2C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9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CA4546-BE19-4F65-867F-D8110DE56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0546B-0344-45BC-A9CA-EE52B1E04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1F7F6-A7A2-4F37-8652-2C690E61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8A47A-0A14-46C9-83C4-4C6862E8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628FE-E62A-4D36-A24A-79862752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EF5A-2981-4EEA-B243-9CB5D6D8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23999-27A8-4B97-B351-7751EBF0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68738-F282-4C89-AFCE-FDC18DF8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459F2-2B7C-4523-950F-960DB30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33402-DDDA-4098-A429-A995F958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8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5FDE9-7C2D-493B-B170-8E2E6F8B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71A6CE-1C85-45D2-B0AC-B6460EAD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4D624-AF0B-4706-8A25-E01D15D2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B4115-A4C2-43FC-ADE4-7D123239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3D5F62-BB26-4291-B4E7-D1A10D7C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70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269CF-2123-4BD9-9CF3-5C8A18E1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A1836-DBAC-467E-8BB5-8CA11652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7F8DFA-D659-409A-BB7E-2D10E82B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A7F9A-62E5-4F9F-9E8B-7471B827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77916-06C1-4F9B-8A12-6213F9E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3A9336-B147-4081-A518-294C8531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2142-0DC0-486B-A097-79870570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7CD9C-091A-4AFE-AF5B-7846E6DA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21FBD7-03A7-457E-BF57-95293696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B9FB88-199E-41EC-834A-DF41B6F5B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F2C4BC-5DA8-4516-8DDF-2DDEA98D3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8DFA22-56DC-46EA-AEF0-F2AA7DD8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16B450-7FBA-40E0-9833-761282C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DBDE3D-7DB4-4CFB-9019-734E4121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5FEAC-DF64-4D37-BCBF-6D79F5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4E1AE3-DB04-4991-B8D8-F092788E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236A45-7C64-4923-8CC8-94A74B47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C1FF60-6319-43AC-88AD-AE977C3E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0995B8-A0EB-47B6-804A-8A85D05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E8421D-0EC7-4930-88D4-C2F1C52D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0B7A9E-828C-48E8-AE52-EF75CEFD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7E46-FDC4-4107-BD06-FD22A876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2D4B6-3FD6-4E49-B5D9-5CDFF8BA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B88A9B-0BBB-49FD-9125-FCBEFE9D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EB636E-257F-44EB-B75F-CAC1EE41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C6BEF-05BE-4602-96C0-9FAAD3D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D244D5-B01B-41DF-B757-B5B1360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57E84-4923-4DAE-8C21-22449837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F4AF4A-7562-4CCE-8AC5-4DBAB952C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E8BFA-51CE-4DAC-9268-64B0B603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EA91E-1A80-4776-80F6-A8841F1C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A18E9-30BF-4C24-8003-97945BF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97E3A-0489-4676-BDBA-19C2C14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0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CC9290-9050-4128-8C13-D04FCDDB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E8568-F480-4744-9C86-AE63AA62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8F9A8-84CB-4BD6-BE38-1A33396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537E-146A-449A-811D-1C963A0EC138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4A44E-DFAB-43A6-83BB-66678AAB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2227F-6D10-4B75-9713-03A2408E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5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45036-3C58-4E75-A0CA-44E868A96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Banco de Bancos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D20265-21A5-4376-9835-EB3651EF3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1º semestre 2018</a:t>
            </a:r>
          </a:p>
        </p:txBody>
      </p:sp>
    </p:spTree>
    <p:extLst>
      <p:ext uri="{BB962C8B-B14F-4D97-AF65-F5344CB8AC3E}">
        <p14:creationId xmlns:p14="http://schemas.microsoft.com/office/powerpoint/2010/main" val="6286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2E58-0E4A-4887-92C2-1A051129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AEC94-D466-4786-B90B-9CF5229E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608"/>
          </a:xfrm>
        </p:spPr>
        <p:txBody>
          <a:bodyPr>
            <a:normAutofit/>
          </a:bodyPr>
          <a:lstStyle/>
          <a:p>
            <a:r>
              <a:rPr lang="pt-BR" dirty="0"/>
              <a:t>Inserir pelo menos 10 registros em cada tabela do banco de dados;</a:t>
            </a:r>
          </a:p>
          <a:p>
            <a:r>
              <a:rPr lang="pt-BR" dirty="0"/>
              <a:t>Criar  no mínimo 5 e no máximo 10 consultas (</a:t>
            </a:r>
            <a:r>
              <a:rPr lang="pt-BR" dirty="0" err="1"/>
              <a:t>selects</a:t>
            </a:r>
            <a:r>
              <a:rPr lang="pt-BR" dirty="0"/>
              <a:t> com filtros,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,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,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  <a:p>
            <a:r>
              <a:rPr lang="pt-BR" dirty="0"/>
              <a:t>Criar pelo menos 2 visões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8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3A1E1-B6A4-4411-810A-BD99C549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5A15D-10CF-4886-8C93-E11530A7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grupo terá 10 minutos para apresentar o seu projeto:</a:t>
            </a:r>
          </a:p>
          <a:p>
            <a:r>
              <a:rPr lang="pt-BR" dirty="0"/>
              <a:t>Mostrar para a classe o modelo conceitual e explicar</a:t>
            </a:r>
          </a:p>
          <a:p>
            <a:r>
              <a:rPr lang="pt-BR" dirty="0"/>
              <a:t>E as consultas que foram criadas no banco, explicar qual a finalidade de cada consulta</a:t>
            </a:r>
          </a:p>
          <a:p>
            <a:r>
              <a:rPr lang="pt-BR" dirty="0"/>
              <a:t>Montar slides com o comando SELECT e o slides com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055323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104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Projeto de Banco de Bancos</vt:lpstr>
      <vt:lpstr>Parte 2</vt:lpstr>
      <vt:lpstr>Apresentação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Banco de Bancos</dc:title>
  <dc:creator>ANDRÉIA RODRIGUES CASARE</dc:creator>
  <cp:lastModifiedBy>ANDRÉIA RODRIGUES CASARE</cp:lastModifiedBy>
  <cp:revision>17</cp:revision>
  <dcterms:created xsi:type="dcterms:W3CDTF">2018-04-17T00:55:28Z</dcterms:created>
  <dcterms:modified xsi:type="dcterms:W3CDTF">2018-05-15T22:47:37Z</dcterms:modified>
</cp:coreProperties>
</file>