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DB88-78D6-4E6E-85C5-348C7353C1E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AB46-7F69-4067-BD58-57CD3168E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58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DB88-78D6-4E6E-85C5-348C7353C1E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AB46-7F69-4067-BD58-57CD3168E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95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DB88-78D6-4E6E-85C5-348C7353C1E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AB46-7F69-4067-BD58-57CD3168E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32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DB88-78D6-4E6E-85C5-348C7353C1E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AB46-7F69-4067-BD58-57CD3168E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37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DB88-78D6-4E6E-85C5-348C7353C1E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AB46-7F69-4067-BD58-57CD3168E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97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DB88-78D6-4E6E-85C5-348C7353C1E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AB46-7F69-4067-BD58-57CD3168E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68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DB88-78D6-4E6E-85C5-348C7353C1E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AB46-7F69-4067-BD58-57CD3168E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73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DB88-78D6-4E6E-85C5-348C7353C1E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AB46-7F69-4067-BD58-57CD3168E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91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DB88-78D6-4E6E-85C5-348C7353C1E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AB46-7F69-4067-BD58-57CD3168E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2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DB88-78D6-4E6E-85C5-348C7353C1E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AB46-7F69-4067-BD58-57CD3168E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9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DB88-78D6-4E6E-85C5-348C7353C1E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AB46-7F69-4067-BD58-57CD3168E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48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DB88-78D6-4E6E-85C5-348C7353C1E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AB46-7F69-4067-BD58-57CD3168E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26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20" y="1683424"/>
            <a:ext cx="2438400" cy="24384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327562" y="4488873"/>
            <a:ext cx="8094515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" panose="020E0602020502020306" pitchFamily="34" charset="0"/>
                <a:cs typeface="Arial" panose="020B0604020202020204" pitchFamily="34" charset="0"/>
              </a:rPr>
              <a:t>FARMADROP</a:t>
            </a:r>
            <a:endParaRPr lang="pt-B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Alves da Silva</dc:creator>
  <cp:lastModifiedBy>Lucas Alves da Silva</cp:lastModifiedBy>
  <cp:revision>3</cp:revision>
  <dcterms:created xsi:type="dcterms:W3CDTF">2018-05-16T17:38:09Z</dcterms:created>
  <dcterms:modified xsi:type="dcterms:W3CDTF">2018-05-16T17:59:04Z</dcterms:modified>
</cp:coreProperties>
</file>