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7F7707-5824-4C1F-95DC-25926D566527}" type="doc">
      <dgm:prSet loTypeId="urn:microsoft.com/office/officeart/2005/8/layout/bList2" loCatId="list" qsTypeId="urn:microsoft.com/office/officeart/2005/8/quickstyle/simple1" qsCatId="simple" csTypeId="urn:microsoft.com/office/officeart/2005/8/colors/accent1_2" csCatId="accent1" phldr="1"/>
      <dgm:spPr/>
    </dgm:pt>
    <dgm:pt modelId="{4816AC59-5AB1-46F8-BCAD-C0A68C29740A}">
      <dgm:prSet phldrT="[Text]"/>
      <dgm:spPr/>
      <dgm:t>
        <a:bodyPr/>
        <a:lstStyle/>
        <a:p>
          <a:r>
            <a:rPr lang="da-DK" dirty="0"/>
            <a:t>Klassisk økonometri/tidsserie</a:t>
          </a:r>
        </a:p>
      </dgm:t>
    </dgm:pt>
    <dgm:pt modelId="{A5D5D633-8651-4A30-8FFB-799358B57F15}" type="parTrans" cxnId="{8C3E25AB-308C-485A-A2CC-DF4BE1B39B49}">
      <dgm:prSet/>
      <dgm:spPr/>
      <dgm:t>
        <a:bodyPr/>
        <a:lstStyle/>
        <a:p>
          <a:endParaRPr lang="da-DK"/>
        </a:p>
      </dgm:t>
    </dgm:pt>
    <dgm:pt modelId="{582EC75B-BFAD-4C40-A95F-99C0D62370D0}" type="sibTrans" cxnId="{8C3E25AB-308C-485A-A2CC-DF4BE1B39B49}">
      <dgm:prSet/>
      <dgm:spPr/>
      <dgm:t>
        <a:bodyPr/>
        <a:lstStyle/>
        <a:p>
          <a:endParaRPr lang="da-DK"/>
        </a:p>
      </dgm:t>
    </dgm:pt>
    <dgm:pt modelId="{9E86E66D-50B4-4049-9B7D-9D8245DDB59E}">
      <dgm:prSet phldrT="[Text]"/>
      <dgm:spPr/>
      <dgm:t>
        <a:bodyPr/>
        <a:lstStyle/>
        <a:p>
          <a:r>
            <a:rPr lang="da-DK" dirty="0"/>
            <a:t>Data Science</a:t>
          </a:r>
        </a:p>
      </dgm:t>
    </dgm:pt>
    <dgm:pt modelId="{47AA475C-C64C-4458-941F-FDCB6C9BF2CF}" type="parTrans" cxnId="{DD6DB5F4-FD68-43AD-9471-6B51781D4060}">
      <dgm:prSet/>
      <dgm:spPr/>
      <dgm:t>
        <a:bodyPr/>
        <a:lstStyle/>
        <a:p>
          <a:endParaRPr lang="da-DK"/>
        </a:p>
      </dgm:t>
    </dgm:pt>
    <dgm:pt modelId="{D2AAB1DA-0EEA-4CDD-8CEF-53A82D5063FF}" type="sibTrans" cxnId="{DD6DB5F4-FD68-43AD-9471-6B51781D4060}">
      <dgm:prSet/>
      <dgm:spPr/>
      <dgm:t>
        <a:bodyPr/>
        <a:lstStyle/>
        <a:p>
          <a:endParaRPr lang="da-DK"/>
        </a:p>
      </dgm:t>
    </dgm:pt>
    <dgm:pt modelId="{70078F5F-59E3-4023-B0DC-0CEF4B563AD4}">
      <dgm:prSet phldrT="[Text]"/>
      <dgm:spPr/>
      <dgm:t>
        <a:bodyPr/>
        <a:lstStyle/>
        <a:p>
          <a:r>
            <a:rPr lang="da-DK" dirty="0"/>
            <a:t>Data Science med NLP</a:t>
          </a:r>
        </a:p>
      </dgm:t>
    </dgm:pt>
    <dgm:pt modelId="{48344EC0-584E-40A3-AF6C-24EA48252400}" type="parTrans" cxnId="{26706E76-16CC-48FB-925D-5F273A25F411}">
      <dgm:prSet/>
      <dgm:spPr/>
      <dgm:t>
        <a:bodyPr/>
        <a:lstStyle/>
        <a:p>
          <a:endParaRPr lang="da-DK"/>
        </a:p>
      </dgm:t>
    </dgm:pt>
    <dgm:pt modelId="{BB607751-A4A3-4E03-A42E-5E02C7EB7F41}" type="sibTrans" cxnId="{26706E76-16CC-48FB-925D-5F273A25F411}">
      <dgm:prSet/>
      <dgm:spPr/>
      <dgm:t>
        <a:bodyPr/>
        <a:lstStyle/>
        <a:p>
          <a:endParaRPr lang="da-DK"/>
        </a:p>
      </dgm:t>
    </dgm:pt>
    <dgm:pt modelId="{323BD83F-9ED1-402B-B334-79A113956DF4}" type="pres">
      <dgm:prSet presAssocID="{707F7707-5824-4C1F-95DC-25926D566527}" presName="diagram" presStyleCnt="0">
        <dgm:presLayoutVars>
          <dgm:dir/>
          <dgm:animLvl val="lvl"/>
          <dgm:resizeHandles val="exact"/>
        </dgm:presLayoutVars>
      </dgm:prSet>
      <dgm:spPr/>
    </dgm:pt>
    <dgm:pt modelId="{A9AAFC26-A0D7-49C5-A544-5C856CDD411F}" type="pres">
      <dgm:prSet presAssocID="{4816AC59-5AB1-46F8-BCAD-C0A68C29740A}" presName="compNode" presStyleCnt="0"/>
      <dgm:spPr/>
    </dgm:pt>
    <dgm:pt modelId="{6E1A6A81-8D48-4265-8EE9-592F96D9324A}" type="pres">
      <dgm:prSet presAssocID="{4816AC59-5AB1-46F8-BCAD-C0A68C29740A}" presName="childRect" presStyleLbl="bgAcc1" presStyleIdx="0" presStyleCnt="3">
        <dgm:presLayoutVars>
          <dgm:bulletEnabled val="1"/>
        </dgm:presLayoutVars>
      </dgm:prSet>
      <dgm:spPr/>
    </dgm:pt>
    <dgm:pt modelId="{32641038-2D4C-4EFB-A854-70C09247923C}" type="pres">
      <dgm:prSet presAssocID="{4816AC59-5AB1-46F8-BCAD-C0A68C29740A}" presName="parentText" presStyleLbl="node1" presStyleIdx="0" presStyleCnt="0">
        <dgm:presLayoutVars>
          <dgm:chMax val="0"/>
          <dgm:bulletEnabled val="1"/>
        </dgm:presLayoutVars>
      </dgm:prSet>
      <dgm:spPr/>
    </dgm:pt>
    <dgm:pt modelId="{D8EF2654-F9D4-4867-AD3B-5056DFB54F7A}" type="pres">
      <dgm:prSet presAssocID="{4816AC59-5AB1-46F8-BCAD-C0A68C29740A}" presName="parentRect" presStyleLbl="alignNode1" presStyleIdx="0" presStyleCnt="3"/>
      <dgm:spPr/>
    </dgm:pt>
    <dgm:pt modelId="{D61A78AF-0ED3-4B17-87E9-820142132349}" type="pres">
      <dgm:prSet presAssocID="{4816AC59-5AB1-46F8-BCAD-C0A68C29740A}"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ild with balloon with solid fill"/>
        </a:ext>
      </dgm:extLst>
    </dgm:pt>
    <dgm:pt modelId="{77295F48-4061-4C8E-B759-5AB151DF893A}" type="pres">
      <dgm:prSet presAssocID="{582EC75B-BFAD-4C40-A95F-99C0D62370D0}" presName="sibTrans" presStyleLbl="sibTrans2D1" presStyleIdx="0" presStyleCnt="0"/>
      <dgm:spPr/>
    </dgm:pt>
    <dgm:pt modelId="{A2252439-67F7-4EEB-852E-7090840D02EC}" type="pres">
      <dgm:prSet presAssocID="{9E86E66D-50B4-4049-9B7D-9D8245DDB59E}" presName="compNode" presStyleCnt="0"/>
      <dgm:spPr/>
    </dgm:pt>
    <dgm:pt modelId="{63D0BD64-190D-489F-BA89-9A85C8589EDE}" type="pres">
      <dgm:prSet presAssocID="{9E86E66D-50B4-4049-9B7D-9D8245DDB59E}" presName="childRect" presStyleLbl="bgAcc1" presStyleIdx="1" presStyleCnt="3">
        <dgm:presLayoutVars>
          <dgm:bulletEnabled val="1"/>
        </dgm:presLayoutVars>
      </dgm:prSet>
      <dgm:spPr/>
    </dgm:pt>
    <dgm:pt modelId="{A002EEA7-B817-46A9-92D4-4DFC275FDF39}" type="pres">
      <dgm:prSet presAssocID="{9E86E66D-50B4-4049-9B7D-9D8245DDB59E}" presName="parentText" presStyleLbl="node1" presStyleIdx="0" presStyleCnt="0">
        <dgm:presLayoutVars>
          <dgm:chMax val="0"/>
          <dgm:bulletEnabled val="1"/>
        </dgm:presLayoutVars>
      </dgm:prSet>
      <dgm:spPr/>
    </dgm:pt>
    <dgm:pt modelId="{CB4EC37A-6295-4520-88F3-FAFCB1CBC654}" type="pres">
      <dgm:prSet presAssocID="{9E86E66D-50B4-4049-9B7D-9D8245DDB59E}" presName="parentRect" presStyleLbl="alignNode1" presStyleIdx="1" presStyleCnt="3"/>
      <dgm:spPr/>
    </dgm:pt>
    <dgm:pt modelId="{AE6D8442-67D4-4224-9220-FFAD02CB11B8}" type="pres">
      <dgm:prSet presAssocID="{9E86E66D-50B4-4049-9B7D-9D8245DDB59E}"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nchor outline"/>
        </a:ext>
      </dgm:extLst>
    </dgm:pt>
    <dgm:pt modelId="{2EAB9BB6-3885-4237-9DF3-92C18EB9EF4E}" type="pres">
      <dgm:prSet presAssocID="{D2AAB1DA-0EEA-4CDD-8CEF-53A82D5063FF}" presName="sibTrans" presStyleLbl="sibTrans2D1" presStyleIdx="0" presStyleCnt="0"/>
      <dgm:spPr/>
    </dgm:pt>
    <dgm:pt modelId="{4F1FB20D-9084-4A38-8304-2F7DD136F534}" type="pres">
      <dgm:prSet presAssocID="{70078F5F-59E3-4023-B0DC-0CEF4B563AD4}" presName="compNode" presStyleCnt="0"/>
      <dgm:spPr/>
    </dgm:pt>
    <dgm:pt modelId="{6E56BDF7-E051-4A86-B38C-88545C3B491B}" type="pres">
      <dgm:prSet presAssocID="{70078F5F-59E3-4023-B0DC-0CEF4B563AD4}" presName="childRect" presStyleLbl="bgAcc1" presStyleIdx="2" presStyleCnt="3">
        <dgm:presLayoutVars>
          <dgm:bulletEnabled val="1"/>
        </dgm:presLayoutVars>
      </dgm:prSet>
      <dgm:spPr/>
    </dgm:pt>
    <dgm:pt modelId="{520FEC07-7F9C-4421-82B9-7DAA53C2F390}" type="pres">
      <dgm:prSet presAssocID="{70078F5F-59E3-4023-B0DC-0CEF4B563AD4}" presName="parentText" presStyleLbl="node1" presStyleIdx="0" presStyleCnt="0">
        <dgm:presLayoutVars>
          <dgm:chMax val="0"/>
          <dgm:bulletEnabled val="1"/>
        </dgm:presLayoutVars>
      </dgm:prSet>
      <dgm:spPr/>
    </dgm:pt>
    <dgm:pt modelId="{D248E50E-ACD4-4E86-9B1F-EF690AF73A4C}" type="pres">
      <dgm:prSet presAssocID="{70078F5F-59E3-4023-B0DC-0CEF4B563AD4}" presName="parentRect" presStyleLbl="alignNode1" presStyleIdx="2" presStyleCnt="3"/>
      <dgm:spPr/>
    </dgm:pt>
    <dgm:pt modelId="{B2DB6E16-3837-4F70-9209-BDBB6E30D4A1}" type="pres">
      <dgm:prSet presAssocID="{70078F5F-59E3-4023-B0DC-0CEF4B563AD4}" presName="adorn" presStyleLbl="fgAccFollow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tom with solid fill"/>
        </a:ext>
      </dgm:extLst>
    </dgm:pt>
  </dgm:ptLst>
  <dgm:cxnLst>
    <dgm:cxn modelId="{1A40F504-1B8B-4AFB-8C71-D9B35AF9AFC7}" type="presOf" srcId="{D2AAB1DA-0EEA-4CDD-8CEF-53A82D5063FF}" destId="{2EAB9BB6-3885-4237-9DF3-92C18EB9EF4E}" srcOrd="0" destOrd="0" presId="urn:microsoft.com/office/officeart/2005/8/layout/bList2"/>
    <dgm:cxn modelId="{1D4E1530-C7DB-4A51-B5B0-6FC8A8B8A72A}" type="presOf" srcId="{70078F5F-59E3-4023-B0DC-0CEF4B563AD4}" destId="{D248E50E-ACD4-4E86-9B1F-EF690AF73A4C}" srcOrd="1" destOrd="0" presId="urn:microsoft.com/office/officeart/2005/8/layout/bList2"/>
    <dgm:cxn modelId="{D27F8732-C017-4746-A594-5B72634782CB}" type="presOf" srcId="{707F7707-5824-4C1F-95DC-25926D566527}" destId="{323BD83F-9ED1-402B-B334-79A113956DF4}" srcOrd="0" destOrd="0" presId="urn:microsoft.com/office/officeart/2005/8/layout/bList2"/>
    <dgm:cxn modelId="{4124FA4E-4650-4F9C-801C-9F6292B9A263}" type="presOf" srcId="{9E86E66D-50B4-4049-9B7D-9D8245DDB59E}" destId="{A002EEA7-B817-46A9-92D4-4DFC275FDF39}" srcOrd="0" destOrd="0" presId="urn:microsoft.com/office/officeart/2005/8/layout/bList2"/>
    <dgm:cxn modelId="{26706E76-16CC-48FB-925D-5F273A25F411}" srcId="{707F7707-5824-4C1F-95DC-25926D566527}" destId="{70078F5F-59E3-4023-B0DC-0CEF4B563AD4}" srcOrd="2" destOrd="0" parTransId="{48344EC0-584E-40A3-AF6C-24EA48252400}" sibTransId="{BB607751-A4A3-4E03-A42E-5E02C7EB7F41}"/>
    <dgm:cxn modelId="{1FAAE392-D4C1-4372-B018-8637E85FB69B}" type="presOf" srcId="{9E86E66D-50B4-4049-9B7D-9D8245DDB59E}" destId="{CB4EC37A-6295-4520-88F3-FAFCB1CBC654}" srcOrd="1" destOrd="0" presId="urn:microsoft.com/office/officeart/2005/8/layout/bList2"/>
    <dgm:cxn modelId="{94E0ABA3-F56A-4EE4-966B-6071B28AFB3F}" type="presOf" srcId="{70078F5F-59E3-4023-B0DC-0CEF4B563AD4}" destId="{520FEC07-7F9C-4421-82B9-7DAA53C2F390}" srcOrd="0" destOrd="0" presId="urn:microsoft.com/office/officeart/2005/8/layout/bList2"/>
    <dgm:cxn modelId="{8C3E25AB-308C-485A-A2CC-DF4BE1B39B49}" srcId="{707F7707-5824-4C1F-95DC-25926D566527}" destId="{4816AC59-5AB1-46F8-BCAD-C0A68C29740A}" srcOrd="0" destOrd="0" parTransId="{A5D5D633-8651-4A30-8FFB-799358B57F15}" sibTransId="{582EC75B-BFAD-4C40-A95F-99C0D62370D0}"/>
    <dgm:cxn modelId="{3D438BBB-D747-4FFA-9A3F-878010D762AA}" type="presOf" srcId="{4816AC59-5AB1-46F8-BCAD-C0A68C29740A}" destId="{D8EF2654-F9D4-4867-AD3B-5056DFB54F7A}" srcOrd="1" destOrd="0" presId="urn:microsoft.com/office/officeart/2005/8/layout/bList2"/>
    <dgm:cxn modelId="{0399FCDD-2F5A-4C4D-8675-7DCFBF0D1CC0}" type="presOf" srcId="{4816AC59-5AB1-46F8-BCAD-C0A68C29740A}" destId="{32641038-2D4C-4EFB-A854-70C09247923C}" srcOrd="0" destOrd="0" presId="urn:microsoft.com/office/officeart/2005/8/layout/bList2"/>
    <dgm:cxn modelId="{A873A2E6-E3C8-4331-B8BD-EB5AAF697A17}" type="presOf" srcId="{582EC75B-BFAD-4C40-A95F-99C0D62370D0}" destId="{77295F48-4061-4C8E-B759-5AB151DF893A}" srcOrd="0" destOrd="0" presId="urn:microsoft.com/office/officeart/2005/8/layout/bList2"/>
    <dgm:cxn modelId="{DD6DB5F4-FD68-43AD-9471-6B51781D4060}" srcId="{707F7707-5824-4C1F-95DC-25926D566527}" destId="{9E86E66D-50B4-4049-9B7D-9D8245DDB59E}" srcOrd="1" destOrd="0" parTransId="{47AA475C-C64C-4458-941F-FDCB6C9BF2CF}" sibTransId="{D2AAB1DA-0EEA-4CDD-8CEF-53A82D5063FF}"/>
    <dgm:cxn modelId="{92BF15B6-372D-41FC-BF54-0CD5DE9F05A2}" type="presParOf" srcId="{323BD83F-9ED1-402B-B334-79A113956DF4}" destId="{A9AAFC26-A0D7-49C5-A544-5C856CDD411F}" srcOrd="0" destOrd="0" presId="urn:microsoft.com/office/officeart/2005/8/layout/bList2"/>
    <dgm:cxn modelId="{D84C2F48-40D3-4DF1-92E3-A06E3B4A4527}" type="presParOf" srcId="{A9AAFC26-A0D7-49C5-A544-5C856CDD411F}" destId="{6E1A6A81-8D48-4265-8EE9-592F96D9324A}" srcOrd="0" destOrd="0" presId="urn:microsoft.com/office/officeart/2005/8/layout/bList2"/>
    <dgm:cxn modelId="{C75531C5-A23A-4A6F-B983-454657D5FE23}" type="presParOf" srcId="{A9AAFC26-A0D7-49C5-A544-5C856CDD411F}" destId="{32641038-2D4C-4EFB-A854-70C09247923C}" srcOrd="1" destOrd="0" presId="urn:microsoft.com/office/officeart/2005/8/layout/bList2"/>
    <dgm:cxn modelId="{097A3EBD-F5C5-46B6-9900-4226FF168A63}" type="presParOf" srcId="{A9AAFC26-A0D7-49C5-A544-5C856CDD411F}" destId="{D8EF2654-F9D4-4867-AD3B-5056DFB54F7A}" srcOrd="2" destOrd="0" presId="urn:microsoft.com/office/officeart/2005/8/layout/bList2"/>
    <dgm:cxn modelId="{E4C6071E-D3ED-4324-BA32-3C3DBF5A86E3}" type="presParOf" srcId="{A9AAFC26-A0D7-49C5-A544-5C856CDD411F}" destId="{D61A78AF-0ED3-4B17-87E9-820142132349}" srcOrd="3" destOrd="0" presId="urn:microsoft.com/office/officeart/2005/8/layout/bList2"/>
    <dgm:cxn modelId="{F9CA2A3D-A7AA-44D1-9FD3-50EE05E7977C}" type="presParOf" srcId="{323BD83F-9ED1-402B-B334-79A113956DF4}" destId="{77295F48-4061-4C8E-B759-5AB151DF893A}" srcOrd="1" destOrd="0" presId="urn:microsoft.com/office/officeart/2005/8/layout/bList2"/>
    <dgm:cxn modelId="{45AF07C5-35EB-4E60-B4FD-103527B687AF}" type="presParOf" srcId="{323BD83F-9ED1-402B-B334-79A113956DF4}" destId="{A2252439-67F7-4EEB-852E-7090840D02EC}" srcOrd="2" destOrd="0" presId="urn:microsoft.com/office/officeart/2005/8/layout/bList2"/>
    <dgm:cxn modelId="{13CDF732-D2D5-4014-AD1F-82D1140B08CE}" type="presParOf" srcId="{A2252439-67F7-4EEB-852E-7090840D02EC}" destId="{63D0BD64-190D-489F-BA89-9A85C8589EDE}" srcOrd="0" destOrd="0" presId="urn:microsoft.com/office/officeart/2005/8/layout/bList2"/>
    <dgm:cxn modelId="{610AD641-088D-4B2B-AFC4-69B325396694}" type="presParOf" srcId="{A2252439-67F7-4EEB-852E-7090840D02EC}" destId="{A002EEA7-B817-46A9-92D4-4DFC275FDF39}" srcOrd="1" destOrd="0" presId="urn:microsoft.com/office/officeart/2005/8/layout/bList2"/>
    <dgm:cxn modelId="{90F20F88-133E-48AE-A540-0072C072E899}" type="presParOf" srcId="{A2252439-67F7-4EEB-852E-7090840D02EC}" destId="{CB4EC37A-6295-4520-88F3-FAFCB1CBC654}" srcOrd="2" destOrd="0" presId="urn:microsoft.com/office/officeart/2005/8/layout/bList2"/>
    <dgm:cxn modelId="{3215F504-E54C-4EFD-861E-B50CD5237377}" type="presParOf" srcId="{A2252439-67F7-4EEB-852E-7090840D02EC}" destId="{AE6D8442-67D4-4224-9220-FFAD02CB11B8}" srcOrd="3" destOrd="0" presId="urn:microsoft.com/office/officeart/2005/8/layout/bList2"/>
    <dgm:cxn modelId="{6EF52280-1C9B-4134-B0D5-12C740B60E04}" type="presParOf" srcId="{323BD83F-9ED1-402B-B334-79A113956DF4}" destId="{2EAB9BB6-3885-4237-9DF3-92C18EB9EF4E}" srcOrd="3" destOrd="0" presId="urn:microsoft.com/office/officeart/2005/8/layout/bList2"/>
    <dgm:cxn modelId="{BF705F0E-618E-49B7-80D0-2613B9B2F6F8}" type="presParOf" srcId="{323BD83F-9ED1-402B-B334-79A113956DF4}" destId="{4F1FB20D-9084-4A38-8304-2F7DD136F534}" srcOrd="4" destOrd="0" presId="urn:microsoft.com/office/officeart/2005/8/layout/bList2"/>
    <dgm:cxn modelId="{044CC973-30A9-4E25-AF5F-5792B1B4ACDC}" type="presParOf" srcId="{4F1FB20D-9084-4A38-8304-2F7DD136F534}" destId="{6E56BDF7-E051-4A86-B38C-88545C3B491B}" srcOrd="0" destOrd="0" presId="urn:microsoft.com/office/officeart/2005/8/layout/bList2"/>
    <dgm:cxn modelId="{D2E66519-A12C-40A9-9884-326FA330151F}" type="presParOf" srcId="{4F1FB20D-9084-4A38-8304-2F7DD136F534}" destId="{520FEC07-7F9C-4421-82B9-7DAA53C2F390}" srcOrd="1" destOrd="0" presId="urn:microsoft.com/office/officeart/2005/8/layout/bList2"/>
    <dgm:cxn modelId="{D87E3531-B839-4499-9157-58344B7F3BD1}" type="presParOf" srcId="{4F1FB20D-9084-4A38-8304-2F7DD136F534}" destId="{D248E50E-ACD4-4E86-9B1F-EF690AF73A4C}" srcOrd="2" destOrd="0" presId="urn:microsoft.com/office/officeart/2005/8/layout/bList2"/>
    <dgm:cxn modelId="{9427249A-7D19-4BE1-951E-8C65D0449E4A}" type="presParOf" srcId="{4F1FB20D-9084-4A38-8304-2F7DD136F534}" destId="{B2DB6E16-3837-4F70-9209-BDBB6E30D4A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A6A81-8D48-4265-8EE9-592F96D9324A}">
      <dsp:nvSpPr>
        <dsp:cNvPr id="0" name=""/>
        <dsp:cNvSpPr/>
      </dsp:nvSpPr>
      <dsp:spPr>
        <a:xfrm>
          <a:off x="5493" y="1348022"/>
          <a:ext cx="2372728" cy="177119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EF2654-F9D4-4867-AD3B-5056DFB54F7A}">
      <dsp:nvSpPr>
        <dsp:cNvPr id="0" name=""/>
        <dsp:cNvSpPr/>
      </dsp:nvSpPr>
      <dsp:spPr>
        <a:xfrm>
          <a:off x="5493" y="3119214"/>
          <a:ext cx="2372728" cy="76161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da-DK" sz="1400" kern="1200" dirty="0"/>
            <a:t>Klassisk økonometri/tidsserie</a:t>
          </a:r>
        </a:p>
      </dsp:txBody>
      <dsp:txXfrm>
        <a:off x="5493" y="3119214"/>
        <a:ext cx="1670935" cy="761612"/>
      </dsp:txXfrm>
    </dsp:sp>
    <dsp:sp modelId="{D61A78AF-0ED3-4B17-87E9-820142132349}">
      <dsp:nvSpPr>
        <dsp:cNvPr id="0" name=""/>
        <dsp:cNvSpPr/>
      </dsp:nvSpPr>
      <dsp:spPr>
        <a:xfrm>
          <a:off x="1743549" y="3240189"/>
          <a:ext cx="830454" cy="83045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D0BD64-190D-489F-BA89-9A85C8589EDE}">
      <dsp:nvSpPr>
        <dsp:cNvPr id="0" name=""/>
        <dsp:cNvSpPr/>
      </dsp:nvSpPr>
      <dsp:spPr>
        <a:xfrm>
          <a:off x="2779744" y="1348022"/>
          <a:ext cx="2372728" cy="177119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4EC37A-6295-4520-88F3-FAFCB1CBC654}">
      <dsp:nvSpPr>
        <dsp:cNvPr id="0" name=""/>
        <dsp:cNvSpPr/>
      </dsp:nvSpPr>
      <dsp:spPr>
        <a:xfrm>
          <a:off x="2779744" y="3119214"/>
          <a:ext cx="2372728" cy="76161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da-DK" sz="1400" kern="1200" dirty="0"/>
            <a:t>Data Science</a:t>
          </a:r>
        </a:p>
      </dsp:txBody>
      <dsp:txXfrm>
        <a:off x="2779744" y="3119214"/>
        <a:ext cx="1670935" cy="761612"/>
      </dsp:txXfrm>
    </dsp:sp>
    <dsp:sp modelId="{AE6D8442-67D4-4224-9220-FFAD02CB11B8}">
      <dsp:nvSpPr>
        <dsp:cNvPr id="0" name=""/>
        <dsp:cNvSpPr/>
      </dsp:nvSpPr>
      <dsp:spPr>
        <a:xfrm>
          <a:off x="4517800" y="3240189"/>
          <a:ext cx="830454" cy="83045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56BDF7-E051-4A86-B38C-88545C3B491B}">
      <dsp:nvSpPr>
        <dsp:cNvPr id="0" name=""/>
        <dsp:cNvSpPr/>
      </dsp:nvSpPr>
      <dsp:spPr>
        <a:xfrm>
          <a:off x="5553995" y="1348022"/>
          <a:ext cx="2372728" cy="177119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48E50E-ACD4-4E86-9B1F-EF690AF73A4C}">
      <dsp:nvSpPr>
        <dsp:cNvPr id="0" name=""/>
        <dsp:cNvSpPr/>
      </dsp:nvSpPr>
      <dsp:spPr>
        <a:xfrm>
          <a:off x="5553995" y="3119214"/>
          <a:ext cx="2372728" cy="76161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da-DK" sz="1400" kern="1200" dirty="0"/>
            <a:t>Data Science med NLP</a:t>
          </a:r>
        </a:p>
      </dsp:txBody>
      <dsp:txXfrm>
        <a:off x="5553995" y="3119214"/>
        <a:ext cx="1670935" cy="761612"/>
      </dsp:txXfrm>
    </dsp:sp>
    <dsp:sp modelId="{B2DB6E16-3837-4F70-9209-BDBB6E30D4A1}">
      <dsp:nvSpPr>
        <dsp:cNvPr id="0" name=""/>
        <dsp:cNvSpPr/>
      </dsp:nvSpPr>
      <dsp:spPr>
        <a:xfrm>
          <a:off x="7292051" y="3240189"/>
          <a:ext cx="830454" cy="830454"/>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A939-5DC0-2536-4CF4-1E1057946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C3735332-8DA7-3E95-BE0F-29B98B3C5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66FFE1C6-41D6-0ACA-230D-BD94BFFCD6C7}"/>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5" name="Footer Placeholder 4">
            <a:extLst>
              <a:ext uri="{FF2B5EF4-FFF2-40B4-BE49-F238E27FC236}">
                <a16:creationId xmlns:a16="http://schemas.microsoft.com/office/drawing/2014/main" id="{515E98AD-C6EF-3982-D1B6-79DD8B2056E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E1DA858-2FB2-E356-E2C3-E03CE9BDBE3F}"/>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413058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6C00-9112-D509-6DE2-101733DD1E08}"/>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0486990D-3290-5B00-B699-E145B12AA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67615F43-5727-10E5-92FF-16BF87E5989E}"/>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5" name="Footer Placeholder 4">
            <a:extLst>
              <a:ext uri="{FF2B5EF4-FFF2-40B4-BE49-F238E27FC236}">
                <a16:creationId xmlns:a16="http://schemas.microsoft.com/office/drawing/2014/main" id="{2CC2D375-4784-E980-DF3D-61857BE7C43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F6441E44-ABFB-AB46-A9D6-D92016FE1980}"/>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24822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79A45-D1AE-2367-ED45-1DE16BB5B1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9F51F749-A9C9-5539-3D48-103AB3BF8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6C785B1B-9FB5-CDCC-CC23-75F12C6FEA3E}"/>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5" name="Footer Placeholder 4">
            <a:extLst>
              <a:ext uri="{FF2B5EF4-FFF2-40B4-BE49-F238E27FC236}">
                <a16:creationId xmlns:a16="http://schemas.microsoft.com/office/drawing/2014/main" id="{9E608181-F784-DC1F-4E2E-404B496B6D10}"/>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49715B2-46B2-5ACF-ED91-73A1CEE127CB}"/>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290621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BD9A-05FB-ED28-3455-BA01C666203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F5885035-9386-33F3-89BF-1E10D24D3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66B0A22F-26F7-3ADE-495D-69143976B642}"/>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5" name="Footer Placeholder 4">
            <a:extLst>
              <a:ext uri="{FF2B5EF4-FFF2-40B4-BE49-F238E27FC236}">
                <a16:creationId xmlns:a16="http://schemas.microsoft.com/office/drawing/2014/main" id="{BAF3C490-FDF4-A767-9E57-A92901E49133}"/>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2CF31EAB-0C6F-2300-BF2E-9704F2D15CD2}"/>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397847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36C4-8F7B-9D49-84C8-06044E263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64511586-DF4C-C20F-FCB0-CEA8B9F5F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87BC3-112C-1CB6-DFCC-EAEE92498E46}"/>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5" name="Footer Placeholder 4">
            <a:extLst>
              <a:ext uri="{FF2B5EF4-FFF2-40B4-BE49-F238E27FC236}">
                <a16:creationId xmlns:a16="http://schemas.microsoft.com/office/drawing/2014/main" id="{8CA18B07-71B0-E4F9-FC29-E8DDD64A2E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D6D23B06-5A39-B297-FB94-100FFF4381FB}"/>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7822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C22F-D33C-CBA6-F902-6B3A57D21FFA}"/>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34AAA6F7-FE56-5E39-20B2-5398A7856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8D12E327-5849-3616-32F3-4B16DF1CC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B9A36C78-4796-F8D5-4615-5581BE6163EA}"/>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6" name="Footer Placeholder 5">
            <a:extLst>
              <a:ext uri="{FF2B5EF4-FFF2-40B4-BE49-F238E27FC236}">
                <a16:creationId xmlns:a16="http://schemas.microsoft.com/office/drawing/2014/main" id="{CC244FAC-B72B-1253-B5CE-863C8DE695D9}"/>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7D51DEE3-E4ED-1115-4D1E-E809F40774F6}"/>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344740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6598-8753-C226-A805-BB39D338DE9C}"/>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F4DD46DD-7975-9E07-6107-53EC11D93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ACEFB-106A-0DBD-7A46-6D75E76E1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726C5FD2-3D0E-14E4-7711-8B743CBB2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754867-EA9C-DDB6-2729-0FFF93927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61AC8F7C-0C48-6841-01CF-17FF940A208E}"/>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8" name="Footer Placeholder 7">
            <a:extLst>
              <a:ext uri="{FF2B5EF4-FFF2-40B4-BE49-F238E27FC236}">
                <a16:creationId xmlns:a16="http://schemas.microsoft.com/office/drawing/2014/main" id="{0205B928-E947-5CE3-F293-FE3C46DA12AD}"/>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C8CC32A4-0F3B-AA73-B081-E2BD08713664}"/>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111386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AD13-5D47-898F-047F-DF9F94C93505}"/>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FF351CBC-7818-194E-1AF4-F5DFF1F5CDE2}"/>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4" name="Footer Placeholder 3">
            <a:extLst>
              <a:ext uri="{FF2B5EF4-FFF2-40B4-BE49-F238E27FC236}">
                <a16:creationId xmlns:a16="http://schemas.microsoft.com/office/drawing/2014/main" id="{8FF4B911-D4DA-D960-74D8-9B1E3B20D5AF}"/>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969A147A-E4C1-1068-79EC-06E00888923F}"/>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276250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FF040-697E-3BEE-BC1C-290D956C755F}"/>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3" name="Footer Placeholder 2">
            <a:extLst>
              <a:ext uri="{FF2B5EF4-FFF2-40B4-BE49-F238E27FC236}">
                <a16:creationId xmlns:a16="http://schemas.microsoft.com/office/drawing/2014/main" id="{18870173-EC1E-D1C9-0967-242406EDB9ED}"/>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437B53E5-2D3F-3092-171A-B9B6F48D5999}"/>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359169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F632-D36E-4F57-EB8F-89D2CD09E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AE71F326-D059-E9ED-EA7F-96818428F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06F682F-E895-4AED-22D9-D741859EA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1093B-E737-C759-6278-93D405AA71DE}"/>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6" name="Footer Placeholder 5">
            <a:extLst>
              <a:ext uri="{FF2B5EF4-FFF2-40B4-BE49-F238E27FC236}">
                <a16:creationId xmlns:a16="http://schemas.microsoft.com/office/drawing/2014/main" id="{C4FC3805-90AE-5962-895A-2E084347BEF5}"/>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938864E7-D35E-78DA-D849-89AC0C06379D}"/>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39930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59D5-8BCC-5F8D-B0DA-07AFE0D61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4D756427-57B2-8E73-38A0-1AEB26D8B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EE89EC05-0ED2-E477-E206-62A0412BF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19DD9-B576-F0B5-B59C-AA20F64A4404}"/>
              </a:ext>
            </a:extLst>
          </p:cNvPr>
          <p:cNvSpPr>
            <a:spLocks noGrp="1"/>
          </p:cNvSpPr>
          <p:nvPr>
            <p:ph type="dt" sz="half" idx="10"/>
          </p:nvPr>
        </p:nvSpPr>
        <p:spPr/>
        <p:txBody>
          <a:bodyPr/>
          <a:lstStyle/>
          <a:p>
            <a:fld id="{8AADFE04-1E25-4073-BA93-D33ECE68F762}" type="datetimeFigureOut">
              <a:rPr lang="da-DK" smtClean="0"/>
              <a:t>08.02.2023</a:t>
            </a:fld>
            <a:endParaRPr lang="da-DK"/>
          </a:p>
        </p:txBody>
      </p:sp>
      <p:sp>
        <p:nvSpPr>
          <p:cNvPr id="6" name="Footer Placeholder 5">
            <a:extLst>
              <a:ext uri="{FF2B5EF4-FFF2-40B4-BE49-F238E27FC236}">
                <a16:creationId xmlns:a16="http://schemas.microsoft.com/office/drawing/2014/main" id="{FD7EC1FC-C7A0-ABCB-8200-4C36451604EC}"/>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65E054B2-7C42-05F3-B635-3F8D99B708A6}"/>
              </a:ext>
            </a:extLst>
          </p:cNvPr>
          <p:cNvSpPr>
            <a:spLocks noGrp="1"/>
          </p:cNvSpPr>
          <p:nvPr>
            <p:ph type="sldNum" sz="quarter" idx="12"/>
          </p:nvPr>
        </p:nvSpPr>
        <p:spPr/>
        <p:txBody>
          <a:bodyPr/>
          <a:lstStyle/>
          <a:p>
            <a:fld id="{DAA2D1FC-191E-4905-A1D3-20828E0B6FD7}" type="slidenum">
              <a:rPr lang="da-DK" smtClean="0"/>
              <a:t>‹#›</a:t>
            </a:fld>
            <a:endParaRPr lang="da-DK"/>
          </a:p>
        </p:txBody>
      </p:sp>
    </p:spTree>
    <p:extLst>
      <p:ext uri="{BB962C8B-B14F-4D97-AF65-F5344CB8AC3E}">
        <p14:creationId xmlns:p14="http://schemas.microsoft.com/office/powerpoint/2010/main" val="156474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1BE01-465C-C66D-EB5C-F1AA60CF9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65EB69E4-E172-03BE-6CC7-E6326BEB3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3BC976FB-FB55-5C52-2009-69F16D848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DFE04-1E25-4073-BA93-D33ECE68F762}" type="datetimeFigureOut">
              <a:rPr lang="da-DK" smtClean="0"/>
              <a:t>08.02.2023</a:t>
            </a:fld>
            <a:endParaRPr lang="da-DK"/>
          </a:p>
        </p:txBody>
      </p:sp>
      <p:sp>
        <p:nvSpPr>
          <p:cNvPr id="5" name="Footer Placeholder 4">
            <a:extLst>
              <a:ext uri="{FF2B5EF4-FFF2-40B4-BE49-F238E27FC236}">
                <a16:creationId xmlns:a16="http://schemas.microsoft.com/office/drawing/2014/main" id="{3E7B67FC-A9DA-7A87-E7C0-3ED8BED07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D15A4C06-8B96-CEDB-31B5-B8E5DF1B4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2D1FC-191E-4905-A1D3-20828E0B6FD7}" type="slidenum">
              <a:rPr lang="da-DK" smtClean="0"/>
              <a:t>‹#›</a:t>
            </a:fld>
            <a:endParaRPr lang="da-DK"/>
          </a:p>
        </p:txBody>
      </p:sp>
    </p:spTree>
    <p:extLst>
      <p:ext uri="{BB962C8B-B14F-4D97-AF65-F5344CB8AC3E}">
        <p14:creationId xmlns:p14="http://schemas.microsoft.com/office/powerpoint/2010/main" val="1952591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BAA2639-F23B-1C10-18F6-B3D165716C9A}"/>
              </a:ext>
            </a:extLst>
          </p:cNvPr>
          <p:cNvGraphicFramePr/>
          <p:nvPr>
            <p:extLst>
              <p:ext uri="{D42A27DB-BD31-4B8C-83A1-F6EECF244321}">
                <p14:modId xmlns:p14="http://schemas.microsoft.com/office/powerpoint/2010/main" val="104139271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97E41989-AB3C-F672-5EB6-30790479F25E}"/>
              </a:ext>
            </a:extLst>
          </p:cNvPr>
          <p:cNvSpPr/>
          <p:nvPr/>
        </p:nvSpPr>
        <p:spPr>
          <a:xfrm>
            <a:off x="2130641" y="2210540"/>
            <a:ext cx="2130641" cy="15535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Arima</a:t>
            </a:r>
            <a:endParaRPr lang="da-DK" dirty="0">
              <a:solidFill>
                <a:schemeClr val="tx1"/>
              </a:solidFill>
            </a:endParaRPr>
          </a:p>
        </p:txBody>
      </p:sp>
      <p:sp>
        <p:nvSpPr>
          <p:cNvPr id="6" name="Rectangle 5">
            <a:extLst>
              <a:ext uri="{FF2B5EF4-FFF2-40B4-BE49-F238E27FC236}">
                <a16:creationId xmlns:a16="http://schemas.microsoft.com/office/drawing/2014/main" id="{B44C0A4F-9DD6-BD9E-7F28-E8744690F96C}"/>
              </a:ext>
            </a:extLst>
          </p:cNvPr>
          <p:cNvSpPr/>
          <p:nvPr/>
        </p:nvSpPr>
        <p:spPr>
          <a:xfrm>
            <a:off x="4901954" y="2210540"/>
            <a:ext cx="2130641" cy="15535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SVM, RF og LSTM</a:t>
            </a:r>
          </a:p>
        </p:txBody>
      </p:sp>
      <p:sp>
        <p:nvSpPr>
          <p:cNvPr id="7" name="Rectangle 6">
            <a:extLst>
              <a:ext uri="{FF2B5EF4-FFF2-40B4-BE49-F238E27FC236}">
                <a16:creationId xmlns:a16="http://schemas.microsoft.com/office/drawing/2014/main" id="{CA9813B5-0C77-8F55-B6E9-1CA6CC2A6A0E}"/>
              </a:ext>
            </a:extLst>
          </p:cNvPr>
          <p:cNvSpPr/>
          <p:nvPr/>
        </p:nvSpPr>
        <p:spPr>
          <a:xfrm>
            <a:off x="7744288" y="2210540"/>
            <a:ext cx="2130641" cy="15535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SVM, RF og LSTM</a:t>
            </a:r>
          </a:p>
          <a:p>
            <a:pPr algn="ctr"/>
            <a:r>
              <a:rPr lang="da-DK" dirty="0">
                <a:solidFill>
                  <a:schemeClr val="tx1"/>
                </a:solidFill>
              </a:rPr>
              <a:t>+ Sensitive feature</a:t>
            </a:r>
          </a:p>
        </p:txBody>
      </p:sp>
      <p:sp>
        <p:nvSpPr>
          <p:cNvPr id="2" name="TextBox 1">
            <a:extLst>
              <a:ext uri="{FF2B5EF4-FFF2-40B4-BE49-F238E27FC236}">
                <a16:creationId xmlns:a16="http://schemas.microsoft.com/office/drawing/2014/main" id="{C4005584-8B31-BFCA-5C8F-46C93A618588}"/>
              </a:ext>
            </a:extLst>
          </p:cNvPr>
          <p:cNvSpPr txBox="1"/>
          <p:nvPr/>
        </p:nvSpPr>
        <p:spPr>
          <a:xfrm>
            <a:off x="252248" y="378372"/>
            <a:ext cx="10110952" cy="1231106"/>
          </a:xfrm>
          <a:prstGeom prst="rect">
            <a:avLst/>
          </a:prstGeom>
          <a:noFill/>
        </p:spPr>
        <p:txBody>
          <a:bodyPr wrap="square" rtlCol="0">
            <a:spAutoFit/>
          </a:bodyPr>
          <a:lstStyle/>
          <a:p>
            <a:r>
              <a:rPr lang="en-DK" b="1" dirty="0"/>
              <a:t>Problemformulering</a:t>
            </a:r>
            <a:r>
              <a:rPr lang="en-DK" dirty="0"/>
              <a:t>: </a:t>
            </a:r>
            <a:r>
              <a:rPr lang="en-DK" sz="1400" dirty="0">
                <a:latin typeface="Times New Roman" panose="02020603050405020304" pitchFamily="18" charset="0"/>
                <a:ea typeface="Verdana" panose="020B0604030504040204" pitchFamily="34" charset="0"/>
                <a:cs typeface="Times New Roman" panose="02020603050405020304" pitchFamily="18" charset="0"/>
              </a:rPr>
              <a:t>Det seneste år er verden vendt på en tallerken fra at alt var godt med stabil energi priser og en tryg verden </a:t>
            </a:r>
            <a:r>
              <a:rPr lang="en-GB" sz="1400" dirty="0">
                <a:latin typeface="Times New Roman" panose="02020603050405020304" pitchFamily="18" charset="0"/>
                <a:ea typeface="Verdana" panose="020B0604030504040204" pitchFamily="34" charset="0"/>
                <a:cs typeface="Times New Roman" panose="02020603050405020304" pitchFamily="18" charset="0"/>
              </a:rPr>
              <a:t>I</a:t>
            </a:r>
            <a:r>
              <a:rPr lang="en-DK" sz="1400" dirty="0">
                <a:latin typeface="Times New Roman" panose="02020603050405020304" pitchFamily="18" charset="0"/>
                <a:ea typeface="Verdana" panose="020B0604030504040204" pitchFamily="34" charset="0"/>
                <a:cs typeface="Times New Roman" panose="02020603050405020304" pitchFamily="18" charset="0"/>
              </a:rPr>
              <a:t> fred til en hvor priserne på energi og råvare er stukket afsted. Det er en kombination af mange faktor; krig </a:t>
            </a:r>
            <a:r>
              <a:rPr lang="en-GB" sz="1400" dirty="0">
                <a:latin typeface="Times New Roman" panose="02020603050405020304" pitchFamily="18" charset="0"/>
                <a:ea typeface="Verdana" panose="020B0604030504040204" pitchFamily="34" charset="0"/>
                <a:cs typeface="Times New Roman" panose="02020603050405020304" pitchFamily="18" charset="0"/>
              </a:rPr>
              <a:t>I</a:t>
            </a:r>
            <a:r>
              <a:rPr lang="en-DK" sz="1400" dirty="0">
                <a:latin typeface="Times New Roman" panose="02020603050405020304" pitchFamily="18" charset="0"/>
                <a:ea typeface="Verdana" panose="020B0604030504040204" pitchFamily="34" charset="0"/>
                <a:cs typeface="Times New Roman" panose="02020603050405020304" pitchFamily="18" charset="0"/>
              </a:rPr>
              <a:t> Ukraine og resource mangel. Især har den stigende naturgas pris været en hovedpine for mange dansker, hvor nogle har måtte gå fra hus og hjem. I sådanne tider er det værd at ty til værktøjer som kan guide en </a:t>
            </a:r>
            <a:r>
              <a:rPr lang="en-GB" sz="1400" dirty="0">
                <a:latin typeface="Times New Roman" panose="02020603050405020304" pitchFamily="18" charset="0"/>
                <a:ea typeface="Verdana" panose="020B0604030504040204" pitchFamily="34" charset="0"/>
                <a:cs typeface="Times New Roman" panose="02020603050405020304" pitchFamily="18" charset="0"/>
              </a:rPr>
              <a:t>I</a:t>
            </a:r>
            <a:r>
              <a:rPr lang="en-DK" sz="1400" dirty="0">
                <a:latin typeface="Times New Roman" panose="02020603050405020304" pitchFamily="18" charset="0"/>
                <a:ea typeface="Verdana" panose="020B0604030504040204" pitchFamily="34" charset="0"/>
                <a:cs typeface="Times New Roman" panose="02020603050405020304" pitchFamily="18" charset="0"/>
              </a:rPr>
              <a:t> uvejret. Jeg forslår at udvikle et prediktionsværktøj til netop at forudsige gas priser, hvor vi går videre fra de traditionelle Økonometriske modeller og lægger vægt på avanceret modeller indenfor ML og DL.</a:t>
            </a:r>
            <a:endParaRPr lang="en-DK"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6146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150</Words>
  <Application>Microsoft Macintosh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Verdana</vt:lpstr>
      <vt:lpstr>Office Theme</vt:lpstr>
      <vt:lpstr>PowerPoint Presentation</vt:lpstr>
    </vt:vector>
  </TitlesOfParts>
  <Company>SEGES Innovation - Digital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Bagge</dc:creator>
  <cp:lastModifiedBy>lucas bagge</cp:lastModifiedBy>
  <cp:revision>2</cp:revision>
  <cp:lastPrinted>2023-02-08T14:41:37Z</cp:lastPrinted>
  <dcterms:created xsi:type="dcterms:W3CDTF">2023-02-08T14:37:14Z</dcterms:created>
  <dcterms:modified xsi:type="dcterms:W3CDTF">2023-02-08T20:15:42Z</dcterms:modified>
</cp:coreProperties>
</file>