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083F-7E95-4751-9EEC-88068BC6F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C468-9307-93FA-BC76-CBFF5323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5EEF-2454-C55F-9C21-433DF2BD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189-E4A4-D048-8076-F0AB08C1A0DB}" type="datetimeFigureOut">
              <a:rPr lang="en-DK" smtClean="0"/>
              <a:t>15/12/2022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D412-0117-E6B7-913B-61704CE1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67D7-CA70-74B2-E475-B5AF6F5B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CE39-833C-A049-8F2D-A6A2462A83E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6292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6A94-101C-294A-6B1B-B4E4C02B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E2E87-D452-A220-D1B3-04DAFE15B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6F9A-FAED-759B-0A21-D80229A5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189-E4A4-D048-8076-F0AB08C1A0DB}" type="datetimeFigureOut">
              <a:rPr lang="en-DK" smtClean="0"/>
              <a:t>15/12/2022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0DE30-FB55-06D6-C9EC-71DE6FDB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57BF-D3DC-6D3D-3985-B2B3F303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CE39-833C-A049-8F2D-A6A2462A83E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063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E053E-67E6-BF7F-E7F8-308D6409D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1C4B1-8E32-58F9-1BA2-0F837CCA9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ACE9-8E31-D254-2A5E-B465DCE5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189-E4A4-D048-8076-F0AB08C1A0DB}" type="datetimeFigureOut">
              <a:rPr lang="en-DK" smtClean="0"/>
              <a:t>15/12/2022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C789E-C320-13E4-E161-079314B3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89F26-F2B5-5E60-5637-F04B5570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CE39-833C-A049-8F2D-A6A2462A83E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511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6FBD-6B1B-460C-DFC5-386E5531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1B17-371E-18A3-F133-C659C337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5592-09BD-F5A3-7D42-171B8264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189-E4A4-D048-8076-F0AB08C1A0DB}" type="datetimeFigureOut">
              <a:rPr lang="en-DK" smtClean="0"/>
              <a:t>15/12/2022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68E75-8057-69B6-10DF-D1E00306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A08A-4099-876B-D37A-80CD8DB8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CE39-833C-A049-8F2D-A6A2462A83E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07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6177-2007-7A7D-5FA5-68080F6D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7A8DC-5F3F-6FAB-A933-DC6464CF6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A77E4-981A-BCAB-51E2-0DDE028C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189-E4A4-D048-8076-F0AB08C1A0DB}" type="datetimeFigureOut">
              <a:rPr lang="en-DK" smtClean="0"/>
              <a:t>15/12/2022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6524-1A23-1BE5-7F52-B885AF2D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D7308-3298-2A97-EA4A-C4FB0FEA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CE39-833C-A049-8F2D-A6A2462A83E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35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4220-CA4B-7CE6-8668-A92096B6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ECA3-FA9F-DD45-3380-D9A256B4A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FAD8D-7D7A-D318-8CD2-F6565677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349A8-A1A6-C9E4-DB56-48E79A8E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189-E4A4-D048-8076-F0AB08C1A0DB}" type="datetimeFigureOut">
              <a:rPr lang="en-DK" smtClean="0"/>
              <a:t>15/12/2022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75D68-98D0-5BA7-6631-429558DF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A589A-4608-FAB7-0A4A-10AF58BF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CE39-833C-A049-8F2D-A6A2462A83E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814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E082-83DA-F384-7A5E-39A2AFF9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D7C6-52D4-80DE-19D3-9ACB9107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A038B-D951-710E-56C6-7446607E8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7193C-D688-ADAD-402F-FEE2CC53F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C19F4-46CB-A874-E869-CE7F0FCA4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78655-8715-581A-4729-B8AAF8D5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189-E4A4-D048-8076-F0AB08C1A0DB}" type="datetimeFigureOut">
              <a:rPr lang="en-DK" smtClean="0"/>
              <a:t>15/12/2022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0F121-ECB5-63B3-5742-6E53FFC8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8105B-4CE1-E8DF-68C3-66B259D9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CE39-833C-A049-8F2D-A6A2462A83E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7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7B89-0F38-768C-87DA-E541239A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1DA2D-7652-FE3B-6139-2432A6F8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189-E4A4-D048-8076-F0AB08C1A0DB}" type="datetimeFigureOut">
              <a:rPr lang="en-DK" smtClean="0"/>
              <a:t>15/12/2022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A8467-FBAB-A8C4-E1F9-3EC0310E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9B6D-E65B-B557-4844-1FBA2BFF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CE39-833C-A049-8F2D-A6A2462A83E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4998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B1B02-DDA9-C394-765A-929BE631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189-E4A4-D048-8076-F0AB08C1A0DB}" type="datetimeFigureOut">
              <a:rPr lang="en-DK" smtClean="0"/>
              <a:t>15/12/2022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2C4AD-EC38-98BB-A34B-23A9BEF6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0D349-59C7-4D18-83EE-A73F6A9B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CE39-833C-A049-8F2D-A6A2462A83E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586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3A11-DAA1-4808-9B52-DB94DEF9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D63-F95C-C89D-90B7-53BC861C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0F023-39F1-457E-83D8-F688522D7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05131-095D-AA52-A5B8-12BF59CC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189-E4A4-D048-8076-F0AB08C1A0DB}" type="datetimeFigureOut">
              <a:rPr lang="en-DK" smtClean="0"/>
              <a:t>15/12/2022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0165F-0B94-34FE-D50A-4AE74224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CFC8D-A324-E847-E148-59A8951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CE39-833C-A049-8F2D-A6A2462A83E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134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A75A-FDCF-5C26-67D1-08789329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4F932-F18C-2D1E-66AD-C8E03DC34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28302-BDEE-2FC1-7227-D566FAFF6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0ECA9-B69F-D312-69D2-AFBF99DE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8189-E4A4-D048-8076-F0AB08C1A0DB}" type="datetimeFigureOut">
              <a:rPr lang="en-DK" smtClean="0"/>
              <a:t>15/12/2022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F46D3-C5BF-9464-BEB8-748BFA4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61936-1E3E-6A5A-F168-9C3F915C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ECE39-833C-A049-8F2D-A6A2462A83E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100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1C47F-19D8-A7C8-2254-BE0FC160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5D4F7-DA47-F09F-88C5-6567C5E48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0D37-67BA-CBFB-859D-750B8A0E4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8189-E4A4-D048-8076-F0AB08C1A0DB}" type="datetimeFigureOut">
              <a:rPr lang="en-DK" smtClean="0"/>
              <a:t>15/12/2022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8F84A-FA49-06C5-AB44-78DA985D3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46CF-FE4F-1A4A-BE69-7DBD5907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ECE39-833C-A049-8F2D-A6A2462A83E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087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1E4F038-499E-D6CB-E5B5-643CD2F438E3}"/>
              </a:ext>
            </a:extLst>
          </p:cNvPr>
          <p:cNvSpPr/>
          <p:nvPr/>
        </p:nvSpPr>
        <p:spPr>
          <a:xfrm>
            <a:off x="74429" y="4423144"/>
            <a:ext cx="7304566" cy="2360428"/>
          </a:xfrm>
          <a:prstGeom prst="roundRect">
            <a:avLst>
              <a:gd name="adj" fmla="val 1587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4BF3E9-D7E5-5E7C-3D8E-0638990D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3" y="4593265"/>
            <a:ext cx="7023525" cy="2030251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244A5AC-0FFE-5F10-894A-ADA88BC594EA}"/>
              </a:ext>
            </a:extLst>
          </p:cNvPr>
          <p:cNvSpPr/>
          <p:nvPr/>
        </p:nvSpPr>
        <p:spPr>
          <a:xfrm>
            <a:off x="102781" y="1578783"/>
            <a:ext cx="7304566" cy="856074"/>
          </a:xfrm>
          <a:prstGeom prst="roundRect">
            <a:avLst>
              <a:gd name="adj" fmla="val 1587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40BD7-9168-E07C-F8E3-C3F7EEE26CC2}"/>
              </a:ext>
            </a:extLst>
          </p:cNvPr>
          <p:cNvSpPr txBox="1"/>
          <p:nvPr/>
        </p:nvSpPr>
        <p:spPr>
          <a:xfrm>
            <a:off x="180755" y="1614526"/>
            <a:ext cx="1807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Reviews</a:t>
            </a:r>
          </a:p>
          <a:p>
            <a:pPr algn="ctr"/>
            <a:r>
              <a:rPr lang="en-DK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</a:t>
            </a:r>
            <a:r>
              <a:rPr lang="en-DK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29387B-5DA2-6F59-9FE5-DF878FD1B969}"/>
              </a:ext>
            </a:extLst>
          </p:cNvPr>
          <p:cNvSpPr txBox="1"/>
          <p:nvPr/>
        </p:nvSpPr>
        <p:spPr>
          <a:xfrm>
            <a:off x="1958165" y="1614526"/>
            <a:ext cx="1807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Positiv Reviews</a:t>
            </a:r>
          </a:p>
          <a:p>
            <a:pPr algn="ctr"/>
            <a:r>
              <a:rPr lang="en-DK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20%</a:t>
            </a:r>
            <a:r>
              <a:rPr lang="en-DK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2BBE3-0733-D830-4AC0-BEBDB6700A88}"/>
              </a:ext>
            </a:extLst>
          </p:cNvPr>
          <p:cNvSpPr txBox="1"/>
          <p:nvPr/>
        </p:nvSpPr>
        <p:spPr>
          <a:xfrm>
            <a:off x="3817093" y="1614526"/>
            <a:ext cx="1807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 Reviews</a:t>
            </a:r>
          </a:p>
          <a:p>
            <a:pPr algn="ctr"/>
            <a:r>
              <a:rPr lang="en-DK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35%</a:t>
            </a:r>
            <a:r>
              <a:rPr lang="en-DK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46286-CABD-4AB4-6985-C558EF7E72CF}"/>
              </a:ext>
            </a:extLst>
          </p:cNvPr>
          <p:cNvSpPr txBox="1"/>
          <p:nvPr/>
        </p:nvSpPr>
        <p:spPr>
          <a:xfrm>
            <a:off x="5465134" y="1614526"/>
            <a:ext cx="1807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Neutral Reviews</a:t>
            </a:r>
          </a:p>
          <a:p>
            <a:pPr algn="ctr"/>
            <a:r>
              <a:rPr lang="en-DK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45%</a:t>
            </a:r>
            <a:r>
              <a:rPr lang="en-DK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D6B586F-F4D2-0BF8-488D-83722F08DBFE}"/>
              </a:ext>
            </a:extLst>
          </p:cNvPr>
          <p:cNvSpPr/>
          <p:nvPr/>
        </p:nvSpPr>
        <p:spPr>
          <a:xfrm>
            <a:off x="102781" y="2517059"/>
            <a:ext cx="7304566" cy="1824418"/>
          </a:xfrm>
          <a:prstGeom prst="roundRect">
            <a:avLst>
              <a:gd name="adj" fmla="val 1587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E99D09-1266-3001-328F-7616384D4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" y="2582496"/>
            <a:ext cx="7006855" cy="1680593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646D4E-82C2-A7CB-9D60-CE4C7513DA7B}"/>
              </a:ext>
            </a:extLst>
          </p:cNvPr>
          <p:cNvSpPr/>
          <p:nvPr/>
        </p:nvSpPr>
        <p:spPr>
          <a:xfrm>
            <a:off x="7485321" y="1435961"/>
            <a:ext cx="4603898" cy="5347611"/>
          </a:xfrm>
          <a:prstGeom prst="roundRect">
            <a:avLst>
              <a:gd name="adj" fmla="val 22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59F93D-305A-74CE-0198-D07934B04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380" y="1520456"/>
            <a:ext cx="4440865" cy="51355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6F6A8-4550-DA90-ADD1-6CDC3D9632CF}"/>
              </a:ext>
            </a:extLst>
          </p:cNvPr>
          <p:cNvSpPr/>
          <p:nvPr/>
        </p:nvSpPr>
        <p:spPr>
          <a:xfrm>
            <a:off x="0" y="-50427"/>
            <a:ext cx="12192000" cy="1403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b="0" i="0" dirty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B83658-6463-1D7B-7C05-FF1BE055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2967" cy="135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780D58-23A2-9FB7-9A04-6CCF236619C4}"/>
              </a:ext>
            </a:extLst>
          </p:cNvPr>
          <p:cNvSpPr txBox="1"/>
          <p:nvPr/>
        </p:nvSpPr>
        <p:spPr>
          <a:xfrm>
            <a:off x="1850065" y="127590"/>
            <a:ext cx="3880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POC Text-Sentiment Analysis</a:t>
            </a:r>
          </a:p>
          <a:p>
            <a:endParaRPr lang="en-DK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DK" sz="12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 &amp; IT department</a:t>
            </a:r>
          </a:p>
          <a:p>
            <a:endParaRPr lang="en-DK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9FB126-B8F8-B51C-BDD3-E975A76BCE7C}"/>
              </a:ext>
            </a:extLst>
          </p:cNvPr>
          <p:cNvSpPr/>
          <p:nvPr/>
        </p:nvSpPr>
        <p:spPr>
          <a:xfrm>
            <a:off x="6368903" y="202020"/>
            <a:ext cx="1488558" cy="340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653AA-6405-FF59-45B2-9EEBD8719954}"/>
              </a:ext>
            </a:extLst>
          </p:cNvPr>
          <p:cNvSpPr txBox="1"/>
          <p:nvPr/>
        </p:nvSpPr>
        <p:spPr>
          <a:xfrm>
            <a:off x="6368901" y="234483"/>
            <a:ext cx="1573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Restaurant</a:t>
            </a:r>
            <a:endParaRPr lang="en-DK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1CCCC4-405D-AA32-E6CE-4D2503450BFF}"/>
              </a:ext>
            </a:extLst>
          </p:cNvPr>
          <p:cNvSpPr/>
          <p:nvPr/>
        </p:nvSpPr>
        <p:spPr>
          <a:xfrm>
            <a:off x="8853377" y="202020"/>
            <a:ext cx="1488558" cy="340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 Range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961CF2-F67B-945E-03A2-11BA37FD5FBA}"/>
              </a:ext>
            </a:extLst>
          </p:cNvPr>
          <p:cNvSpPr/>
          <p:nvPr/>
        </p:nvSpPr>
        <p:spPr>
          <a:xfrm>
            <a:off x="8298712" y="631826"/>
            <a:ext cx="813390" cy="161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2022-01-01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E3BEE5-F8AA-BAA5-F710-4B1307E71955}"/>
              </a:ext>
            </a:extLst>
          </p:cNvPr>
          <p:cNvSpPr/>
          <p:nvPr/>
        </p:nvSpPr>
        <p:spPr>
          <a:xfrm>
            <a:off x="10056628" y="620359"/>
            <a:ext cx="813390" cy="161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2022-12-01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5FB9D9-CF09-66F4-54D9-33A1A417D643}"/>
              </a:ext>
            </a:extLst>
          </p:cNvPr>
          <p:cNvSpPr/>
          <p:nvPr/>
        </p:nvSpPr>
        <p:spPr>
          <a:xfrm>
            <a:off x="8298712" y="894906"/>
            <a:ext cx="228600" cy="232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1A1D42-B600-0FEB-67A8-B93639F66BD2}"/>
              </a:ext>
            </a:extLst>
          </p:cNvPr>
          <p:cNvSpPr/>
          <p:nvPr/>
        </p:nvSpPr>
        <p:spPr>
          <a:xfrm>
            <a:off x="10341935" y="894905"/>
            <a:ext cx="228600" cy="2321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F3680C-DEF1-1060-5C8D-8C2E65F0B192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8527312" y="1010978"/>
            <a:ext cx="18146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6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bagge</dc:creator>
  <cp:lastModifiedBy>lucas bagge</cp:lastModifiedBy>
  <cp:revision>6</cp:revision>
  <dcterms:created xsi:type="dcterms:W3CDTF">2022-12-14T09:32:26Z</dcterms:created>
  <dcterms:modified xsi:type="dcterms:W3CDTF">2022-12-15T05:09:06Z</dcterms:modified>
</cp:coreProperties>
</file>