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d88710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ed88710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88710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88710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8e2aae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8e2aae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d88710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d88710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f7bb65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f7bb65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d88710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ed88710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f8e2aae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f8e2aae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2004.15004" TargetMode="External"/><Relationship Id="rId4" Type="http://schemas.openxmlformats.org/officeDocument/2006/relationships/hyperlink" Target="https://poloclub.github.io/cnn-explainer/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CvGPv9EjO01jeY_GoThszFuM_UZV9PdV" TargetMode="External"/><Relationship Id="rId4" Type="http://schemas.openxmlformats.org/officeDocument/2006/relationships/hyperlink" Target="https://colab.research.google.com/drive/1CvGPv9EjO01jeY_GoThszFuM_UZV9PdV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3343975" y="3759625"/>
            <a:ext cx="5561400" cy="113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Aprendizaje</a:t>
            </a:r>
            <a:r>
              <a:rPr lang="en" sz="3400"/>
              <a:t> Automático y Aplicaciones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E9E9E"/>
                </a:solidFill>
              </a:rPr>
              <a:t>Redes convolucionales</a:t>
            </a:r>
            <a:endParaRPr i="1" sz="3000">
              <a:solidFill>
                <a:srgbClr val="9E9E9E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822225"/>
            <a:ext cx="2163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Leandro Bugnon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Matias Gerard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Sebastián Vanrell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0" y="3826326"/>
            <a:ext cx="2001245" cy="10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11700" y="2804650"/>
            <a:ext cx="5579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lbugnon@sinc.unl.edu.ar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600" y="3816850"/>
            <a:ext cx="3067700" cy="10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99975" y="4401350"/>
            <a:ext cx="5579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Oro Verde, Septiembre 2021</a:t>
            </a:r>
            <a:endParaRPr b="1"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Inspiración biológica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505700"/>
            <a:ext cx="6903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Receptive fields, binocular interaction and functional architecture in the cat’s visual cortex, Hubel &amp; Wiesel, J. Physiol, 1962</a:t>
            </a:r>
            <a:endParaRPr/>
          </a:p>
        </p:txBody>
      </p:sp>
      <p:sp>
        <p:nvSpPr>
          <p:cNvPr id="77" name="Google Shape;77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00" y="1557621"/>
            <a:ext cx="5647474" cy="26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14" y="1505700"/>
            <a:ext cx="4514424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 receptivo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925" y="1591525"/>
            <a:ext cx="3808525" cy="29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convolucionales (CNN)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975" y="1593300"/>
            <a:ext cx="5928100" cy="31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Explainer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eiryo"/>
                <a:ea typeface="Meiryo"/>
                <a:cs typeface="Meiryo"/>
                <a:sym typeface="Meiryo"/>
                <a:hlinkClick r:id="rId3"/>
              </a:rPr>
              <a:t>CNN Explainer: Learning Convolutional Neural Networks with Interactive Visualization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. Wang, Zijie J., Robert Turko, Omar Shaikh, Haekyu Park, Nilaksh Das, Fred Hohman, Minsuk Kahng, and Duen Horng Chau. </a:t>
            </a:r>
            <a:r>
              <a:rPr i="1" lang="en" sz="1200">
                <a:solidFill>
                  <a:srgbClr val="24292F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IEEE Transactions on Visualization and Computer Graphics (TVCG), 2020.</a:t>
            </a:r>
            <a:endParaRPr b="1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https://poloclub.github.io/cnn-explainer/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25" y="1455350"/>
            <a:ext cx="4141924" cy="33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para predicción en secuencias de ARN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4091775"/>
            <a:ext cx="85206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 precision in microRNA prediction: a novel genome-wide approach with convolutional deep residual networks, C. Yones, J. Raad, L. A. Bugnon, D. H. Milone, G. Stegmayer, Computers in Biology and Medicine, Volume 134 - 2021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300" y="1394875"/>
            <a:ext cx="3951634" cy="26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CNN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jemplo_cnn.ipynb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2081" y="1980075"/>
            <a:ext cx="3999900" cy="212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