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A826-C1EF-45F1-B761-42AFB8DF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ED2CE-91F5-4CB6-9592-553BCE64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F18C-25F9-4B7A-9CF1-20400F7E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C3D5-9A93-4E87-83ED-8BEFBF40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69D0-345E-4E32-AF48-DF74443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76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B16-C954-42BC-86FF-6CDAEED4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FEE73-CFD8-4953-9D2A-927CAE024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7371-7694-4B24-A56C-7FFABBC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7971-514D-4DC5-9C9D-5DF751A6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493E-4765-4816-8808-5065767F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97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AD033-A3E6-4C2B-BA63-965B2F17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8F2A-FE15-45FE-8F23-F8B70145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2597-EAD2-4C2E-A2CB-B76D1E95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F387-AC58-4391-9051-9D282DC8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D0A5-365B-4027-9863-88801D2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286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9CBA-FA7B-406C-A03D-BC0BBC53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1D24-E370-4A57-A2C1-38F1EDE0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C33A-E3DE-49AA-967F-4FC97E1B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DDC6-5CBF-43DC-A61B-681ADD86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C12A-94F7-4049-9EF9-93BF0EC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56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E9D4-9B1E-429D-8E74-C143A94E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E76E-BBE9-4421-A9C8-5612B278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6643-06D7-406A-85BD-B799AFD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586A-2804-4FA1-804C-295C3400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3916-E807-4946-A96D-40DEB4E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429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EA0-9F12-48EA-981F-489B65EE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767F-789C-4BEF-BEEF-EADEF27C6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32383-8D31-4ED7-817B-E88DB23A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D88C-A835-452A-B351-0313ACD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F7235-520A-4C60-BECC-F61162B9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07D8-C201-4CB6-BD91-56CC0706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89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3D6D-B40C-4F0A-9FF7-CC31A945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0F42-13F8-4078-8196-3E286FE8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B8E1-B7B2-4CF2-967F-EADDCEB7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AB0B1-059E-4307-A290-B4998C73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21FAF-88B0-42E3-9C0D-D00E0574D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0D6C3-0272-4B7E-8589-A8D8B37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E4265-CB37-4C58-AB2B-9EBCC85B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E6CD2-7861-45B9-A875-AAB5733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099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4BFF-A611-4707-A6E7-20EB239F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F5F5D-B73E-478B-884A-0BFCC980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FC8AC-230B-412C-8E86-61B0852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3F1A6-96EE-4E7E-AFCF-840757C6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948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8633-3AA6-4729-883E-BE27CC71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27ED9-378A-4B40-A581-C68D4B42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8AA5-98A5-44BE-8737-DD4A136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78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8132-9D74-41EC-82B7-F874BDF8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0CA1-1DD7-4439-A092-A92663F8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AA4F-7B4F-45DE-B6DE-D42185B5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D2AFB-3CB1-40A3-BC54-7289E7AE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68ED-21B9-4F4F-B9AA-821F613E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49FA-311C-42D6-9C23-1C7A0CF6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3873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393-80D4-4C85-9FFC-448FBE1B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CAA0-980B-4627-A070-7AFA2926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072A4-BB4C-478A-9414-392F31C8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7128-0CA5-411E-860F-7B79C271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A3659-E1AE-41FA-9143-666AB8CD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0955-E6B7-457E-9B09-897F20E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174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36768-6050-4E0D-871E-233AD203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898FA-4787-4725-B63B-76B9B77E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7C3F-CFD6-4003-BC1B-EA1B86872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6DE-BF85-4A33-B9EA-55968A0DA751}" type="datetimeFigureOut">
              <a:rPr lang="es-UY" smtClean="0"/>
              <a:t>28/2/2023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7A6D-A63E-40B0-8C43-0DB7313E5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30A3-B924-4B9C-8B92-0572D0F4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395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945E3-55B9-487D-9A3B-818C8B4815E5}"/>
              </a:ext>
            </a:extLst>
          </p:cNvPr>
          <p:cNvSpPr/>
          <p:nvPr/>
        </p:nvSpPr>
        <p:spPr>
          <a:xfrm>
            <a:off x="214573" y="4182534"/>
            <a:ext cx="2523301" cy="202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A2B1-C490-4AE3-AA9C-053B63B6BEE9}"/>
              </a:ext>
            </a:extLst>
          </p:cNvPr>
          <p:cNvSpPr txBox="1"/>
          <p:nvPr/>
        </p:nvSpPr>
        <p:spPr>
          <a:xfrm>
            <a:off x="848947" y="43158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>
                <a:latin typeface="Berlin Sans FB" panose="020E0602020502020306" pitchFamily="34" charset="0"/>
              </a:rPr>
              <a:t>EEGLogger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FF603-F29D-4110-83C7-AB30B7D7BBC3}"/>
              </a:ext>
            </a:extLst>
          </p:cNvPr>
          <p:cNvSpPr txBox="1"/>
          <p:nvPr/>
        </p:nvSpPr>
        <p:spPr>
          <a:xfrm>
            <a:off x="464695" y="4783892"/>
            <a:ext cx="1993897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Comunicación con placas </a:t>
            </a:r>
            <a:r>
              <a:rPr lang="es-AR" sz="1600" dirty="0" err="1"/>
              <a:t>OpenBCI</a:t>
            </a:r>
            <a:r>
              <a:rPr lang="es-AR" sz="1600" dirty="0"/>
              <a:t>. Adquisición de EEG. Almacenamiento de EEG</a:t>
            </a:r>
            <a:endParaRPr lang="es-UY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E65A-3511-4291-A8A8-326A9E8FCDC0}"/>
              </a:ext>
            </a:extLst>
          </p:cNvPr>
          <p:cNvSpPr/>
          <p:nvPr/>
        </p:nvSpPr>
        <p:spPr>
          <a:xfrm>
            <a:off x="3968308" y="4182534"/>
            <a:ext cx="3494381" cy="202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6EF6F-0401-4818-A1F9-82FFE716CD42}"/>
              </a:ext>
            </a:extLst>
          </p:cNvPr>
          <p:cNvSpPr txBox="1"/>
          <p:nvPr/>
        </p:nvSpPr>
        <p:spPr>
          <a:xfrm>
            <a:off x="4537931" y="4312679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Procesamiento de EEG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A6D7-840B-42BB-8A22-304954AD279D}"/>
              </a:ext>
            </a:extLst>
          </p:cNvPr>
          <p:cNvSpPr txBox="1"/>
          <p:nvPr/>
        </p:nvSpPr>
        <p:spPr>
          <a:xfrm>
            <a:off x="4247589" y="5164668"/>
            <a:ext cx="2935818" cy="86177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Filtrado</a:t>
            </a:r>
          </a:p>
          <a:p>
            <a:pPr algn="ctr"/>
            <a:r>
              <a:rPr lang="es-AR" sz="1600" dirty="0"/>
              <a:t>Extracción de características</a:t>
            </a:r>
          </a:p>
          <a:p>
            <a:pPr algn="ctr"/>
            <a:r>
              <a:rPr lang="es-AR" sz="1600" dirty="0"/>
              <a:t>Clasificación</a:t>
            </a:r>
            <a:endParaRPr lang="es-UY" sz="16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CBF6B9-8A73-491D-A9DE-285CEA95980F}"/>
              </a:ext>
            </a:extLst>
          </p:cNvPr>
          <p:cNvGrpSpPr/>
          <p:nvPr/>
        </p:nvGrpSpPr>
        <p:grpSpPr>
          <a:xfrm>
            <a:off x="8699553" y="4182534"/>
            <a:ext cx="2523301" cy="2023533"/>
            <a:chOff x="8622969" y="3107267"/>
            <a:chExt cx="2523301" cy="20235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787F86-EB79-4CE8-960E-0642D1C2A583}"/>
                </a:ext>
              </a:extLst>
            </p:cNvPr>
            <p:cNvSpPr/>
            <p:nvPr/>
          </p:nvSpPr>
          <p:spPr>
            <a:xfrm>
              <a:off x="8622969" y="3107267"/>
              <a:ext cx="2523301" cy="2023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UY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E21E4B-57B2-4785-882B-ECB165E4750C}"/>
                </a:ext>
              </a:extLst>
            </p:cNvPr>
            <p:cNvSpPr txBox="1"/>
            <p:nvPr/>
          </p:nvSpPr>
          <p:spPr>
            <a:xfrm>
              <a:off x="9302899" y="3237412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dirty="0">
                  <a:latin typeface="Berlin Sans FB" panose="020E0602020502020306" pitchFamily="34" charset="0"/>
                </a:rPr>
                <a:t>Mensajero</a:t>
              </a:r>
              <a:endParaRPr lang="es-UY" dirty="0">
                <a:latin typeface="Berlin Sans FB" panose="020E0602020502020306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CA1567-6E36-4C80-B9CD-D87E277126BD}"/>
                </a:ext>
              </a:extLst>
            </p:cNvPr>
            <p:cNvSpPr txBox="1"/>
            <p:nvPr/>
          </p:nvSpPr>
          <p:spPr>
            <a:xfrm>
              <a:off x="8882390" y="3809199"/>
              <a:ext cx="1993897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/>
                <a:t>Envía comandos y recibe mensajes desde los dispositivos a controlar/comandar</a:t>
              </a:r>
              <a:endParaRPr lang="es-UY" sz="16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AF23F-8B6F-4B67-A319-4C88958124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469791" y="3547636"/>
            <a:ext cx="6433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14E36-4CE1-441C-A409-D183D964E5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715496" y="3547636"/>
            <a:ext cx="3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89BDBE-E220-4F81-A728-264EAE496A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61204" y="3547636"/>
            <a:ext cx="0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C8CC21-D824-46C4-9F81-9F3563AF71DF}"/>
              </a:ext>
            </a:extLst>
          </p:cNvPr>
          <p:cNvGrpSpPr/>
          <p:nvPr/>
        </p:nvGrpSpPr>
        <p:grpSpPr>
          <a:xfrm>
            <a:off x="213424" y="2401266"/>
            <a:ext cx="11004144" cy="1146370"/>
            <a:chOff x="214573" y="2324965"/>
            <a:chExt cx="11004144" cy="1146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5D8314-E8E8-46E2-8A6F-916C6477E88E}"/>
                </a:ext>
              </a:extLst>
            </p:cNvPr>
            <p:cNvSpPr/>
            <p:nvPr/>
          </p:nvSpPr>
          <p:spPr>
            <a:xfrm>
              <a:off x="214573" y="2324965"/>
              <a:ext cx="11004144" cy="114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9DD20-684B-4D7D-A030-D1B553DE9F2F}"/>
                </a:ext>
              </a:extLst>
            </p:cNvPr>
            <p:cNvSpPr txBox="1"/>
            <p:nvPr/>
          </p:nvSpPr>
          <p:spPr>
            <a:xfrm>
              <a:off x="4811114" y="2497771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000" dirty="0">
                  <a:latin typeface="Berlin Sans FB" panose="020E0602020502020306" pitchFamily="34" charset="0"/>
                </a:rPr>
                <a:t>Core Module</a:t>
              </a:r>
              <a:endParaRPr lang="es-UY" sz="2000" dirty="0">
                <a:latin typeface="Berlin Sans FB" panose="020E0602020502020306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E1612-7DB3-448F-8B91-AB32CD510516}"/>
                </a:ext>
              </a:extLst>
            </p:cNvPr>
            <p:cNvSpPr txBox="1"/>
            <p:nvPr/>
          </p:nvSpPr>
          <p:spPr>
            <a:xfrm>
              <a:off x="8999354" y="2525044"/>
              <a:ext cx="192599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Configuración de sistema</a:t>
              </a:r>
              <a:endParaRPr lang="es-UY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A83B5A-E2E5-437A-A6F6-C0661408A226}"/>
                </a:ext>
              </a:extLst>
            </p:cNvPr>
            <p:cNvSpPr txBox="1"/>
            <p:nvPr/>
          </p:nvSpPr>
          <p:spPr>
            <a:xfrm>
              <a:off x="306390" y="2401934"/>
              <a:ext cx="2559588" cy="76944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100" dirty="0">
                  <a:solidFill>
                    <a:schemeClr val="bg1"/>
                  </a:solidFill>
                </a:rPr>
                <a:t>En la primera versión, la configuración del sistema se hará desde un archivo. Se evaluará generar una GUI posteriormente.</a:t>
              </a:r>
              <a:endParaRPr lang="es-UY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B37F37-9A52-4373-B00F-5B01D6850FE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737874" y="5194301"/>
            <a:ext cx="123043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E07198-0838-4C1E-A2C1-28CB208FB54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462689" y="5194301"/>
            <a:ext cx="12368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81A1-55DE-4323-8C7D-527CB696AB0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222854" y="5194301"/>
            <a:ext cx="75457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003F42-D3B6-4B7D-BA12-7F855028837E}"/>
              </a:ext>
            </a:extLst>
          </p:cNvPr>
          <p:cNvSpPr txBox="1"/>
          <p:nvPr/>
        </p:nvSpPr>
        <p:spPr>
          <a:xfrm>
            <a:off x="2840936" y="4681808"/>
            <a:ext cx="85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Raw EEG</a:t>
            </a:r>
          </a:p>
          <a:p>
            <a:pPr algn="ctr"/>
            <a:r>
              <a:rPr lang="es-AR" sz="1200" dirty="0"/>
              <a:t>(en trozos)</a:t>
            </a:r>
            <a:endParaRPr lang="es-UY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2E73C-410D-4337-826E-FF513CD71BF4}"/>
              </a:ext>
            </a:extLst>
          </p:cNvPr>
          <p:cNvSpPr txBox="1"/>
          <p:nvPr/>
        </p:nvSpPr>
        <p:spPr>
          <a:xfrm>
            <a:off x="2789639" y="5317541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474FA6-5602-4E94-B441-EC4E06AD40FF}"/>
              </a:ext>
            </a:extLst>
          </p:cNvPr>
          <p:cNvSpPr txBox="1"/>
          <p:nvPr/>
        </p:nvSpPr>
        <p:spPr>
          <a:xfrm>
            <a:off x="7547673" y="4681807"/>
            <a:ext cx="106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Comando obtenido</a:t>
            </a:r>
            <a:endParaRPr lang="es-UY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AE6B38-0949-4B1A-9740-F684232EBA24}"/>
              </a:ext>
            </a:extLst>
          </p:cNvPr>
          <p:cNvSpPr txBox="1"/>
          <p:nvPr/>
        </p:nvSpPr>
        <p:spPr>
          <a:xfrm>
            <a:off x="7604034" y="5317541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53F43E-D161-4C4E-BB29-E1618FFBD218}"/>
              </a:ext>
            </a:extLst>
          </p:cNvPr>
          <p:cNvSpPr txBox="1"/>
          <p:nvPr/>
        </p:nvSpPr>
        <p:spPr>
          <a:xfrm>
            <a:off x="5140298" y="7070132"/>
            <a:ext cx="1150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137989" y="258132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Berlin Sans FB" panose="020E0602020502020306" pitchFamily="34" charset="0"/>
              </a:rPr>
              <a:t>Diagrama de bloques para BCI – V2.0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FEC7F-7AA5-4856-933D-156DBFB2E212}"/>
              </a:ext>
            </a:extLst>
          </p:cNvPr>
          <p:cNvSpPr txBox="1"/>
          <p:nvPr/>
        </p:nvSpPr>
        <p:spPr>
          <a:xfrm>
            <a:off x="11125105" y="4471685"/>
            <a:ext cx="10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Se envía comando obtenido</a:t>
            </a:r>
            <a:endParaRPr lang="es-UY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9A902E-F298-463E-8A2F-9D3C8D5B9353}"/>
              </a:ext>
            </a:extLst>
          </p:cNvPr>
          <p:cNvSpPr/>
          <p:nvPr/>
        </p:nvSpPr>
        <p:spPr>
          <a:xfrm>
            <a:off x="8694267" y="147706"/>
            <a:ext cx="2523301" cy="182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681322-A738-4D46-9528-27234FB9F693}"/>
              </a:ext>
            </a:extLst>
          </p:cNvPr>
          <p:cNvSpPr txBox="1"/>
          <p:nvPr/>
        </p:nvSpPr>
        <p:spPr>
          <a:xfrm>
            <a:off x="9129735" y="264830"/>
            <a:ext cx="1641796" cy="33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Interfaz gráfica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C44313-7C90-4967-A1DC-441F3F4EB29F}"/>
              </a:ext>
            </a:extLst>
          </p:cNvPr>
          <p:cNvSpPr txBox="1"/>
          <p:nvPr/>
        </p:nvSpPr>
        <p:spPr>
          <a:xfrm>
            <a:off x="8864922" y="714334"/>
            <a:ext cx="2171421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Indica al usuario qué debe hacer (ejecutar/imaginar un movimiento)</a:t>
            </a:r>
            <a:endParaRPr lang="es-UY" sz="16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9CDB59-5F21-49EA-A3AD-3CEC0054F6E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955918" y="1968784"/>
            <a:ext cx="1" cy="45766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103C743-2698-4024-974F-4FDA19085B1E}"/>
              </a:ext>
            </a:extLst>
          </p:cNvPr>
          <p:cNvSpPr txBox="1"/>
          <p:nvPr/>
        </p:nvSpPr>
        <p:spPr>
          <a:xfrm>
            <a:off x="5852572" y="3020629"/>
            <a:ext cx="2629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Gestiona tiempos</a:t>
            </a:r>
            <a:endParaRPr lang="es-U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BD3CB-A1E6-4DC8-B272-FF1519794856}"/>
              </a:ext>
            </a:extLst>
          </p:cNvPr>
          <p:cNvSpPr txBox="1"/>
          <p:nvPr/>
        </p:nvSpPr>
        <p:spPr>
          <a:xfrm>
            <a:off x="2956646" y="3014869"/>
            <a:ext cx="2629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Genera y Registra eventos</a:t>
            </a:r>
            <a:endParaRPr lang="es-UY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3189F-6290-498E-B1C3-A00778530965}"/>
              </a:ext>
            </a:extLst>
          </p:cNvPr>
          <p:cNvSpPr txBox="1"/>
          <p:nvPr/>
        </p:nvSpPr>
        <p:spPr>
          <a:xfrm>
            <a:off x="10016047" y="2046525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</p:spTree>
    <p:extLst>
      <p:ext uri="{BB962C8B-B14F-4D97-AF65-F5344CB8AC3E}">
        <p14:creationId xmlns:p14="http://schemas.microsoft.com/office/powerpoint/2010/main" val="20968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Baldezzari</dc:creator>
  <cp:lastModifiedBy>Lucas Baldezzari</cp:lastModifiedBy>
  <cp:revision>19</cp:revision>
  <dcterms:created xsi:type="dcterms:W3CDTF">2023-02-17T23:47:39Z</dcterms:created>
  <dcterms:modified xsi:type="dcterms:W3CDTF">2023-02-28T23:55:17Z</dcterms:modified>
</cp:coreProperties>
</file>