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A826-C1EF-45F1-B761-42AFB8DF0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ED2CE-91F5-4CB6-9592-553BCE642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8F18C-25F9-4B7A-9CF1-20400F7E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17/2/2023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6C3D5-9A93-4E87-83ED-8BEFBF40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469D0-345E-4E32-AF48-DF744432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76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DB16-C954-42BC-86FF-6CDAEED4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FEE73-CFD8-4953-9D2A-927CAE024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97371-7694-4B24-A56C-7FFABBC8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17/2/2023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B7971-514D-4DC5-9C9D-5DF751A6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E493E-4765-4816-8808-5065767F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4978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0AD033-A3E6-4C2B-BA63-965B2F179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98F2A-FE15-45FE-8F23-F8B701459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92597-EAD2-4C2E-A2CB-B76D1E95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17/2/2023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3F387-AC58-4391-9051-9D282DC8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BD0A5-365B-4027-9863-88801D22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2869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9CBA-FA7B-406C-A03D-BC0BBC53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B1D24-E370-4A57-A2C1-38F1EDE03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5C33A-E3DE-49AA-967F-4FC97E1B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17/2/2023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6DDC6-5CBF-43DC-A61B-681ADD86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7C12A-94F7-4049-9EF9-93BF0EC1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756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E9D4-9B1E-429D-8E74-C143A94E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E76E-BBE9-4421-A9C8-5612B2787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6643-06D7-406A-85BD-B799AFDD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17/2/2023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9586A-2804-4FA1-804C-295C3400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D3916-E807-4946-A96D-40DEB4EC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4290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8EA0-9F12-48EA-981F-489B65EE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767F-789C-4BEF-BEEF-EADEF27C6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32383-8D31-4ED7-817B-E88DB23A9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9D88C-A835-452A-B351-0313ACDD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17/2/2023</a:t>
            </a:fld>
            <a:endParaRPr lang="es-U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F7235-520A-4C60-BECC-F61162B9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A07D8-C201-4CB6-BD91-56CC0706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1896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43D6D-B40C-4F0A-9FF7-CC31A945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70F42-13F8-4078-8196-3E286FE8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BB8E1-B7B2-4CF2-967F-EADDCEB77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AB0B1-059E-4307-A290-B4998C73F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21FAF-88B0-42E3-9C0D-D00E0574D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0D6C3-0272-4B7E-8589-A8D8B37C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17/2/2023</a:t>
            </a:fld>
            <a:endParaRPr lang="es-U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E4265-CB37-4C58-AB2B-9EBCC85B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8E6CD2-7861-45B9-A875-AAB5733E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0991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4BFF-A611-4707-A6E7-20EB239F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F5F5D-B73E-478B-884A-0BFCC980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17/2/2023</a:t>
            </a:fld>
            <a:endParaRPr lang="es-U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FC8AC-230B-412C-8E86-61B0852E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3F1A6-96EE-4E7E-AFCF-840757C6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9485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98633-3AA6-4729-883E-BE27CC71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17/2/2023</a:t>
            </a:fld>
            <a:endParaRPr lang="es-U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27ED9-378A-4B40-A581-C68D4B42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58AA5-98A5-44BE-8737-DD4A1369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078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8132-9D74-41EC-82B7-F874BDF8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0CA1-1DD7-4439-A092-A92663F8A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5AA4F-7B4F-45DE-B6DE-D42185B51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D2AFB-3CB1-40A3-BC54-7289E7AE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17/2/2023</a:t>
            </a:fld>
            <a:endParaRPr lang="es-U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568ED-21B9-4F4F-B9AA-821F613E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A49FA-311C-42D6-9C23-1C7A0CF6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3873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C393-80D4-4C85-9FFC-448FBE1B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ECAA0-980B-4627-A070-7AFA2926E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072A4-BB4C-478A-9414-392F31C8D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97128-0CA5-411E-860F-7B79C271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17/2/2023</a:t>
            </a:fld>
            <a:endParaRPr lang="es-U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A3659-E1AE-41FA-9143-666AB8CD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80955-E6B7-457E-9B09-897F20EF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1744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D36768-6050-4E0D-871E-233AD203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898FA-4787-4725-B63B-76B9B77EF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67C3F-CFD6-4003-BC1B-EA1B86872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6D6DE-BF85-4A33-B9EA-55968A0DA751}" type="datetimeFigureOut">
              <a:rPr lang="es-UY" smtClean="0"/>
              <a:t>17/2/2023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7A6D-A63E-40B0-8C43-0DB7313E5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C30A3-B924-4B9C-8B92-0572D0F44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3952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A945E3-55B9-487D-9A3B-818C8B4815E5}"/>
              </a:ext>
            </a:extLst>
          </p:cNvPr>
          <p:cNvSpPr/>
          <p:nvPr/>
        </p:nvSpPr>
        <p:spPr>
          <a:xfrm>
            <a:off x="214573" y="4182534"/>
            <a:ext cx="2523301" cy="2023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EA2B1-C490-4AE3-AA9C-053B63B6BEE9}"/>
              </a:ext>
            </a:extLst>
          </p:cNvPr>
          <p:cNvSpPr txBox="1"/>
          <p:nvPr/>
        </p:nvSpPr>
        <p:spPr>
          <a:xfrm>
            <a:off x="606891" y="431582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>
                <a:latin typeface="Berlin Sans FB" panose="020E0602020502020306" pitchFamily="34" charset="0"/>
              </a:rPr>
              <a:t>Adquisición EEG</a:t>
            </a:r>
            <a:endParaRPr lang="es-UY" dirty="0">
              <a:latin typeface="Berlin Sans FB" panose="020E0602020502020306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FFF603-F29D-4110-83C7-AB30B7D7BBC3}"/>
              </a:ext>
            </a:extLst>
          </p:cNvPr>
          <p:cNvSpPr txBox="1"/>
          <p:nvPr/>
        </p:nvSpPr>
        <p:spPr>
          <a:xfrm>
            <a:off x="464695" y="5025153"/>
            <a:ext cx="1993897" cy="58477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Almacenamiento del registro de EEG</a:t>
            </a:r>
            <a:endParaRPr lang="es-UY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4BE65A-3511-4291-A8A8-326A9E8FCDC0}"/>
              </a:ext>
            </a:extLst>
          </p:cNvPr>
          <p:cNvSpPr/>
          <p:nvPr/>
        </p:nvSpPr>
        <p:spPr>
          <a:xfrm>
            <a:off x="3968308" y="4182534"/>
            <a:ext cx="3494381" cy="2023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D6EF6F-0401-4818-A1F9-82FFE716CD42}"/>
              </a:ext>
            </a:extLst>
          </p:cNvPr>
          <p:cNvSpPr txBox="1"/>
          <p:nvPr/>
        </p:nvSpPr>
        <p:spPr>
          <a:xfrm>
            <a:off x="4537931" y="4312679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>
                <a:latin typeface="Berlin Sans FB" panose="020E0602020502020306" pitchFamily="34" charset="0"/>
              </a:rPr>
              <a:t>Procesamiento de EEG</a:t>
            </a:r>
            <a:endParaRPr lang="es-UY" dirty="0">
              <a:latin typeface="Berlin Sans FB" panose="020E0602020502020306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AA6D7-840B-42BB-8A22-304954AD279D}"/>
              </a:ext>
            </a:extLst>
          </p:cNvPr>
          <p:cNvSpPr txBox="1"/>
          <p:nvPr/>
        </p:nvSpPr>
        <p:spPr>
          <a:xfrm>
            <a:off x="4247589" y="5164668"/>
            <a:ext cx="2935818" cy="861774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Filtrado</a:t>
            </a:r>
          </a:p>
          <a:p>
            <a:pPr algn="ctr"/>
            <a:r>
              <a:rPr lang="es-AR" sz="1600" dirty="0"/>
              <a:t>Extracción de características</a:t>
            </a:r>
          </a:p>
          <a:p>
            <a:pPr algn="ctr"/>
            <a:r>
              <a:rPr lang="es-AR" sz="1600" dirty="0"/>
              <a:t>Clasificación</a:t>
            </a:r>
            <a:endParaRPr lang="es-UY" sz="16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8CBF6B9-8A73-491D-A9DE-285CEA95980F}"/>
              </a:ext>
            </a:extLst>
          </p:cNvPr>
          <p:cNvGrpSpPr/>
          <p:nvPr/>
        </p:nvGrpSpPr>
        <p:grpSpPr>
          <a:xfrm>
            <a:off x="8699553" y="4182534"/>
            <a:ext cx="2523301" cy="2023533"/>
            <a:chOff x="8622969" y="3107267"/>
            <a:chExt cx="2523301" cy="202353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787F86-EB79-4CE8-960E-0642D1C2A583}"/>
                </a:ext>
              </a:extLst>
            </p:cNvPr>
            <p:cNvSpPr/>
            <p:nvPr/>
          </p:nvSpPr>
          <p:spPr>
            <a:xfrm>
              <a:off x="8622969" y="3107267"/>
              <a:ext cx="2523301" cy="2023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UY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E21E4B-57B2-4785-882B-ECB165E4750C}"/>
                </a:ext>
              </a:extLst>
            </p:cNvPr>
            <p:cNvSpPr txBox="1"/>
            <p:nvPr/>
          </p:nvSpPr>
          <p:spPr>
            <a:xfrm>
              <a:off x="9302899" y="3237412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dirty="0">
                  <a:latin typeface="Berlin Sans FB" panose="020E0602020502020306" pitchFamily="34" charset="0"/>
                </a:rPr>
                <a:t>Mensajero</a:t>
              </a:r>
              <a:endParaRPr lang="es-UY" dirty="0">
                <a:latin typeface="Berlin Sans FB" panose="020E0602020502020306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CA1567-6E36-4C80-B9CD-D87E277126BD}"/>
                </a:ext>
              </a:extLst>
            </p:cNvPr>
            <p:cNvSpPr txBox="1"/>
            <p:nvPr/>
          </p:nvSpPr>
          <p:spPr>
            <a:xfrm>
              <a:off x="8882390" y="3809199"/>
              <a:ext cx="1993897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600" dirty="0"/>
                <a:t>Envía comandos y recibe mensajes desde los dispositivos a controlar/comandar</a:t>
              </a:r>
              <a:endParaRPr lang="es-UY" sz="1600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1AF23F-8B6F-4B67-A319-4C88958124B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469791" y="3547636"/>
            <a:ext cx="6433" cy="634898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814E36-4CE1-441C-A409-D183D964E599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5715496" y="3547636"/>
            <a:ext cx="3" cy="634898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89BDBE-E220-4F81-A728-264EAE496AE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961204" y="3547636"/>
            <a:ext cx="0" cy="634898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7C8CC21-D824-46C4-9F81-9F3563AF71DF}"/>
              </a:ext>
            </a:extLst>
          </p:cNvPr>
          <p:cNvGrpSpPr/>
          <p:nvPr/>
        </p:nvGrpSpPr>
        <p:grpSpPr>
          <a:xfrm>
            <a:off x="213424" y="2401266"/>
            <a:ext cx="11004144" cy="1146370"/>
            <a:chOff x="214573" y="2324965"/>
            <a:chExt cx="11004144" cy="11463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5D8314-E8E8-46E2-8A6F-916C6477E88E}"/>
                </a:ext>
              </a:extLst>
            </p:cNvPr>
            <p:cNvSpPr/>
            <p:nvPr/>
          </p:nvSpPr>
          <p:spPr>
            <a:xfrm>
              <a:off x="214573" y="2324965"/>
              <a:ext cx="11004144" cy="11463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59DD20-684B-4D7D-A030-D1B553DE9F2F}"/>
                </a:ext>
              </a:extLst>
            </p:cNvPr>
            <p:cNvSpPr txBox="1"/>
            <p:nvPr/>
          </p:nvSpPr>
          <p:spPr>
            <a:xfrm>
              <a:off x="4811114" y="2497771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sz="2000" dirty="0">
                  <a:latin typeface="Berlin Sans FB" panose="020E0602020502020306" pitchFamily="34" charset="0"/>
                </a:rPr>
                <a:t>Core Module</a:t>
              </a:r>
              <a:endParaRPr lang="es-UY" sz="2000" dirty="0">
                <a:latin typeface="Berlin Sans FB" panose="020E0602020502020306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BE1612-7DB3-448F-8B91-AB32CD510516}"/>
                </a:ext>
              </a:extLst>
            </p:cNvPr>
            <p:cNvSpPr txBox="1"/>
            <p:nvPr/>
          </p:nvSpPr>
          <p:spPr>
            <a:xfrm>
              <a:off x="3086976" y="2982209"/>
              <a:ext cx="26296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Configuración de sistema</a:t>
              </a:r>
              <a:endParaRPr lang="es-UY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A83B5A-E2E5-437A-A6F6-C0661408A226}"/>
                </a:ext>
              </a:extLst>
            </p:cNvPr>
            <p:cNvSpPr txBox="1"/>
            <p:nvPr/>
          </p:nvSpPr>
          <p:spPr>
            <a:xfrm>
              <a:off x="306390" y="2401934"/>
              <a:ext cx="2559588" cy="76944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sz="1100" dirty="0">
                  <a:solidFill>
                    <a:schemeClr val="bg1"/>
                  </a:solidFill>
                </a:rPr>
                <a:t>En la primera versión, la configuración del sistema ser hará desde un archivo. Se evaluará generar una GUI posteriormente.</a:t>
              </a:r>
              <a:endParaRPr lang="es-UY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B37F37-9A52-4373-B00F-5B01D6850FEC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737874" y="5194301"/>
            <a:ext cx="123043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BE07198-0838-4C1E-A2C1-28CB208FB544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7462689" y="5194301"/>
            <a:ext cx="123686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EA81A1-55DE-4323-8C7D-527CB696AB0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1222854" y="5194301"/>
            <a:ext cx="75457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E003F42-D3B6-4B7D-BA12-7F855028837E}"/>
              </a:ext>
            </a:extLst>
          </p:cNvPr>
          <p:cNvSpPr txBox="1"/>
          <p:nvPr/>
        </p:nvSpPr>
        <p:spPr>
          <a:xfrm>
            <a:off x="2840936" y="4681808"/>
            <a:ext cx="851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Raw EEG</a:t>
            </a:r>
          </a:p>
          <a:p>
            <a:pPr algn="ctr"/>
            <a:r>
              <a:rPr lang="es-AR" sz="1200" dirty="0"/>
              <a:t>(en trozos)</a:t>
            </a:r>
            <a:endParaRPr lang="es-UY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F2E73C-410D-4337-826E-FF513CD71BF4}"/>
              </a:ext>
            </a:extLst>
          </p:cNvPr>
          <p:cNvSpPr txBox="1"/>
          <p:nvPr/>
        </p:nvSpPr>
        <p:spPr>
          <a:xfrm>
            <a:off x="2789639" y="5317541"/>
            <a:ext cx="954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Eventos</a:t>
            </a:r>
            <a:endParaRPr lang="es-UY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474FA6-5602-4E94-B441-EC4E06AD40FF}"/>
              </a:ext>
            </a:extLst>
          </p:cNvPr>
          <p:cNvSpPr txBox="1"/>
          <p:nvPr/>
        </p:nvSpPr>
        <p:spPr>
          <a:xfrm>
            <a:off x="7547673" y="4681807"/>
            <a:ext cx="106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Comando obtenido</a:t>
            </a:r>
            <a:endParaRPr lang="es-UY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AE6B38-0949-4B1A-9740-F684232EBA24}"/>
              </a:ext>
            </a:extLst>
          </p:cNvPr>
          <p:cNvSpPr txBox="1"/>
          <p:nvPr/>
        </p:nvSpPr>
        <p:spPr>
          <a:xfrm>
            <a:off x="7604034" y="5317541"/>
            <a:ext cx="954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Eventos</a:t>
            </a:r>
            <a:endParaRPr lang="es-UY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53F43E-D161-4C4E-BB29-E1618FFBD218}"/>
              </a:ext>
            </a:extLst>
          </p:cNvPr>
          <p:cNvSpPr txBox="1"/>
          <p:nvPr/>
        </p:nvSpPr>
        <p:spPr>
          <a:xfrm>
            <a:off x="5140298" y="7070132"/>
            <a:ext cx="1150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Eventos</a:t>
            </a:r>
            <a:endParaRPr lang="es-UY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F0122F-C38E-449D-801D-85086214E696}"/>
              </a:ext>
            </a:extLst>
          </p:cNvPr>
          <p:cNvSpPr txBox="1"/>
          <p:nvPr/>
        </p:nvSpPr>
        <p:spPr>
          <a:xfrm>
            <a:off x="137989" y="258132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latin typeface="Berlin Sans FB" panose="020E0602020502020306" pitchFamily="34" charset="0"/>
              </a:rPr>
              <a:t>Diagrama de bloques para BCI – V1.0</a:t>
            </a:r>
            <a:endParaRPr lang="es-UY" dirty="0">
              <a:latin typeface="Berlin Sans FB" panose="020E0602020502020306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0FEC7F-7AA5-4856-933D-156DBFB2E212}"/>
              </a:ext>
            </a:extLst>
          </p:cNvPr>
          <p:cNvSpPr txBox="1"/>
          <p:nvPr/>
        </p:nvSpPr>
        <p:spPr>
          <a:xfrm>
            <a:off x="11125105" y="4471685"/>
            <a:ext cx="106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Se envía comando obtenido</a:t>
            </a:r>
            <a:endParaRPr lang="es-UY" sz="12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39A902E-F298-463E-8A2F-9D3C8D5B9353}"/>
              </a:ext>
            </a:extLst>
          </p:cNvPr>
          <p:cNvSpPr/>
          <p:nvPr/>
        </p:nvSpPr>
        <p:spPr>
          <a:xfrm>
            <a:off x="8694267" y="147706"/>
            <a:ext cx="2523301" cy="182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5681322-A738-4D46-9528-27234FB9F693}"/>
              </a:ext>
            </a:extLst>
          </p:cNvPr>
          <p:cNvSpPr txBox="1"/>
          <p:nvPr/>
        </p:nvSpPr>
        <p:spPr>
          <a:xfrm>
            <a:off x="9129735" y="264830"/>
            <a:ext cx="1641796" cy="332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>
                <a:latin typeface="Berlin Sans FB" panose="020E0602020502020306" pitchFamily="34" charset="0"/>
              </a:rPr>
              <a:t>Interfaz gráfica</a:t>
            </a:r>
            <a:endParaRPr lang="es-UY" dirty="0">
              <a:latin typeface="Berlin Sans FB" panose="020E0602020502020306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C44313-7C90-4967-A1DC-441F3F4EB29F}"/>
              </a:ext>
            </a:extLst>
          </p:cNvPr>
          <p:cNvSpPr txBox="1"/>
          <p:nvPr/>
        </p:nvSpPr>
        <p:spPr>
          <a:xfrm>
            <a:off x="8864922" y="714334"/>
            <a:ext cx="2171421" cy="107721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Indica al usuario qué debe hacer (ejecutar/imaginar un movimiento)</a:t>
            </a:r>
            <a:endParaRPr lang="es-UY" sz="16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B9CDB59-5F21-49EA-A3AD-3CEC0054F6E0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9955918" y="1968784"/>
            <a:ext cx="1" cy="45766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103C743-2698-4024-974F-4FDA19085B1E}"/>
              </a:ext>
            </a:extLst>
          </p:cNvPr>
          <p:cNvSpPr txBox="1"/>
          <p:nvPr/>
        </p:nvSpPr>
        <p:spPr>
          <a:xfrm>
            <a:off x="5904334" y="3055258"/>
            <a:ext cx="262966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Genera y Registra eventos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09689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Baldezzari</dc:creator>
  <cp:lastModifiedBy>Lucas Baldezzari</cp:lastModifiedBy>
  <cp:revision>13</cp:revision>
  <dcterms:created xsi:type="dcterms:W3CDTF">2023-02-17T23:47:39Z</dcterms:created>
  <dcterms:modified xsi:type="dcterms:W3CDTF">2023-02-18T00:20:36Z</dcterms:modified>
</cp:coreProperties>
</file>