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E86"/>
    <a:srgbClr val="39C5A7"/>
    <a:srgbClr val="BAEBE1"/>
    <a:srgbClr val="FCEDB6"/>
    <a:srgbClr val="90DBE8"/>
    <a:srgbClr val="66CFE0"/>
    <a:srgbClr val="AF7AC4"/>
    <a:srgbClr val="C9A5D7"/>
    <a:srgbClr val="47C5D9"/>
    <a:srgbClr val="E5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5794-753B-716C-FE39-5679A632A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10708-07D1-EDB9-495C-010F1483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D2E6-E55D-27E1-27B9-E4BDEA19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27D8-2E37-4DF0-D9EC-86A97A38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9DAF-8A57-039D-4BBC-0D2B4409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493A-019E-BC39-1989-5C7C5347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E874-5C3F-44EF-68F6-F4F0C32F2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85D6-5ABE-62C3-13F0-161C8431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4477-72C5-5055-3D6C-1E035658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3906-C6FD-8F2F-0F9D-E2DCAB7C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EF5F2-138D-64B5-8EFC-D51F6B37D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53AAA-2550-8783-03D9-AA350A2A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E910-2BE3-3947-E973-009DF58F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318E-3B22-8449-BB8C-0A1F668D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E590-A988-EDF6-EEDE-8972C4F1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C875-61A7-836C-4882-2CA11A36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628E-DB0E-60A7-51CA-ADA0C72F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E212-06BE-F40F-0840-17EFDABF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016A-7B69-706B-6AF9-687C0B0B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7884C-B1E4-C049-DE83-B4A50922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C0E-D420-F302-F08C-CC1D65A3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5CAEE-6634-4DFE-7442-B3E565C3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73F7-5F24-CAD2-77F8-BAC3DAEF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6147-FDEC-E030-8749-B4B43987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A487-1D4E-922A-1E32-FE35F366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55A-14A8-A8AD-9EA2-9BCA4C8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8B50-C574-D81D-0D0D-73E64462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E98B1-47C9-2FDB-FE8C-42B0CA68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1F466-7403-EDD7-B91C-46350536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8087C-244A-9878-D399-A2331A55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6F2C-A5CB-3DE3-81B7-95EC161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6DD0-113B-5D07-599C-AA79B452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7A83-1953-E54E-9E85-5D5E5402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E51C2-5329-AC7C-0F81-5A7C53D6E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26EF7-927C-30F1-5D0F-C9776206C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CF68-FC7F-8A08-00A6-BF87FD51D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FF3BA-91FB-EA96-4A65-73726AE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000A6-9B9C-E21E-D2B3-CB01E72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4F99B-4F92-C643-1725-61AC9DD7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3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86B9-F639-F77F-124C-BF978F49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F259A-5335-389D-A07F-B0DF4FD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7EDCE-1DAB-170D-2614-47C0BA00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B1EC-7588-9C6F-02F8-F222A1B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E891C-2951-9F54-970F-5EA3FED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0A5D5-CAF9-9C70-3E49-17EE971D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06C5-E32E-3AFA-DD03-E65B9EA9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68EA-4B70-3752-0005-46D29121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32F0-8C4B-1806-9EB0-4D5734A3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A224-7EF5-1E58-C10B-22BAD4E5E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1BC7-50E3-EFE3-7F4C-B9A030E9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264C-1A8A-F1BB-0C21-F95AD5EF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A6BF-18FE-CB2D-2960-0C403B03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17AE-5670-C01F-140A-13FD5E22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A97AC-2439-75EE-FC85-2416F093E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2E53-8B9C-2D1D-0F40-23EBED93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77D6A-F960-59EC-67A4-D9FFD1F6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7647-D796-7883-F646-C6E3E7C6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5712-53B1-8C71-08D9-A0FDED17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73495-7407-7986-B72B-5F0C1EA3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20F3-8734-7394-FE33-B08957AA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BF6A-4150-94E4-080D-3FA25D9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BFC-D0BD-4E13-932F-D7C55238C340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8055-6F00-6440-4813-BC9D80CA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2A47D-040B-5B6C-C875-563DF315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D5C7-34C6-4A0B-8AE8-F1ABE42B1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A7846914-C7B3-BF42-3B69-B79DF9FCC5E8}"/>
              </a:ext>
            </a:extLst>
          </p:cNvPr>
          <p:cNvSpPr/>
          <p:nvPr/>
        </p:nvSpPr>
        <p:spPr>
          <a:xfrm rot="16200000">
            <a:off x="2504720" y="905363"/>
            <a:ext cx="577517" cy="1722793"/>
          </a:xfrm>
          <a:prstGeom prst="flowChartOffpageConnector">
            <a:avLst/>
          </a:prstGeom>
          <a:solidFill>
            <a:srgbClr val="FCEDB6">
              <a:alpha val="49804"/>
            </a:srgbClr>
          </a:solidFill>
          <a:ln w="19050">
            <a:solidFill>
              <a:srgbClr val="FCED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Bienvenida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D3B569E-0C0E-4685-F73E-DCDC96EE7828}"/>
              </a:ext>
            </a:extLst>
          </p:cNvPr>
          <p:cNvSpPr/>
          <p:nvPr/>
        </p:nvSpPr>
        <p:spPr>
          <a:xfrm>
            <a:off x="3214460" y="1473113"/>
            <a:ext cx="2578363" cy="577517"/>
          </a:xfrm>
          <a:prstGeom prst="chevron">
            <a:avLst/>
          </a:prstGeom>
          <a:solidFill>
            <a:srgbClr val="BAEBE1"/>
          </a:solidFill>
          <a:ln w="19050">
            <a:solidFill>
              <a:srgbClr val="76D7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Consultas y firma del consentimiento informado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5865EE5-E730-62D5-D85C-8F48EE2A69A6}"/>
              </a:ext>
            </a:extLst>
          </p:cNvPr>
          <p:cNvSpPr/>
          <p:nvPr/>
        </p:nvSpPr>
        <p:spPr>
          <a:xfrm rot="16200000">
            <a:off x="2609441" y="4703475"/>
            <a:ext cx="579377" cy="1934090"/>
          </a:xfrm>
          <a:prstGeom prst="flowChartOffpageConnector">
            <a:avLst/>
          </a:prstGeom>
          <a:solidFill>
            <a:srgbClr val="E5E8E8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Desinstalación de casco EEG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C98DF-51C1-D462-F0FB-032DB383BD95}"/>
              </a:ext>
            </a:extLst>
          </p:cNvPr>
          <p:cNvGrpSpPr/>
          <p:nvPr/>
        </p:nvGrpSpPr>
        <p:grpSpPr>
          <a:xfrm>
            <a:off x="1695718" y="1332877"/>
            <a:ext cx="328227" cy="282742"/>
            <a:chOff x="9601199" y="4235116"/>
            <a:chExt cx="328227" cy="28274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0DA16B-11C7-D9C8-1696-FE00E2259C05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3AF9DD-FE29-37C4-8258-9CCC23BC1D04}"/>
                </a:ext>
              </a:extLst>
            </p:cNvPr>
            <p:cNvSpPr txBox="1"/>
            <p:nvPr/>
          </p:nvSpPr>
          <p:spPr>
            <a:xfrm>
              <a:off x="9637358" y="4245682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1D3AC0-875E-699E-CD19-52842CB9B713}"/>
              </a:ext>
            </a:extLst>
          </p:cNvPr>
          <p:cNvGrpSpPr/>
          <p:nvPr/>
        </p:nvGrpSpPr>
        <p:grpSpPr>
          <a:xfrm>
            <a:off x="3194159" y="1334186"/>
            <a:ext cx="328227" cy="282742"/>
            <a:chOff x="9601199" y="4235116"/>
            <a:chExt cx="328227" cy="28274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BD625C-C52C-1603-A648-74985E3DEB29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ADE257-A18E-43B5-EC5E-0327EC9DF4A8}"/>
                </a:ext>
              </a:extLst>
            </p:cNvPr>
            <p:cNvSpPr txBox="1"/>
            <p:nvPr/>
          </p:nvSpPr>
          <p:spPr>
            <a:xfrm>
              <a:off x="9637358" y="4245682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2D02D8A-DC78-2839-F1D9-1E42EEF25D2C}"/>
              </a:ext>
            </a:extLst>
          </p:cNvPr>
          <p:cNvGrpSpPr/>
          <p:nvPr/>
        </p:nvGrpSpPr>
        <p:grpSpPr>
          <a:xfrm>
            <a:off x="1741203" y="5236737"/>
            <a:ext cx="316481" cy="282742"/>
            <a:chOff x="9601199" y="4235116"/>
            <a:chExt cx="316481" cy="28274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A091358-2C61-D081-AF9C-CC76EFD28158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093EF63-BA55-70CC-A9D0-D2A5E118909C}"/>
                </a:ext>
              </a:extLst>
            </p:cNvPr>
            <p:cNvSpPr txBox="1"/>
            <p:nvPr/>
          </p:nvSpPr>
          <p:spPr>
            <a:xfrm>
              <a:off x="9625612" y="423963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E4158D-0BA2-86B8-B8E9-64D5DEE4CE34}"/>
              </a:ext>
            </a:extLst>
          </p:cNvPr>
          <p:cNvSpPr/>
          <p:nvPr/>
        </p:nvSpPr>
        <p:spPr>
          <a:xfrm>
            <a:off x="3498595" y="5379089"/>
            <a:ext cx="2149205" cy="581120"/>
          </a:xfrm>
          <a:custGeom>
            <a:avLst/>
            <a:gdLst>
              <a:gd name="connsiteX0" fmla="*/ 0 w 1719124"/>
              <a:gd name="connsiteY0" fmla="*/ 0 h 577517"/>
              <a:gd name="connsiteX1" fmla="*/ 1719124 w 1719124"/>
              <a:gd name="connsiteY1" fmla="*/ 0 h 577517"/>
              <a:gd name="connsiteX2" fmla="*/ 1719124 w 1719124"/>
              <a:gd name="connsiteY2" fmla="*/ 577517 h 577517"/>
              <a:gd name="connsiteX3" fmla="*/ 0 w 1719124"/>
              <a:gd name="connsiteY3" fmla="*/ 577517 h 577517"/>
              <a:gd name="connsiteX4" fmla="*/ 288759 w 1719124"/>
              <a:gd name="connsiteY4" fmla="*/ 288759 h 5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124" h="577517">
                <a:moveTo>
                  <a:pt x="0" y="0"/>
                </a:moveTo>
                <a:lnTo>
                  <a:pt x="1719124" y="0"/>
                </a:lnTo>
                <a:lnTo>
                  <a:pt x="1719124" y="577517"/>
                </a:lnTo>
                <a:lnTo>
                  <a:pt x="0" y="577517"/>
                </a:lnTo>
                <a:lnTo>
                  <a:pt x="288759" y="288759"/>
                </a:lnTo>
                <a:close/>
              </a:path>
            </a:pathLst>
          </a:custGeom>
          <a:solidFill>
            <a:srgbClr val="BAEBE1"/>
          </a:solidFill>
          <a:ln w="19050">
            <a:solidFill>
              <a:srgbClr val="76D7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C325E-8A8C-CCE3-3937-C39F7AC07EFB}"/>
              </a:ext>
            </a:extLst>
          </p:cNvPr>
          <p:cNvSpPr txBox="1"/>
          <p:nvPr/>
        </p:nvSpPr>
        <p:spPr>
          <a:xfrm>
            <a:off x="3756924" y="5405995"/>
            <a:ext cx="1860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US" sz="1400">
                <a:solidFill>
                  <a:schemeClr val="tx1"/>
                </a:solidFill>
              </a:rPr>
              <a:t>Cuestionario post sesiones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92FFFF4-69C4-5A92-C21D-95B5E62F60C2}"/>
              </a:ext>
            </a:extLst>
          </p:cNvPr>
          <p:cNvGrpSpPr/>
          <p:nvPr/>
        </p:nvGrpSpPr>
        <p:grpSpPr>
          <a:xfrm>
            <a:off x="3508452" y="5243151"/>
            <a:ext cx="316481" cy="282742"/>
            <a:chOff x="9601199" y="4235116"/>
            <a:chExt cx="316481" cy="28274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7F5840-E380-59B6-B4A3-B5582693556F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8D40D0-3DB5-CDA3-E37E-21C10E73105F}"/>
                </a:ext>
              </a:extLst>
            </p:cNvPr>
            <p:cNvSpPr txBox="1"/>
            <p:nvPr/>
          </p:nvSpPr>
          <p:spPr>
            <a:xfrm>
              <a:off x="9625612" y="423963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6F6D718-A84E-394C-3612-C48193D44D5F}"/>
              </a:ext>
            </a:extLst>
          </p:cNvPr>
          <p:cNvSpPr/>
          <p:nvPr/>
        </p:nvSpPr>
        <p:spPr>
          <a:xfrm>
            <a:off x="1680708" y="2225429"/>
            <a:ext cx="10318214" cy="2811936"/>
          </a:xfrm>
          <a:custGeom>
            <a:avLst/>
            <a:gdLst>
              <a:gd name="connsiteX0" fmla="*/ 0 w 10318214"/>
              <a:gd name="connsiteY0" fmla="*/ 0 h 2811936"/>
              <a:gd name="connsiteX1" fmla="*/ 378334 w 10318214"/>
              <a:gd name="connsiteY1" fmla="*/ 0 h 2811936"/>
              <a:gd name="connsiteX2" fmla="*/ 1169397 w 10318214"/>
              <a:gd name="connsiteY2" fmla="*/ 0 h 2811936"/>
              <a:gd name="connsiteX3" fmla="*/ 1857278 w 10318214"/>
              <a:gd name="connsiteY3" fmla="*/ 0 h 2811936"/>
              <a:gd name="connsiteX4" fmla="*/ 2751523 w 10318214"/>
              <a:gd name="connsiteY4" fmla="*/ 0 h 2811936"/>
              <a:gd name="connsiteX5" fmla="*/ 3233039 w 10318214"/>
              <a:gd name="connsiteY5" fmla="*/ 0 h 2811936"/>
              <a:gd name="connsiteX6" fmla="*/ 4024103 w 10318214"/>
              <a:gd name="connsiteY6" fmla="*/ 0 h 2811936"/>
              <a:gd name="connsiteX7" fmla="*/ 4918348 w 10318214"/>
              <a:gd name="connsiteY7" fmla="*/ 0 h 2811936"/>
              <a:gd name="connsiteX8" fmla="*/ 5812594 w 10318214"/>
              <a:gd name="connsiteY8" fmla="*/ 0 h 2811936"/>
              <a:gd name="connsiteX9" fmla="*/ 6397292 w 10318214"/>
              <a:gd name="connsiteY9" fmla="*/ 0 h 2811936"/>
              <a:gd name="connsiteX10" fmla="*/ 7085174 w 10318214"/>
              <a:gd name="connsiteY10" fmla="*/ 0 h 2811936"/>
              <a:gd name="connsiteX11" fmla="*/ 7669872 w 10318214"/>
              <a:gd name="connsiteY11" fmla="*/ 0 h 2811936"/>
              <a:gd name="connsiteX12" fmla="*/ 8357752 w 10318214"/>
              <a:gd name="connsiteY12" fmla="*/ 0 h 2811936"/>
              <a:gd name="connsiteX13" fmla="*/ 8736087 w 10318214"/>
              <a:gd name="connsiteY13" fmla="*/ 0 h 2811936"/>
              <a:gd name="connsiteX14" fmla="*/ 9630332 w 10318214"/>
              <a:gd name="connsiteY14" fmla="*/ 0 h 2811936"/>
              <a:gd name="connsiteX15" fmla="*/ 10318214 w 10318214"/>
              <a:gd name="connsiteY15" fmla="*/ 0 h 2811936"/>
              <a:gd name="connsiteX16" fmla="*/ 10318214 w 10318214"/>
              <a:gd name="connsiteY16" fmla="*/ 993550 h 2811936"/>
              <a:gd name="connsiteX17" fmla="*/ 10318214 w 10318214"/>
              <a:gd name="connsiteY17" fmla="*/ 1930862 h 2811936"/>
              <a:gd name="connsiteX18" fmla="*/ 10318214 w 10318214"/>
              <a:gd name="connsiteY18" fmla="*/ 2811936 h 2811936"/>
              <a:gd name="connsiteX19" fmla="*/ 9630332 w 10318214"/>
              <a:gd name="connsiteY19" fmla="*/ 2811936 h 2811936"/>
              <a:gd name="connsiteX20" fmla="*/ 8736087 w 10318214"/>
              <a:gd name="connsiteY20" fmla="*/ 2811936 h 2811936"/>
              <a:gd name="connsiteX21" fmla="*/ 8254571 w 10318214"/>
              <a:gd name="connsiteY21" fmla="*/ 2811936 h 2811936"/>
              <a:gd name="connsiteX22" fmla="*/ 7669872 w 10318214"/>
              <a:gd name="connsiteY22" fmla="*/ 2811936 h 2811936"/>
              <a:gd name="connsiteX23" fmla="*/ 6981991 w 10318214"/>
              <a:gd name="connsiteY23" fmla="*/ 2811936 h 2811936"/>
              <a:gd name="connsiteX24" fmla="*/ 6500475 w 10318214"/>
              <a:gd name="connsiteY24" fmla="*/ 2811936 h 2811936"/>
              <a:gd name="connsiteX25" fmla="*/ 5812594 w 10318214"/>
              <a:gd name="connsiteY25" fmla="*/ 2811936 h 2811936"/>
              <a:gd name="connsiteX26" fmla="*/ 5021530 w 10318214"/>
              <a:gd name="connsiteY26" fmla="*/ 2811936 h 2811936"/>
              <a:gd name="connsiteX27" fmla="*/ 4333649 w 10318214"/>
              <a:gd name="connsiteY27" fmla="*/ 2811936 h 2811936"/>
              <a:gd name="connsiteX28" fmla="*/ 3955315 w 10318214"/>
              <a:gd name="connsiteY28" fmla="*/ 2811936 h 2811936"/>
              <a:gd name="connsiteX29" fmla="*/ 3370616 w 10318214"/>
              <a:gd name="connsiteY29" fmla="*/ 2811936 h 2811936"/>
              <a:gd name="connsiteX30" fmla="*/ 2579553 w 10318214"/>
              <a:gd name="connsiteY30" fmla="*/ 2811936 h 2811936"/>
              <a:gd name="connsiteX31" fmla="*/ 1994854 w 10318214"/>
              <a:gd name="connsiteY31" fmla="*/ 2811936 h 2811936"/>
              <a:gd name="connsiteX32" fmla="*/ 1513338 w 10318214"/>
              <a:gd name="connsiteY32" fmla="*/ 2811936 h 2811936"/>
              <a:gd name="connsiteX33" fmla="*/ 619093 w 10318214"/>
              <a:gd name="connsiteY33" fmla="*/ 2811936 h 2811936"/>
              <a:gd name="connsiteX34" fmla="*/ 0 w 10318214"/>
              <a:gd name="connsiteY34" fmla="*/ 2811936 h 2811936"/>
              <a:gd name="connsiteX35" fmla="*/ 0 w 10318214"/>
              <a:gd name="connsiteY35" fmla="*/ 1958981 h 2811936"/>
              <a:gd name="connsiteX36" fmla="*/ 0 w 10318214"/>
              <a:gd name="connsiteY36" fmla="*/ 1106027 h 2811936"/>
              <a:gd name="connsiteX37" fmla="*/ 0 w 10318214"/>
              <a:gd name="connsiteY37" fmla="*/ 0 h 281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18214" h="2811936" extrusionOk="0">
                <a:moveTo>
                  <a:pt x="0" y="0"/>
                </a:moveTo>
                <a:cubicBezTo>
                  <a:pt x="127839" y="-8047"/>
                  <a:pt x="284534" y="54056"/>
                  <a:pt x="378334" y="0"/>
                </a:cubicBezTo>
                <a:cubicBezTo>
                  <a:pt x="420342" y="16373"/>
                  <a:pt x="968779" y="37062"/>
                  <a:pt x="1169397" y="0"/>
                </a:cubicBezTo>
                <a:cubicBezTo>
                  <a:pt x="1370249" y="23224"/>
                  <a:pt x="1721460" y="-85814"/>
                  <a:pt x="1857278" y="0"/>
                </a:cubicBezTo>
                <a:cubicBezTo>
                  <a:pt x="2051819" y="37409"/>
                  <a:pt x="2487086" y="21181"/>
                  <a:pt x="2751523" y="0"/>
                </a:cubicBezTo>
                <a:cubicBezTo>
                  <a:pt x="3082026" y="42471"/>
                  <a:pt x="3086286" y="29465"/>
                  <a:pt x="3233039" y="0"/>
                </a:cubicBezTo>
                <a:cubicBezTo>
                  <a:pt x="3387830" y="-137235"/>
                  <a:pt x="3728109" y="-66067"/>
                  <a:pt x="4024103" y="0"/>
                </a:cubicBezTo>
                <a:cubicBezTo>
                  <a:pt x="4384233" y="-40702"/>
                  <a:pt x="4536485" y="-40509"/>
                  <a:pt x="4918348" y="0"/>
                </a:cubicBezTo>
                <a:cubicBezTo>
                  <a:pt x="5346587" y="40003"/>
                  <a:pt x="5632141" y="-63132"/>
                  <a:pt x="5812594" y="0"/>
                </a:cubicBezTo>
                <a:cubicBezTo>
                  <a:pt x="6045333" y="17384"/>
                  <a:pt x="6228308" y="-11306"/>
                  <a:pt x="6397292" y="0"/>
                </a:cubicBezTo>
                <a:cubicBezTo>
                  <a:pt x="6543256" y="-17861"/>
                  <a:pt x="6832430" y="-98"/>
                  <a:pt x="7085174" y="0"/>
                </a:cubicBezTo>
                <a:cubicBezTo>
                  <a:pt x="7300946" y="-13800"/>
                  <a:pt x="7399972" y="3647"/>
                  <a:pt x="7669872" y="0"/>
                </a:cubicBezTo>
                <a:cubicBezTo>
                  <a:pt x="7867786" y="-47069"/>
                  <a:pt x="8105360" y="61607"/>
                  <a:pt x="8357752" y="0"/>
                </a:cubicBezTo>
                <a:cubicBezTo>
                  <a:pt x="8606188" y="-23927"/>
                  <a:pt x="8588991" y="16904"/>
                  <a:pt x="8736087" y="0"/>
                </a:cubicBezTo>
                <a:cubicBezTo>
                  <a:pt x="8875367" y="-90399"/>
                  <a:pt x="9378829" y="46419"/>
                  <a:pt x="9630332" y="0"/>
                </a:cubicBezTo>
                <a:cubicBezTo>
                  <a:pt x="9879428" y="-30843"/>
                  <a:pt x="10132316" y="23427"/>
                  <a:pt x="10318214" y="0"/>
                </a:cubicBezTo>
                <a:cubicBezTo>
                  <a:pt x="10443210" y="260950"/>
                  <a:pt x="10409919" y="595801"/>
                  <a:pt x="10318214" y="993550"/>
                </a:cubicBezTo>
                <a:cubicBezTo>
                  <a:pt x="10368718" y="1343331"/>
                  <a:pt x="10343579" y="1706127"/>
                  <a:pt x="10318214" y="1930862"/>
                </a:cubicBezTo>
                <a:cubicBezTo>
                  <a:pt x="10352164" y="2184486"/>
                  <a:pt x="10263448" y="2563276"/>
                  <a:pt x="10318214" y="2811936"/>
                </a:cubicBezTo>
                <a:cubicBezTo>
                  <a:pt x="9985759" y="2752758"/>
                  <a:pt x="9832493" y="2790433"/>
                  <a:pt x="9630332" y="2811936"/>
                </a:cubicBezTo>
                <a:cubicBezTo>
                  <a:pt x="9568032" y="2839709"/>
                  <a:pt x="9070250" y="2824277"/>
                  <a:pt x="8736087" y="2811936"/>
                </a:cubicBezTo>
                <a:cubicBezTo>
                  <a:pt x="8285803" y="2779247"/>
                  <a:pt x="8428398" y="2831847"/>
                  <a:pt x="8254571" y="2811936"/>
                </a:cubicBezTo>
                <a:cubicBezTo>
                  <a:pt x="8067100" y="2792767"/>
                  <a:pt x="7932223" y="2813156"/>
                  <a:pt x="7669872" y="2811936"/>
                </a:cubicBezTo>
                <a:cubicBezTo>
                  <a:pt x="7455130" y="2806248"/>
                  <a:pt x="7162098" y="2826517"/>
                  <a:pt x="6981991" y="2811936"/>
                </a:cubicBezTo>
                <a:cubicBezTo>
                  <a:pt x="6771845" y="2797656"/>
                  <a:pt x="6737622" y="2806737"/>
                  <a:pt x="6500475" y="2811936"/>
                </a:cubicBezTo>
                <a:cubicBezTo>
                  <a:pt x="6377779" y="2888268"/>
                  <a:pt x="6034238" y="2798193"/>
                  <a:pt x="5812594" y="2811936"/>
                </a:cubicBezTo>
                <a:cubicBezTo>
                  <a:pt x="5615633" y="2772394"/>
                  <a:pt x="5361249" y="2798816"/>
                  <a:pt x="5021530" y="2811936"/>
                </a:cubicBezTo>
                <a:cubicBezTo>
                  <a:pt x="4642599" y="2877909"/>
                  <a:pt x="4632321" y="2753141"/>
                  <a:pt x="4333649" y="2811936"/>
                </a:cubicBezTo>
                <a:cubicBezTo>
                  <a:pt x="4054313" y="2819062"/>
                  <a:pt x="4120212" y="2844694"/>
                  <a:pt x="3955315" y="2811936"/>
                </a:cubicBezTo>
                <a:cubicBezTo>
                  <a:pt x="3784141" y="2804018"/>
                  <a:pt x="3540970" y="2832372"/>
                  <a:pt x="3370616" y="2811936"/>
                </a:cubicBezTo>
                <a:cubicBezTo>
                  <a:pt x="3200062" y="2745636"/>
                  <a:pt x="2874403" y="2934479"/>
                  <a:pt x="2579553" y="2811936"/>
                </a:cubicBezTo>
                <a:cubicBezTo>
                  <a:pt x="2247888" y="2761667"/>
                  <a:pt x="2259221" y="2821902"/>
                  <a:pt x="1994854" y="2811936"/>
                </a:cubicBezTo>
                <a:cubicBezTo>
                  <a:pt x="1825612" y="2813934"/>
                  <a:pt x="1750532" y="2815066"/>
                  <a:pt x="1513338" y="2811936"/>
                </a:cubicBezTo>
                <a:cubicBezTo>
                  <a:pt x="1326245" y="2887498"/>
                  <a:pt x="1149672" y="2829989"/>
                  <a:pt x="619093" y="2811936"/>
                </a:cubicBezTo>
                <a:cubicBezTo>
                  <a:pt x="207100" y="2739888"/>
                  <a:pt x="241725" y="2822251"/>
                  <a:pt x="0" y="2811936"/>
                </a:cubicBezTo>
                <a:cubicBezTo>
                  <a:pt x="-38950" y="2577251"/>
                  <a:pt x="-37007" y="2152495"/>
                  <a:pt x="0" y="1958981"/>
                </a:cubicBezTo>
                <a:cubicBezTo>
                  <a:pt x="1073" y="1663555"/>
                  <a:pt x="52411" y="1339940"/>
                  <a:pt x="0" y="1106027"/>
                </a:cubicBezTo>
                <a:cubicBezTo>
                  <a:pt x="8357" y="718442"/>
                  <a:pt x="-22818" y="35706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03654135">
                  <a:custGeom>
                    <a:avLst/>
                    <a:gdLst>
                      <a:gd name="connsiteX0" fmla="*/ 0 w 10341477"/>
                      <a:gd name="connsiteY0" fmla="*/ 0 h 3008581"/>
                      <a:gd name="connsiteX1" fmla="*/ 379187 w 10341477"/>
                      <a:gd name="connsiteY1" fmla="*/ 0 h 3008581"/>
                      <a:gd name="connsiteX2" fmla="*/ 1172034 w 10341477"/>
                      <a:gd name="connsiteY2" fmla="*/ 0 h 3008581"/>
                      <a:gd name="connsiteX3" fmla="*/ 1861466 w 10341477"/>
                      <a:gd name="connsiteY3" fmla="*/ 0 h 3008581"/>
                      <a:gd name="connsiteX4" fmla="*/ 2757727 w 10341477"/>
                      <a:gd name="connsiteY4" fmla="*/ 0 h 3008581"/>
                      <a:gd name="connsiteX5" fmla="*/ 3240329 w 10341477"/>
                      <a:gd name="connsiteY5" fmla="*/ 0 h 3008581"/>
                      <a:gd name="connsiteX6" fmla="*/ 4033176 w 10341477"/>
                      <a:gd name="connsiteY6" fmla="*/ 0 h 3008581"/>
                      <a:gd name="connsiteX7" fmla="*/ 4929437 w 10341477"/>
                      <a:gd name="connsiteY7" fmla="*/ 0 h 3008581"/>
                      <a:gd name="connsiteX8" fmla="*/ 5825699 w 10341477"/>
                      <a:gd name="connsiteY8" fmla="*/ 0 h 3008581"/>
                      <a:gd name="connsiteX9" fmla="*/ 6411716 w 10341477"/>
                      <a:gd name="connsiteY9" fmla="*/ 0 h 3008581"/>
                      <a:gd name="connsiteX10" fmla="*/ 7101148 w 10341477"/>
                      <a:gd name="connsiteY10" fmla="*/ 0 h 3008581"/>
                      <a:gd name="connsiteX11" fmla="*/ 7687165 w 10341477"/>
                      <a:gd name="connsiteY11" fmla="*/ 0 h 3008581"/>
                      <a:gd name="connsiteX12" fmla="*/ 8376596 w 10341477"/>
                      <a:gd name="connsiteY12" fmla="*/ 0 h 3008581"/>
                      <a:gd name="connsiteX13" fmla="*/ 8755784 w 10341477"/>
                      <a:gd name="connsiteY13" fmla="*/ 0 h 3008581"/>
                      <a:gd name="connsiteX14" fmla="*/ 9652045 w 10341477"/>
                      <a:gd name="connsiteY14" fmla="*/ 0 h 3008581"/>
                      <a:gd name="connsiteX15" fmla="*/ 10341477 w 10341477"/>
                      <a:gd name="connsiteY15" fmla="*/ 0 h 3008581"/>
                      <a:gd name="connsiteX16" fmla="*/ 10341477 w 10341477"/>
                      <a:gd name="connsiteY16" fmla="*/ 1063032 h 3008581"/>
                      <a:gd name="connsiteX17" fmla="*/ 10341477 w 10341477"/>
                      <a:gd name="connsiteY17" fmla="*/ 2065892 h 3008581"/>
                      <a:gd name="connsiteX18" fmla="*/ 10341477 w 10341477"/>
                      <a:gd name="connsiteY18" fmla="*/ 3008581 h 3008581"/>
                      <a:gd name="connsiteX19" fmla="*/ 9652045 w 10341477"/>
                      <a:gd name="connsiteY19" fmla="*/ 3008581 h 3008581"/>
                      <a:gd name="connsiteX20" fmla="*/ 8755784 w 10341477"/>
                      <a:gd name="connsiteY20" fmla="*/ 3008581 h 3008581"/>
                      <a:gd name="connsiteX21" fmla="*/ 8273182 w 10341477"/>
                      <a:gd name="connsiteY21" fmla="*/ 3008581 h 3008581"/>
                      <a:gd name="connsiteX22" fmla="*/ 7687165 w 10341477"/>
                      <a:gd name="connsiteY22" fmla="*/ 3008581 h 3008581"/>
                      <a:gd name="connsiteX23" fmla="*/ 6997733 w 10341477"/>
                      <a:gd name="connsiteY23" fmla="*/ 3008581 h 3008581"/>
                      <a:gd name="connsiteX24" fmla="*/ 6515131 w 10341477"/>
                      <a:gd name="connsiteY24" fmla="*/ 3008581 h 3008581"/>
                      <a:gd name="connsiteX25" fmla="*/ 5825699 w 10341477"/>
                      <a:gd name="connsiteY25" fmla="*/ 3008581 h 3008581"/>
                      <a:gd name="connsiteX26" fmla="*/ 5032852 w 10341477"/>
                      <a:gd name="connsiteY26" fmla="*/ 3008581 h 3008581"/>
                      <a:gd name="connsiteX27" fmla="*/ 4343420 w 10341477"/>
                      <a:gd name="connsiteY27" fmla="*/ 3008581 h 3008581"/>
                      <a:gd name="connsiteX28" fmla="*/ 3964233 w 10341477"/>
                      <a:gd name="connsiteY28" fmla="*/ 3008581 h 3008581"/>
                      <a:gd name="connsiteX29" fmla="*/ 3378216 w 10341477"/>
                      <a:gd name="connsiteY29" fmla="*/ 3008581 h 3008581"/>
                      <a:gd name="connsiteX30" fmla="*/ 2585369 w 10341477"/>
                      <a:gd name="connsiteY30" fmla="*/ 3008581 h 3008581"/>
                      <a:gd name="connsiteX31" fmla="*/ 1999352 w 10341477"/>
                      <a:gd name="connsiteY31" fmla="*/ 3008581 h 3008581"/>
                      <a:gd name="connsiteX32" fmla="*/ 1516750 w 10341477"/>
                      <a:gd name="connsiteY32" fmla="*/ 3008581 h 3008581"/>
                      <a:gd name="connsiteX33" fmla="*/ 620489 w 10341477"/>
                      <a:gd name="connsiteY33" fmla="*/ 3008581 h 3008581"/>
                      <a:gd name="connsiteX34" fmla="*/ 0 w 10341477"/>
                      <a:gd name="connsiteY34" fmla="*/ 3008581 h 3008581"/>
                      <a:gd name="connsiteX35" fmla="*/ 0 w 10341477"/>
                      <a:gd name="connsiteY35" fmla="*/ 2095977 h 3008581"/>
                      <a:gd name="connsiteX36" fmla="*/ 0 w 10341477"/>
                      <a:gd name="connsiteY36" fmla="*/ 1183375 h 3008581"/>
                      <a:gd name="connsiteX37" fmla="*/ 0 w 10341477"/>
                      <a:gd name="connsiteY37" fmla="*/ 0 h 3008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341477" h="3008581" extrusionOk="0">
                        <a:moveTo>
                          <a:pt x="0" y="0"/>
                        </a:moveTo>
                        <a:cubicBezTo>
                          <a:pt x="144798" y="4424"/>
                          <a:pt x="283572" y="44928"/>
                          <a:pt x="379187" y="0"/>
                        </a:cubicBezTo>
                        <a:cubicBezTo>
                          <a:pt x="456069" y="-8256"/>
                          <a:pt x="987626" y="18600"/>
                          <a:pt x="1172034" y="0"/>
                        </a:cubicBezTo>
                        <a:cubicBezTo>
                          <a:pt x="1364169" y="9052"/>
                          <a:pt x="1713889" y="-67576"/>
                          <a:pt x="1861466" y="0"/>
                        </a:cubicBezTo>
                        <a:cubicBezTo>
                          <a:pt x="2041626" y="44518"/>
                          <a:pt x="2458559" y="-16033"/>
                          <a:pt x="2757727" y="0"/>
                        </a:cubicBezTo>
                        <a:cubicBezTo>
                          <a:pt x="3088471" y="45763"/>
                          <a:pt x="3093423" y="32684"/>
                          <a:pt x="3240329" y="0"/>
                        </a:cubicBezTo>
                        <a:cubicBezTo>
                          <a:pt x="3389768" y="-68104"/>
                          <a:pt x="3721662" y="-41763"/>
                          <a:pt x="4033176" y="0"/>
                        </a:cubicBezTo>
                        <a:cubicBezTo>
                          <a:pt x="4379872" y="-19484"/>
                          <a:pt x="4526775" y="-51063"/>
                          <a:pt x="4929437" y="0"/>
                        </a:cubicBezTo>
                        <a:cubicBezTo>
                          <a:pt x="5358818" y="51981"/>
                          <a:pt x="5639999" y="-45175"/>
                          <a:pt x="5825699" y="0"/>
                        </a:cubicBezTo>
                        <a:cubicBezTo>
                          <a:pt x="6046907" y="13529"/>
                          <a:pt x="6244038" y="-32370"/>
                          <a:pt x="6411716" y="0"/>
                        </a:cubicBezTo>
                        <a:cubicBezTo>
                          <a:pt x="6568184" y="9859"/>
                          <a:pt x="6866882" y="1983"/>
                          <a:pt x="7101148" y="0"/>
                        </a:cubicBezTo>
                        <a:cubicBezTo>
                          <a:pt x="7309727" y="-8378"/>
                          <a:pt x="7426355" y="8687"/>
                          <a:pt x="7687165" y="0"/>
                        </a:cubicBezTo>
                        <a:cubicBezTo>
                          <a:pt x="7918038" y="-27158"/>
                          <a:pt x="8123929" y="47059"/>
                          <a:pt x="8376596" y="0"/>
                        </a:cubicBezTo>
                        <a:cubicBezTo>
                          <a:pt x="8627413" y="-21121"/>
                          <a:pt x="8606718" y="9829"/>
                          <a:pt x="8755784" y="0"/>
                        </a:cubicBezTo>
                        <a:cubicBezTo>
                          <a:pt x="8899932" y="-55688"/>
                          <a:pt x="9399970" y="16151"/>
                          <a:pt x="9652045" y="0"/>
                        </a:cubicBezTo>
                        <a:cubicBezTo>
                          <a:pt x="9903741" y="12183"/>
                          <a:pt x="10165947" y="11501"/>
                          <a:pt x="10341477" y="0"/>
                        </a:cubicBezTo>
                        <a:cubicBezTo>
                          <a:pt x="10424375" y="263088"/>
                          <a:pt x="10413905" y="642061"/>
                          <a:pt x="10341477" y="1063032"/>
                        </a:cubicBezTo>
                        <a:cubicBezTo>
                          <a:pt x="10378316" y="1447977"/>
                          <a:pt x="10354960" y="1831627"/>
                          <a:pt x="10341477" y="2065892"/>
                        </a:cubicBezTo>
                        <a:cubicBezTo>
                          <a:pt x="10350506" y="2307332"/>
                          <a:pt x="10320397" y="2773658"/>
                          <a:pt x="10341477" y="3008581"/>
                        </a:cubicBezTo>
                        <a:cubicBezTo>
                          <a:pt x="10021463" y="2949072"/>
                          <a:pt x="9842397" y="3000314"/>
                          <a:pt x="9652045" y="3008581"/>
                        </a:cubicBezTo>
                        <a:cubicBezTo>
                          <a:pt x="9532221" y="3015014"/>
                          <a:pt x="9152515" y="3014302"/>
                          <a:pt x="8755784" y="3008581"/>
                        </a:cubicBezTo>
                        <a:cubicBezTo>
                          <a:pt x="8317445" y="2988247"/>
                          <a:pt x="8471513" y="3035289"/>
                          <a:pt x="8273182" y="3008581"/>
                        </a:cubicBezTo>
                        <a:cubicBezTo>
                          <a:pt x="8069845" y="2982416"/>
                          <a:pt x="7953022" y="3008299"/>
                          <a:pt x="7687165" y="3008581"/>
                        </a:cubicBezTo>
                        <a:cubicBezTo>
                          <a:pt x="7451593" y="3006869"/>
                          <a:pt x="7189314" y="3017654"/>
                          <a:pt x="6997733" y="3008581"/>
                        </a:cubicBezTo>
                        <a:cubicBezTo>
                          <a:pt x="6791574" y="3000543"/>
                          <a:pt x="6750951" y="3001944"/>
                          <a:pt x="6515131" y="3008581"/>
                        </a:cubicBezTo>
                        <a:cubicBezTo>
                          <a:pt x="6413460" y="3043727"/>
                          <a:pt x="6077342" y="3007727"/>
                          <a:pt x="5825699" y="3008581"/>
                        </a:cubicBezTo>
                        <a:cubicBezTo>
                          <a:pt x="5598166" y="2972362"/>
                          <a:pt x="5385594" y="2955719"/>
                          <a:pt x="5032852" y="3008581"/>
                        </a:cubicBezTo>
                        <a:cubicBezTo>
                          <a:pt x="4665084" y="3064163"/>
                          <a:pt x="4640791" y="2954625"/>
                          <a:pt x="4343420" y="3008581"/>
                        </a:cubicBezTo>
                        <a:cubicBezTo>
                          <a:pt x="4054736" y="3023975"/>
                          <a:pt x="4122353" y="3045848"/>
                          <a:pt x="3964233" y="3008581"/>
                        </a:cubicBezTo>
                        <a:cubicBezTo>
                          <a:pt x="3784382" y="2963954"/>
                          <a:pt x="3525960" y="3019524"/>
                          <a:pt x="3378216" y="3008581"/>
                        </a:cubicBezTo>
                        <a:cubicBezTo>
                          <a:pt x="3229489" y="2944733"/>
                          <a:pt x="2925875" y="3074719"/>
                          <a:pt x="2585369" y="3008581"/>
                        </a:cubicBezTo>
                        <a:cubicBezTo>
                          <a:pt x="2261640" y="2962842"/>
                          <a:pt x="2254223" y="3021093"/>
                          <a:pt x="1999352" y="3008581"/>
                        </a:cubicBezTo>
                        <a:cubicBezTo>
                          <a:pt x="1739959" y="3007051"/>
                          <a:pt x="1683727" y="3011195"/>
                          <a:pt x="1516750" y="3008581"/>
                        </a:cubicBezTo>
                        <a:cubicBezTo>
                          <a:pt x="1337476" y="3044435"/>
                          <a:pt x="1102207" y="3051368"/>
                          <a:pt x="620489" y="3008581"/>
                        </a:cubicBezTo>
                        <a:cubicBezTo>
                          <a:pt x="197490" y="2937640"/>
                          <a:pt x="258042" y="3034253"/>
                          <a:pt x="0" y="3008581"/>
                        </a:cubicBezTo>
                        <a:cubicBezTo>
                          <a:pt x="-33691" y="2759960"/>
                          <a:pt x="-25947" y="2310167"/>
                          <a:pt x="0" y="2095977"/>
                        </a:cubicBezTo>
                        <a:cubicBezTo>
                          <a:pt x="-2960" y="1846061"/>
                          <a:pt x="33225" y="1503923"/>
                          <a:pt x="0" y="1183375"/>
                        </a:cubicBezTo>
                        <a:cubicBezTo>
                          <a:pt x="-2104" y="786359"/>
                          <a:pt x="22376" y="3186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21D1FD-10BF-5801-406F-DC3210C11504}"/>
              </a:ext>
            </a:extLst>
          </p:cNvPr>
          <p:cNvSpPr/>
          <p:nvPr/>
        </p:nvSpPr>
        <p:spPr>
          <a:xfrm>
            <a:off x="7941616" y="4950547"/>
            <a:ext cx="1513194" cy="292604"/>
          </a:xfrm>
          <a:custGeom>
            <a:avLst/>
            <a:gdLst>
              <a:gd name="connsiteX0" fmla="*/ 0 w 1513194"/>
              <a:gd name="connsiteY0" fmla="*/ 0 h 292604"/>
              <a:gd name="connsiteX1" fmla="*/ 534662 w 1513194"/>
              <a:gd name="connsiteY1" fmla="*/ 0 h 292604"/>
              <a:gd name="connsiteX2" fmla="*/ 1039059 w 1513194"/>
              <a:gd name="connsiteY2" fmla="*/ 0 h 292604"/>
              <a:gd name="connsiteX3" fmla="*/ 1513194 w 1513194"/>
              <a:gd name="connsiteY3" fmla="*/ 0 h 292604"/>
              <a:gd name="connsiteX4" fmla="*/ 1513194 w 1513194"/>
              <a:gd name="connsiteY4" fmla="*/ 292604 h 292604"/>
              <a:gd name="connsiteX5" fmla="*/ 1039059 w 1513194"/>
              <a:gd name="connsiteY5" fmla="*/ 292604 h 292604"/>
              <a:gd name="connsiteX6" fmla="*/ 534662 w 1513194"/>
              <a:gd name="connsiteY6" fmla="*/ 292604 h 292604"/>
              <a:gd name="connsiteX7" fmla="*/ 0 w 1513194"/>
              <a:gd name="connsiteY7" fmla="*/ 292604 h 292604"/>
              <a:gd name="connsiteX8" fmla="*/ 0 w 1513194"/>
              <a:gd name="connsiteY8" fmla="*/ 0 h 292604"/>
              <a:gd name="connsiteX0" fmla="*/ 0 w 1513194"/>
              <a:gd name="connsiteY0" fmla="*/ 0 h 292604"/>
              <a:gd name="connsiteX1" fmla="*/ 534662 w 1513194"/>
              <a:gd name="connsiteY1" fmla="*/ 0 h 292604"/>
              <a:gd name="connsiteX2" fmla="*/ 1008796 w 1513194"/>
              <a:gd name="connsiteY2" fmla="*/ 0 h 292604"/>
              <a:gd name="connsiteX3" fmla="*/ 1513194 w 1513194"/>
              <a:gd name="connsiteY3" fmla="*/ 0 h 292604"/>
              <a:gd name="connsiteX4" fmla="*/ 1513194 w 1513194"/>
              <a:gd name="connsiteY4" fmla="*/ 292604 h 292604"/>
              <a:gd name="connsiteX5" fmla="*/ 1008796 w 1513194"/>
              <a:gd name="connsiteY5" fmla="*/ 292604 h 292604"/>
              <a:gd name="connsiteX6" fmla="*/ 534662 w 1513194"/>
              <a:gd name="connsiteY6" fmla="*/ 292604 h 292604"/>
              <a:gd name="connsiteX7" fmla="*/ 0 w 1513194"/>
              <a:gd name="connsiteY7" fmla="*/ 292604 h 292604"/>
              <a:gd name="connsiteX8" fmla="*/ 0 w 1513194"/>
              <a:gd name="connsiteY8" fmla="*/ 0 h 292604"/>
              <a:gd name="connsiteX0" fmla="*/ 0 w 1513194"/>
              <a:gd name="connsiteY0" fmla="*/ 0 h 292604"/>
              <a:gd name="connsiteX1" fmla="*/ 534662 w 1513194"/>
              <a:gd name="connsiteY1" fmla="*/ 0 h 292604"/>
              <a:gd name="connsiteX2" fmla="*/ 1039059 w 1513194"/>
              <a:gd name="connsiteY2" fmla="*/ 0 h 292604"/>
              <a:gd name="connsiteX3" fmla="*/ 1513194 w 1513194"/>
              <a:gd name="connsiteY3" fmla="*/ 0 h 292604"/>
              <a:gd name="connsiteX4" fmla="*/ 1513194 w 1513194"/>
              <a:gd name="connsiteY4" fmla="*/ 292604 h 292604"/>
              <a:gd name="connsiteX5" fmla="*/ 1039059 w 1513194"/>
              <a:gd name="connsiteY5" fmla="*/ 292604 h 292604"/>
              <a:gd name="connsiteX6" fmla="*/ 534662 w 1513194"/>
              <a:gd name="connsiteY6" fmla="*/ 292604 h 292604"/>
              <a:gd name="connsiteX7" fmla="*/ 0 w 1513194"/>
              <a:gd name="connsiteY7" fmla="*/ 292604 h 292604"/>
              <a:gd name="connsiteX8" fmla="*/ 0 w 1513194"/>
              <a:gd name="connsiteY8" fmla="*/ 0 h 29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3194" h="292604" fill="none" extrusionOk="0">
                <a:moveTo>
                  <a:pt x="0" y="0"/>
                </a:moveTo>
                <a:cubicBezTo>
                  <a:pt x="259250" y="-61970"/>
                  <a:pt x="256685" y="6706"/>
                  <a:pt x="534662" y="0"/>
                </a:cubicBezTo>
                <a:cubicBezTo>
                  <a:pt x="795773" y="-18500"/>
                  <a:pt x="918949" y="-8251"/>
                  <a:pt x="1039059" y="0"/>
                </a:cubicBezTo>
                <a:cubicBezTo>
                  <a:pt x="1138217" y="19276"/>
                  <a:pt x="1412608" y="24229"/>
                  <a:pt x="1513194" y="0"/>
                </a:cubicBezTo>
                <a:cubicBezTo>
                  <a:pt x="1544647" y="117795"/>
                  <a:pt x="1473558" y="167275"/>
                  <a:pt x="1513194" y="292604"/>
                </a:cubicBezTo>
                <a:cubicBezTo>
                  <a:pt x="1309723" y="289555"/>
                  <a:pt x="1134986" y="264111"/>
                  <a:pt x="1039059" y="292604"/>
                </a:cubicBezTo>
                <a:cubicBezTo>
                  <a:pt x="909481" y="264050"/>
                  <a:pt x="638259" y="248180"/>
                  <a:pt x="534662" y="292604"/>
                </a:cubicBezTo>
                <a:cubicBezTo>
                  <a:pt x="355157" y="324002"/>
                  <a:pt x="112293" y="228815"/>
                  <a:pt x="0" y="292604"/>
                </a:cubicBezTo>
                <a:cubicBezTo>
                  <a:pt x="-19210" y="184276"/>
                  <a:pt x="1567" y="130664"/>
                  <a:pt x="0" y="0"/>
                </a:cubicBezTo>
                <a:close/>
              </a:path>
              <a:path w="1513194" h="292604" stroke="0" extrusionOk="0">
                <a:moveTo>
                  <a:pt x="0" y="0"/>
                </a:moveTo>
                <a:cubicBezTo>
                  <a:pt x="104130" y="12718"/>
                  <a:pt x="300277" y="84190"/>
                  <a:pt x="534662" y="0"/>
                </a:cubicBezTo>
                <a:cubicBezTo>
                  <a:pt x="760343" y="-10034"/>
                  <a:pt x="881710" y="37448"/>
                  <a:pt x="1008796" y="0"/>
                </a:cubicBezTo>
                <a:cubicBezTo>
                  <a:pt x="1183698" y="61382"/>
                  <a:pt x="1308939" y="88633"/>
                  <a:pt x="1513194" y="0"/>
                </a:cubicBezTo>
                <a:cubicBezTo>
                  <a:pt x="1542842" y="117262"/>
                  <a:pt x="1480718" y="156409"/>
                  <a:pt x="1513194" y="292604"/>
                </a:cubicBezTo>
                <a:cubicBezTo>
                  <a:pt x="1291227" y="248585"/>
                  <a:pt x="1144151" y="268514"/>
                  <a:pt x="1008796" y="292604"/>
                </a:cubicBezTo>
                <a:cubicBezTo>
                  <a:pt x="857251" y="299150"/>
                  <a:pt x="640103" y="229310"/>
                  <a:pt x="534662" y="292604"/>
                </a:cubicBezTo>
                <a:cubicBezTo>
                  <a:pt x="414474" y="370603"/>
                  <a:pt x="227083" y="176018"/>
                  <a:pt x="0" y="292604"/>
                </a:cubicBezTo>
                <a:cubicBezTo>
                  <a:pt x="-38497" y="124822"/>
                  <a:pt x="39957" y="87072"/>
                  <a:pt x="0" y="0"/>
                </a:cubicBezTo>
                <a:close/>
              </a:path>
              <a:path w="1513194" h="292604" fill="none" stroke="0" extrusionOk="0">
                <a:moveTo>
                  <a:pt x="0" y="0"/>
                </a:moveTo>
                <a:cubicBezTo>
                  <a:pt x="254518" y="-61666"/>
                  <a:pt x="266686" y="17715"/>
                  <a:pt x="534662" y="0"/>
                </a:cubicBezTo>
                <a:cubicBezTo>
                  <a:pt x="775584" y="-6474"/>
                  <a:pt x="969465" y="25577"/>
                  <a:pt x="1039059" y="0"/>
                </a:cubicBezTo>
                <a:cubicBezTo>
                  <a:pt x="1152241" y="17777"/>
                  <a:pt x="1343115" y="-11199"/>
                  <a:pt x="1513194" y="0"/>
                </a:cubicBezTo>
                <a:cubicBezTo>
                  <a:pt x="1540979" y="133671"/>
                  <a:pt x="1484565" y="166334"/>
                  <a:pt x="1513194" y="292604"/>
                </a:cubicBezTo>
                <a:cubicBezTo>
                  <a:pt x="1347954" y="315080"/>
                  <a:pt x="1183417" y="298909"/>
                  <a:pt x="1039059" y="292604"/>
                </a:cubicBezTo>
                <a:cubicBezTo>
                  <a:pt x="970032" y="341948"/>
                  <a:pt x="657993" y="254209"/>
                  <a:pt x="534662" y="292604"/>
                </a:cubicBezTo>
                <a:cubicBezTo>
                  <a:pt x="347549" y="366544"/>
                  <a:pt x="138573" y="300762"/>
                  <a:pt x="0" y="292604"/>
                </a:cubicBezTo>
                <a:cubicBezTo>
                  <a:pt x="2634" y="172497"/>
                  <a:pt x="-15884" y="114723"/>
                  <a:pt x="0" y="0"/>
                </a:cubicBezTo>
                <a:close/>
              </a:path>
              <a:path w="1513194" h="292604" fill="none" stroke="0" extrusionOk="0">
                <a:moveTo>
                  <a:pt x="0" y="0"/>
                </a:moveTo>
                <a:cubicBezTo>
                  <a:pt x="247266" y="-58745"/>
                  <a:pt x="254727" y="28962"/>
                  <a:pt x="534662" y="0"/>
                </a:cubicBezTo>
                <a:cubicBezTo>
                  <a:pt x="777650" y="-24880"/>
                  <a:pt x="950462" y="21015"/>
                  <a:pt x="1039059" y="0"/>
                </a:cubicBezTo>
                <a:cubicBezTo>
                  <a:pt x="1126276" y="25481"/>
                  <a:pt x="1405391" y="9000"/>
                  <a:pt x="1513194" y="0"/>
                </a:cubicBezTo>
                <a:cubicBezTo>
                  <a:pt x="1534703" y="126318"/>
                  <a:pt x="1460961" y="171299"/>
                  <a:pt x="1513194" y="292604"/>
                </a:cubicBezTo>
                <a:cubicBezTo>
                  <a:pt x="1323512" y="310516"/>
                  <a:pt x="1132908" y="291146"/>
                  <a:pt x="1039059" y="292604"/>
                </a:cubicBezTo>
                <a:cubicBezTo>
                  <a:pt x="917006" y="292646"/>
                  <a:pt x="638902" y="247920"/>
                  <a:pt x="534662" y="292604"/>
                </a:cubicBezTo>
                <a:cubicBezTo>
                  <a:pt x="345808" y="341924"/>
                  <a:pt x="113169" y="266847"/>
                  <a:pt x="0" y="292604"/>
                </a:cubicBezTo>
                <a:cubicBezTo>
                  <a:pt x="-8686" y="174909"/>
                  <a:pt x="-986" y="11321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433868246">
                  <a:custGeom>
                    <a:avLst/>
                    <a:gdLst>
                      <a:gd name="connsiteX0" fmla="*/ 0 w 1513194"/>
                      <a:gd name="connsiteY0" fmla="*/ 0 h 292604"/>
                      <a:gd name="connsiteX1" fmla="*/ 534662 w 1513194"/>
                      <a:gd name="connsiteY1" fmla="*/ 0 h 292604"/>
                      <a:gd name="connsiteX2" fmla="*/ 1039059 w 1513194"/>
                      <a:gd name="connsiteY2" fmla="*/ 0 h 292604"/>
                      <a:gd name="connsiteX3" fmla="*/ 1513194 w 1513194"/>
                      <a:gd name="connsiteY3" fmla="*/ 0 h 292604"/>
                      <a:gd name="connsiteX4" fmla="*/ 1513194 w 1513194"/>
                      <a:gd name="connsiteY4" fmla="*/ 292604 h 292604"/>
                      <a:gd name="connsiteX5" fmla="*/ 1039059 w 1513194"/>
                      <a:gd name="connsiteY5" fmla="*/ 292604 h 292604"/>
                      <a:gd name="connsiteX6" fmla="*/ 534662 w 1513194"/>
                      <a:gd name="connsiteY6" fmla="*/ 292604 h 292604"/>
                      <a:gd name="connsiteX7" fmla="*/ 0 w 1513194"/>
                      <a:gd name="connsiteY7" fmla="*/ 292604 h 292604"/>
                      <a:gd name="connsiteX8" fmla="*/ 0 w 1513194"/>
                      <a:gd name="connsiteY8" fmla="*/ 0 h 292604"/>
                      <a:gd name="connsiteX0" fmla="*/ 0 w 1513194"/>
                      <a:gd name="connsiteY0" fmla="*/ 0 h 292604"/>
                      <a:gd name="connsiteX1" fmla="*/ 534662 w 1513194"/>
                      <a:gd name="connsiteY1" fmla="*/ 0 h 292604"/>
                      <a:gd name="connsiteX2" fmla="*/ 1008796 w 1513194"/>
                      <a:gd name="connsiteY2" fmla="*/ 0 h 292604"/>
                      <a:gd name="connsiteX3" fmla="*/ 1513194 w 1513194"/>
                      <a:gd name="connsiteY3" fmla="*/ 0 h 292604"/>
                      <a:gd name="connsiteX4" fmla="*/ 1513194 w 1513194"/>
                      <a:gd name="connsiteY4" fmla="*/ 292604 h 292604"/>
                      <a:gd name="connsiteX5" fmla="*/ 1008796 w 1513194"/>
                      <a:gd name="connsiteY5" fmla="*/ 292604 h 292604"/>
                      <a:gd name="connsiteX6" fmla="*/ 534662 w 1513194"/>
                      <a:gd name="connsiteY6" fmla="*/ 292604 h 292604"/>
                      <a:gd name="connsiteX7" fmla="*/ 0 w 1513194"/>
                      <a:gd name="connsiteY7" fmla="*/ 292604 h 292604"/>
                      <a:gd name="connsiteX8" fmla="*/ 0 w 1513194"/>
                      <a:gd name="connsiteY8" fmla="*/ 0 h 292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3194" h="292604" fill="none" extrusionOk="0">
                        <a:moveTo>
                          <a:pt x="0" y="0"/>
                        </a:moveTo>
                        <a:cubicBezTo>
                          <a:pt x="255711" y="-53750"/>
                          <a:pt x="265512" y="12367"/>
                          <a:pt x="534662" y="0"/>
                        </a:cubicBezTo>
                        <a:cubicBezTo>
                          <a:pt x="792512" y="-20234"/>
                          <a:pt x="930049" y="16804"/>
                          <a:pt x="1039059" y="0"/>
                        </a:cubicBezTo>
                        <a:cubicBezTo>
                          <a:pt x="1141271" y="3059"/>
                          <a:pt x="1393461" y="21585"/>
                          <a:pt x="1513194" y="0"/>
                        </a:cubicBezTo>
                        <a:cubicBezTo>
                          <a:pt x="1544814" y="130719"/>
                          <a:pt x="1479938" y="166058"/>
                          <a:pt x="1513194" y="292604"/>
                        </a:cubicBezTo>
                        <a:cubicBezTo>
                          <a:pt x="1337634" y="299966"/>
                          <a:pt x="1144535" y="271787"/>
                          <a:pt x="1039059" y="292604"/>
                        </a:cubicBezTo>
                        <a:cubicBezTo>
                          <a:pt x="914727" y="290617"/>
                          <a:pt x="669917" y="249474"/>
                          <a:pt x="534662" y="292604"/>
                        </a:cubicBezTo>
                        <a:cubicBezTo>
                          <a:pt x="366289" y="332079"/>
                          <a:pt x="114229" y="255751"/>
                          <a:pt x="0" y="292604"/>
                        </a:cubicBezTo>
                        <a:cubicBezTo>
                          <a:pt x="-10366" y="172108"/>
                          <a:pt x="639" y="112782"/>
                          <a:pt x="0" y="0"/>
                        </a:cubicBezTo>
                        <a:close/>
                      </a:path>
                      <a:path w="1513194" h="292604" stroke="0" extrusionOk="0">
                        <a:moveTo>
                          <a:pt x="0" y="0"/>
                        </a:moveTo>
                        <a:cubicBezTo>
                          <a:pt x="131396" y="-27987"/>
                          <a:pt x="299891" y="53730"/>
                          <a:pt x="534662" y="0"/>
                        </a:cubicBezTo>
                        <a:cubicBezTo>
                          <a:pt x="762691" y="-17896"/>
                          <a:pt x="861380" y="28831"/>
                          <a:pt x="1008796" y="0"/>
                        </a:cubicBezTo>
                        <a:cubicBezTo>
                          <a:pt x="1180913" y="27340"/>
                          <a:pt x="1332943" y="49398"/>
                          <a:pt x="1513194" y="0"/>
                        </a:cubicBezTo>
                        <a:cubicBezTo>
                          <a:pt x="1545412" y="112589"/>
                          <a:pt x="1489958" y="166241"/>
                          <a:pt x="1513194" y="292604"/>
                        </a:cubicBezTo>
                        <a:cubicBezTo>
                          <a:pt x="1316253" y="285822"/>
                          <a:pt x="1158258" y="259682"/>
                          <a:pt x="1008796" y="292604"/>
                        </a:cubicBezTo>
                        <a:cubicBezTo>
                          <a:pt x="855298" y="309496"/>
                          <a:pt x="644749" y="241697"/>
                          <a:pt x="534662" y="292604"/>
                        </a:cubicBezTo>
                        <a:cubicBezTo>
                          <a:pt x="416795" y="338771"/>
                          <a:pt x="213849" y="214862"/>
                          <a:pt x="0" y="292604"/>
                        </a:cubicBezTo>
                        <a:cubicBezTo>
                          <a:pt x="-33305" y="140612"/>
                          <a:pt x="37763" y="87089"/>
                          <a:pt x="0" y="0"/>
                        </a:cubicBezTo>
                        <a:close/>
                      </a:path>
                      <a:path w="1513194" h="292604" fill="none" stroke="0" extrusionOk="0">
                        <a:moveTo>
                          <a:pt x="0" y="0"/>
                        </a:moveTo>
                        <a:cubicBezTo>
                          <a:pt x="243863" y="-58092"/>
                          <a:pt x="280135" y="26824"/>
                          <a:pt x="534662" y="0"/>
                        </a:cubicBezTo>
                        <a:cubicBezTo>
                          <a:pt x="780688" y="-25168"/>
                          <a:pt x="962326" y="27864"/>
                          <a:pt x="1039059" y="0"/>
                        </a:cubicBezTo>
                        <a:cubicBezTo>
                          <a:pt x="1120505" y="16360"/>
                          <a:pt x="1363711" y="3417"/>
                          <a:pt x="1513194" y="0"/>
                        </a:cubicBezTo>
                        <a:cubicBezTo>
                          <a:pt x="1541242" y="130886"/>
                          <a:pt x="1481747" y="166510"/>
                          <a:pt x="1513194" y="292604"/>
                        </a:cubicBezTo>
                        <a:cubicBezTo>
                          <a:pt x="1334952" y="318422"/>
                          <a:pt x="1150415" y="304120"/>
                          <a:pt x="1039059" y="292604"/>
                        </a:cubicBezTo>
                        <a:cubicBezTo>
                          <a:pt x="951057" y="330458"/>
                          <a:pt x="664782" y="248943"/>
                          <a:pt x="534662" y="292604"/>
                        </a:cubicBezTo>
                        <a:cubicBezTo>
                          <a:pt x="344672" y="346523"/>
                          <a:pt x="114049" y="314958"/>
                          <a:pt x="0" y="292604"/>
                        </a:cubicBezTo>
                        <a:cubicBezTo>
                          <a:pt x="4063" y="166705"/>
                          <a:pt x="-5500" y="103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200" b="1" i="1" dirty="0">
                <a:solidFill>
                  <a:schemeClr val="tx1"/>
                </a:solidFill>
              </a:rPr>
              <a:t>Registros de EEG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C08490C-6A11-36BB-A58F-DB2B25BECB98}"/>
              </a:ext>
            </a:extLst>
          </p:cNvPr>
          <p:cNvSpPr/>
          <p:nvPr/>
        </p:nvSpPr>
        <p:spPr>
          <a:xfrm>
            <a:off x="3562885" y="4161366"/>
            <a:ext cx="1834229" cy="577517"/>
          </a:xfrm>
          <a:prstGeom prst="chevron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Ajustes monitor y silla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FEBE3A3-6BD6-3056-2D4B-F7A9BBC50B2D}"/>
              </a:ext>
            </a:extLst>
          </p:cNvPr>
          <p:cNvSpPr/>
          <p:nvPr/>
        </p:nvSpPr>
        <p:spPr>
          <a:xfrm>
            <a:off x="1910147" y="4161367"/>
            <a:ext cx="2016857" cy="577517"/>
          </a:xfrm>
          <a:prstGeom prst="homePlate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Chequeo casco EEG y electrodos EMG y EOG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34AA46-D981-B15B-5047-235FC3AB7FC6}"/>
              </a:ext>
            </a:extLst>
          </p:cNvPr>
          <p:cNvGrpSpPr/>
          <p:nvPr/>
        </p:nvGrpSpPr>
        <p:grpSpPr>
          <a:xfrm>
            <a:off x="1704666" y="4019538"/>
            <a:ext cx="364202" cy="282742"/>
            <a:chOff x="9576843" y="4235116"/>
            <a:chExt cx="364202" cy="28274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592884-484C-C785-AE02-D2C4378D6C97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D3209F-510C-8E8F-34D7-F15B39182E78}"/>
                </a:ext>
              </a:extLst>
            </p:cNvPr>
            <p:cNvSpPr txBox="1"/>
            <p:nvPr/>
          </p:nvSpPr>
          <p:spPr>
            <a:xfrm>
              <a:off x="9576843" y="4247764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10’</a:t>
              </a:r>
              <a:endParaRPr lang="en-US" sz="11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46D5E9-13ED-84DC-0892-FC923AA4282C}"/>
              </a:ext>
            </a:extLst>
          </p:cNvPr>
          <p:cNvGrpSpPr/>
          <p:nvPr/>
        </p:nvGrpSpPr>
        <p:grpSpPr>
          <a:xfrm>
            <a:off x="3511744" y="4021850"/>
            <a:ext cx="305515" cy="285990"/>
            <a:chOff x="9578426" y="4235116"/>
            <a:chExt cx="305515" cy="28599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815847-6855-E24D-D48F-FC7EE573A09E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FB439D-13FF-35F6-607A-00AF4EC634A8}"/>
                </a:ext>
              </a:extLst>
            </p:cNvPr>
            <p:cNvSpPr txBox="1"/>
            <p:nvPr/>
          </p:nvSpPr>
          <p:spPr>
            <a:xfrm>
              <a:off x="9578426" y="4259496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3’</a:t>
              </a:r>
              <a:endParaRPr lang="en-US" sz="1100" dirty="0"/>
            </a:p>
          </p:txBody>
        </p:sp>
      </p:grp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DC318C26-2E3E-E2A4-9494-E374148AE977}"/>
              </a:ext>
            </a:extLst>
          </p:cNvPr>
          <p:cNvSpPr/>
          <p:nvPr/>
        </p:nvSpPr>
        <p:spPr>
          <a:xfrm>
            <a:off x="5046565" y="4161366"/>
            <a:ext cx="2260217" cy="577517"/>
          </a:xfrm>
          <a:prstGeom prst="chevron">
            <a:avLst/>
          </a:prstGeom>
          <a:solidFill>
            <a:srgbClr val="BAEBE1"/>
          </a:solidFill>
          <a:ln w="19050">
            <a:solidFill>
              <a:srgbClr val="76D7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Instrucciones sesión de Movimientos Imaginados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1E1A687-22D8-DE87-E07F-4F15343A7323}"/>
              </a:ext>
            </a:extLst>
          </p:cNvPr>
          <p:cNvSpPr/>
          <p:nvPr/>
        </p:nvSpPr>
        <p:spPr>
          <a:xfrm>
            <a:off x="6940429" y="4165949"/>
            <a:ext cx="3526819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Sesión movimientos imaginados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367BF5-BFB1-3A6E-873D-1AA8317D9320}"/>
              </a:ext>
            </a:extLst>
          </p:cNvPr>
          <p:cNvGrpSpPr/>
          <p:nvPr/>
        </p:nvGrpSpPr>
        <p:grpSpPr>
          <a:xfrm>
            <a:off x="6898946" y="4007806"/>
            <a:ext cx="364202" cy="285990"/>
            <a:chOff x="9578426" y="4235116"/>
            <a:chExt cx="364202" cy="28599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CF9C9A-4D36-337E-9A4A-E5D0F4C52DC9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F6EF7A-1734-5C72-2A33-B56D07308CF8}"/>
                </a:ext>
              </a:extLst>
            </p:cNvPr>
            <p:cNvSpPr txBox="1"/>
            <p:nvPr/>
          </p:nvSpPr>
          <p:spPr>
            <a:xfrm>
              <a:off x="9578426" y="425949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20’</a:t>
              </a:r>
              <a:endParaRPr lang="en-US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43DD61-0509-0179-9A78-92F397B55922}"/>
              </a:ext>
            </a:extLst>
          </p:cNvPr>
          <p:cNvGrpSpPr/>
          <p:nvPr/>
        </p:nvGrpSpPr>
        <p:grpSpPr>
          <a:xfrm>
            <a:off x="5119997" y="4029233"/>
            <a:ext cx="316481" cy="282742"/>
            <a:chOff x="9601199" y="4235116"/>
            <a:chExt cx="316481" cy="28274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F1CCF2-E461-246F-1384-9A74274FA64D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A83413-9914-19EA-E629-DCF48EBD3396}"/>
                </a:ext>
              </a:extLst>
            </p:cNvPr>
            <p:cNvSpPr txBox="1"/>
            <p:nvPr/>
          </p:nvSpPr>
          <p:spPr>
            <a:xfrm>
              <a:off x="9625612" y="423963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3’</a:t>
              </a:r>
              <a:endParaRPr lang="en-US" sz="1100" dirty="0"/>
            </a:p>
          </p:txBody>
        </p:sp>
      </p:grp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4D78B0E6-3191-5FBC-403C-8B3CA96FC2B4}"/>
              </a:ext>
            </a:extLst>
          </p:cNvPr>
          <p:cNvSpPr/>
          <p:nvPr/>
        </p:nvSpPr>
        <p:spPr>
          <a:xfrm>
            <a:off x="3520401" y="2536292"/>
            <a:ext cx="2030453" cy="577517"/>
          </a:xfrm>
          <a:prstGeom prst="chevron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Ajustes monitor y silla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7ED6A1E-539E-2CB5-2658-4D0B14E14629}"/>
              </a:ext>
            </a:extLst>
          </p:cNvPr>
          <p:cNvSpPr/>
          <p:nvPr/>
        </p:nvSpPr>
        <p:spPr>
          <a:xfrm>
            <a:off x="1904522" y="2536293"/>
            <a:ext cx="1922233" cy="577517"/>
          </a:xfrm>
          <a:prstGeom prst="homePlate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Instalación casco EEG y electrodos EMG y EOG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7CB86E-767D-9AF1-E4C0-049C81E0D761}"/>
              </a:ext>
            </a:extLst>
          </p:cNvPr>
          <p:cNvSpPr/>
          <p:nvPr/>
        </p:nvSpPr>
        <p:spPr>
          <a:xfrm>
            <a:off x="10196207" y="2535986"/>
            <a:ext cx="1731428" cy="582166"/>
          </a:xfrm>
          <a:prstGeom prst="chevron">
            <a:avLst/>
          </a:prstGeom>
          <a:solidFill>
            <a:srgbClr val="FDF6DA"/>
          </a:solidFill>
          <a:ln w="19050">
            <a:solidFill>
              <a:srgbClr val="FCED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Descanso largo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0EBD83-A725-6791-C997-94DCCE71B204}"/>
              </a:ext>
            </a:extLst>
          </p:cNvPr>
          <p:cNvGrpSpPr/>
          <p:nvPr/>
        </p:nvGrpSpPr>
        <p:grpSpPr>
          <a:xfrm>
            <a:off x="1699041" y="2394464"/>
            <a:ext cx="364202" cy="282742"/>
            <a:chOff x="9576843" y="4235116"/>
            <a:chExt cx="364202" cy="28274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EB1F4C-AF20-DCBE-0FE7-D01EAA9511FD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2AAE2-B325-D00E-E4CF-6E472A1B1E3D}"/>
                </a:ext>
              </a:extLst>
            </p:cNvPr>
            <p:cNvSpPr txBox="1"/>
            <p:nvPr/>
          </p:nvSpPr>
          <p:spPr>
            <a:xfrm>
              <a:off x="9576843" y="4247764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25’</a:t>
              </a:r>
              <a:endParaRPr lang="en-US" sz="11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E5E643-34F2-D2E2-A301-ED942DEF3F49}"/>
              </a:ext>
            </a:extLst>
          </p:cNvPr>
          <p:cNvGrpSpPr/>
          <p:nvPr/>
        </p:nvGrpSpPr>
        <p:grpSpPr>
          <a:xfrm>
            <a:off x="3503987" y="2382732"/>
            <a:ext cx="305515" cy="285990"/>
            <a:chOff x="9578426" y="4235116"/>
            <a:chExt cx="305515" cy="2859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FE6C1C-7AAA-4BB8-B4C8-A5279DB5E71E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09F53D-AA77-BF81-57F7-DDD3E59FB94B}"/>
                </a:ext>
              </a:extLst>
            </p:cNvPr>
            <p:cNvSpPr txBox="1"/>
            <p:nvPr/>
          </p:nvSpPr>
          <p:spPr>
            <a:xfrm>
              <a:off x="9578426" y="4259496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B117462-B9C9-5549-1FB9-910CFCF65267}"/>
              </a:ext>
            </a:extLst>
          </p:cNvPr>
          <p:cNvSpPr/>
          <p:nvPr/>
        </p:nvSpPr>
        <p:spPr>
          <a:xfrm>
            <a:off x="5144364" y="2536292"/>
            <a:ext cx="2156793" cy="577517"/>
          </a:xfrm>
          <a:prstGeom prst="chevron">
            <a:avLst/>
          </a:prstGeom>
          <a:solidFill>
            <a:srgbClr val="BAEBE1"/>
          </a:solidFill>
          <a:ln w="19050">
            <a:solidFill>
              <a:srgbClr val="76D7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Instrucciones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2442575B-012D-FAA0-5674-D26F7C859ECC}"/>
              </a:ext>
            </a:extLst>
          </p:cNvPr>
          <p:cNvSpPr/>
          <p:nvPr/>
        </p:nvSpPr>
        <p:spPr>
          <a:xfrm>
            <a:off x="6934804" y="2540875"/>
            <a:ext cx="3526819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Sesión de pre-experimento y entrenamiento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AEF9F2-46EA-00FA-7989-543C769E0906}"/>
              </a:ext>
            </a:extLst>
          </p:cNvPr>
          <p:cNvGrpSpPr/>
          <p:nvPr/>
        </p:nvGrpSpPr>
        <p:grpSpPr>
          <a:xfrm>
            <a:off x="10169772" y="2394464"/>
            <a:ext cx="306385" cy="282742"/>
            <a:chOff x="9601199" y="4235116"/>
            <a:chExt cx="306385" cy="28274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4ABB41F-C243-0262-1EEE-F56ECB2E42AD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011FA6-8675-FF86-D243-5095AB859058}"/>
                </a:ext>
              </a:extLst>
            </p:cNvPr>
            <p:cNvSpPr txBox="1"/>
            <p:nvPr/>
          </p:nvSpPr>
          <p:spPr>
            <a:xfrm>
              <a:off x="9615516" y="4247764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9D94A1-52F7-8979-51F7-AD8B96DD2C16}"/>
              </a:ext>
            </a:extLst>
          </p:cNvPr>
          <p:cNvGrpSpPr/>
          <p:nvPr/>
        </p:nvGrpSpPr>
        <p:grpSpPr>
          <a:xfrm>
            <a:off x="6913622" y="2382732"/>
            <a:ext cx="292068" cy="282742"/>
            <a:chOff x="9598727" y="4235116"/>
            <a:chExt cx="292068" cy="28274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DE8EF76-B087-7B54-21FB-376C988D2753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F74870-CDF5-778C-EB32-B729C842129B}"/>
                </a:ext>
              </a:extLst>
            </p:cNvPr>
            <p:cNvSpPr txBox="1"/>
            <p:nvPr/>
          </p:nvSpPr>
          <p:spPr>
            <a:xfrm>
              <a:off x="9598727" y="4241799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D57FDE-4E14-4BC7-2DC7-1C2FB71E7C0A}"/>
              </a:ext>
            </a:extLst>
          </p:cNvPr>
          <p:cNvGrpSpPr/>
          <p:nvPr/>
        </p:nvGrpSpPr>
        <p:grpSpPr>
          <a:xfrm>
            <a:off x="5114372" y="2404159"/>
            <a:ext cx="316481" cy="282742"/>
            <a:chOff x="9601199" y="4235116"/>
            <a:chExt cx="316481" cy="28274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D8E67-7D5E-00BF-EE3D-18BACB332595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A643F6-B78F-A290-34CF-993FC7C96C52}"/>
                </a:ext>
              </a:extLst>
            </p:cNvPr>
            <p:cNvSpPr txBox="1"/>
            <p:nvPr/>
          </p:nvSpPr>
          <p:spPr>
            <a:xfrm>
              <a:off x="9625612" y="423963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3’</a:t>
              </a:r>
              <a:endParaRPr lang="en-US" sz="1100" dirty="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1D19B4F-345F-C1F1-15DC-3D40EFE2E86A}"/>
              </a:ext>
            </a:extLst>
          </p:cNvPr>
          <p:cNvSpPr/>
          <p:nvPr/>
        </p:nvSpPr>
        <p:spPr>
          <a:xfrm rot="16200000">
            <a:off x="217574" y="1387304"/>
            <a:ext cx="1192360" cy="1363981"/>
          </a:xfrm>
          <a:prstGeom prst="rect">
            <a:avLst/>
          </a:prstGeom>
          <a:solidFill>
            <a:srgbClr val="C9A5D7">
              <a:alpha val="49804"/>
            </a:srgbClr>
          </a:solidFill>
          <a:ln w="19050">
            <a:solidFill>
              <a:srgbClr val="AF7A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Lectura del consentimiento informado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F0D81FE-F6CF-44EE-42EF-94988CC88DCF}"/>
              </a:ext>
            </a:extLst>
          </p:cNvPr>
          <p:cNvGrpSpPr/>
          <p:nvPr/>
        </p:nvGrpSpPr>
        <p:grpSpPr>
          <a:xfrm>
            <a:off x="77380" y="1344752"/>
            <a:ext cx="364202" cy="282742"/>
            <a:chOff x="9567466" y="4235116"/>
            <a:chExt cx="364202" cy="28274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ACB9B2-9DE5-5C64-9F91-86E864998D61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6B22028-5FA7-2DD8-395D-D2233604EE36}"/>
                </a:ext>
              </a:extLst>
            </p:cNvPr>
            <p:cNvSpPr txBox="1"/>
            <p:nvPr/>
          </p:nvSpPr>
          <p:spPr>
            <a:xfrm>
              <a:off x="9567466" y="425301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15’</a:t>
              </a:r>
              <a:endParaRPr lang="en-US" sz="1100" dirty="0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F5F68D-D032-17A8-17DC-A32A6FB2B25D}"/>
              </a:ext>
            </a:extLst>
          </p:cNvPr>
          <p:cNvCxnSpPr>
            <a:cxnSpLocks/>
          </p:cNvCxnSpPr>
          <p:nvPr/>
        </p:nvCxnSpPr>
        <p:spPr>
          <a:xfrm>
            <a:off x="1558684" y="366190"/>
            <a:ext cx="0" cy="577426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FA5AF6D-12F8-8BEB-3B87-A384B94F98E4}"/>
              </a:ext>
            </a:extLst>
          </p:cNvPr>
          <p:cNvSpPr txBox="1"/>
          <p:nvPr/>
        </p:nvSpPr>
        <p:spPr>
          <a:xfrm>
            <a:off x="77380" y="366190"/>
            <a:ext cx="1481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HOGAR</a:t>
            </a:r>
            <a:endParaRPr lang="es-AR" i="1" dirty="0"/>
          </a:p>
          <a:p>
            <a:pPr algn="ctr"/>
            <a:r>
              <a:rPr lang="es-AR" i="1" dirty="0"/>
              <a:t>o</a:t>
            </a:r>
          </a:p>
          <a:p>
            <a:pPr algn="ctr"/>
            <a:r>
              <a:rPr lang="es-AR" i="1" dirty="0"/>
              <a:t>UNIVERSIDAD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9AA0AA-E10C-01F5-3B92-EDC603819382}"/>
              </a:ext>
            </a:extLst>
          </p:cNvPr>
          <p:cNvSpPr txBox="1"/>
          <p:nvPr/>
        </p:nvSpPr>
        <p:spPr>
          <a:xfrm>
            <a:off x="1788845" y="919220"/>
            <a:ext cx="178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NEURO-IA LAB</a:t>
            </a:r>
            <a:endParaRPr lang="es-AR" i="1" dirty="0"/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57DAEAEA-D314-0703-BBCE-2528C0C462F1}"/>
              </a:ext>
            </a:extLst>
          </p:cNvPr>
          <p:cNvSpPr/>
          <p:nvPr/>
        </p:nvSpPr>
        <p:spPr>
          <a:xfrm>
            <a:off x="3542000" y="3351795"/>
            <a:ext cx="1834229" cy="577517"/>
          </a:xfrm>
          <a:prstGeom prst="chevron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Ajustes monitor y silla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229EBF71-4DDC-A114-AB9B-2DAA7BEE98BD}"/>
              </a:ext>
            </a:extLst>
          </p:cNvPr>
          <p:cNvSpPr/>
          <p:nvPr/>
        </p:nvSpPr>
        <p:spPr>
          <a:xfrm>
            <a:off x="1904522" y="3351796"/>
            <a:ext cx="1922233" cy="577517"/>
          </a:xfrm>
          <a:prstGeom prst="homePlate">
            <a:avLst/>
          </a:prstGeom>
          <a:solidFill>
            <a:srgbClr val="E5E8E8"/>
          </a:solidFill>
          <a:ln w="19050">
            <a:solidFill>
              <a:srgbClr val="BCC4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Chequeo casco EEG y electrodos EMG y EOG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7D9FDA26-C395-54ED-9A89-A9D2808020E8}"/>
              </a:ext>
            </a:extLst>
          </p:cNvPr>
          <p:cNvSpPr/>
          <p:nvPr/>
        </p:nvSpPr>
        <p:spPr>
          <a:xfrm>
            <a:off x="10196207" y="3351489"/>
            <a:ext cx="1731428" cy="582166"/>
          </a:xfrm>
          <a:prstGeom prst="chevron">
            <a:avLst/>
          </a:prstGeom>
          <a:solidFill>
            <a:srgbClr val="FDF6DA"/>
          </a:solidFill>
          <a:ln w="19050">
            <a:solidFill>
              <a:srgbClr val="FCED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Descanso largo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8FDF79-64C3-5B6A-4207-FBA5F71CD5B3}"/>
              </a:ext>
            </a:extLst>
          </p:cNvPr>
          <p:cNvGrpSpPr/>
          <p:nvPr/>
        </p:nvGrpSpPr>
        <p:grpSpPr>
          <a:xfrm>
            <a:off x="1699041" y="3209967"/>
            <a:ext cx="364202" cy="282742"/>
            <a:chOff x="9576843" y="4235116"/>
            <a:chExt cx="364202" cy="28274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3A39F27-7395-BA9C-3E0E-D9BA76A12355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69321EF-21CA-FEC1-A015-3FCF9FBCB07B}"/>
                </a:ext>
              </a:extLst>
            </p:cNvPr>
            <p:cNvSpPr txBox="1"/>
            <p:nvPr/>
          </p:nvSpPr>
          <p:spPr>
            <a:xfrm>
              <a:off x="9576843" y="4247764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10’</a:t>
              </a:r>
              <a:endParaRPr lang="en-US" sz="11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2611FC-7389-4DDF-494F-6F45A87514C4}"/>
              </a:ext>
            </a:extLst>
          </p:cNvPr>
          <p:cNvGrpSpPr/>
          <p:nvPr/>
        </p:nvGrpSpPr>
        <p:grpSpPr>
          <a:xfrm>
            <a:off x="3502549" y="3214653"/>
            <a:ext cx="305515" cy="285990"/>
            <a:chOff x="9578426" y="4235116"/>
            <a:chExt cx="305515" cy="2859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45FD5C-DE10-F981-735E-0AF75CD6751B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754EEE-D597-3BFB-E3F8-41501AD2A557}"/>
                </a:ext>
              </a:extLst>
            </p:cNvPr>
            <p:cNvSpPr txBox="1"/>
            <p:nvPr/>
          </p:nvSpPr>
          <p:spPr>
            <a:xfrm>
              <a:off x="9578426" y="4259496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3’</a:t>
              </a:r>
              <a:endParaRPr lang="en-US" sz="1100" dirty="0"/>
            </a:p>
          </p:txBody>
        </p:sp>
      </p:grpSp>
      <p:sp>
        <p:nvSpPr>
          <p:cNvPr id="94" name="Arrow: Chevron 93">
            <a:extLst>
              <a:ext uri="{FF2B5EF4-FFF2-40B4-BE49-F238E27FC236}">
                <a16:creationId xmlns:a16="http://schemas.microsoft.com/office/drawing/2014/main" id="{1205DE45-279C-632F-4B91-80F4C6B226E1}"/>
              </a:ext>
            </a:extLst>
          </p:cNvPr>
          <p:cNvSpPr/>
          <p:nvPr/>
        </p:nvSpPr>
        <p:spPr>
          <a:xfrm>
            <a:off x="4983836" y="3351795"/>
            <a:ext cx="2407599" cy="577517"/>
          </a:xfrm>
          <a:prstGeom prst="chevron">
            <a:avLst/>
          </a:prstGeom>
          <a:solidFill>
            <a:srgbClr val="BAEBE1"/>
          </a:solidFill>
          <a:ln w="19050">
            <a:solidFill>
              <a:srgbClr val="76D7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Instrucciones sesión de Movimientos Ejecutados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Arrow: Chevron 94">
            <a:extLst>
              <a:ext uri="{FF2B5EF4-FFF2-40B4-BE49-F238E27FC236}">
                <a16:creationId xmlns:a16="http://schemas.microsoft.com/office/drawing/2014/main" id="{8FE967F8-D317-2128-7746-C158F1787C69}"/>
              </a:ext>
            </a:extLst>
          </p:cNvPr>
          <p:cNvSpPr/>
          <p:nvPr/>
        </p:nvSpPr>
        <p:spPr>
          <a:xfrm>
            <a:off x="6934804" y="3356378"/>
            <a:ext cx="3526819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Sesión movimientos ejecutados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70A560-23D6-1547-DD60-52E667FD1712}"/>
              </a:ext>
            </a:extLst>
          </p:cNvPr>
          <p:cNvGrpSpPr/>
          <p:nvPr/>
        </p:nvGrpSpPr>
        <p:grpSpPr>
          <a:xfrm>
            <a:off x="10145416" y="3209967"/>
            <a:ext cx="307098" cy="282742"/>
            <a:chOff x="9576843" y="4235116"/>
            <a:chExt cx="307098" cy="28274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D285CC3-2A9A-D463-29E1-8BB597119C9D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DF8422-6F60-37C8-8891-500A3927937A}"/>
                </a:ext>
              </a:extLst>
            </p:cNvPr>
            <p:cNvSpPr txBox="1"/>
            <p:nvPr/>
          </p:nvSpPr>
          <p:spPr>
            <a:xfrm>
              <a:off x="9576843" y="4247764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6C7FAA4-C2EA-0071-215D-5909AFD93261}"/>
              </a:ext>
            </a:extLst>
          </p:cNvPr>
          <p:cNvGrpSpPr/>
          <p:nvPr/>
        </p:nvGrpSpPr>
        <p:grpSpPr>
          <a:xfrm>
            <a:off x="6893321" y="3198235"/>
            <a:ext cx="364202" cy="285990"/>
            <a:chOff x="9578426" y="4235116"/>
            <a:chExt cx="364202" cy="28599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DE85773-B4A5-5974-9A4C-C73430F8356B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BED82CA-B7C2-EBA8-7DA6-2779711F92B5}"/>
                </a:ext>
              </a:extLst>
            </p:cNvPr>
            <p:cNvSpPr txBox="1"/>
            <p:nvPr/>
          </p:nvSpPr>
          <p:spPr>
            <a:xfrm>
              <a:off x="9578426" y="425949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20’</a:t>
              </a:r>
              <a:endParaRPr lang="en-US" sz="11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D20129B-A855-ED28-CAD4-6860F871FE3F}"/>
              </a:ext>
            </a:extLst>
          </p:cNvPr>
          <p:cNvGrpSpPr/>
          <p:nvPr/>
        </p:nvGrpSpPr>
        <p:grpSpPr>
          <a:xfrm>
            <a:off x="5114372" y="3219662"/>
            <a:ext cx="316481" cy="282742"/>
            <a:chOff x="9601199" y="4235116"/>
            <a:chExt cx="316481" cy="28274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1D41406-C110-8421-E662-30DDB57DBA51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EE1068-B8F0-849D-0078-35DE428EE4C4}"/>
                </a:ext>
              </a:extLst>
            </p:cNvPr>
            <p:cNvSpPr txBox="1"/>
            <p:nvPr/>
          </p:nvSpPr>
          <p:spPr>
            <a:xfrm>
              <a:off x="9625612" y="4239637"/>
              <a:ext cx="292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5’</a:t>
              </a:r>
              <a:endParaRPr lang="en-US" sz="1100" dirty="0"/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F384A329-6424-719B-A8E0-CCE9EAF4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921" y="549312"/>
            <a:ext cx="829158" cy="81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928E-06B4-74BB-44CD-278855AD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5C88639-657C-4FAF-D0DC-563B9D4F291C}"/>
              </a:ext>
            </a:extLst>
          </p:cNvPr>
          <p:cNvCxnSpPr>
            <a:cxnSpLocks/>
          </p:cNvCxnSpPr>
          <p:nvPr/>
        </p:nvCxnSpPr>
        <p:spPr>
          <a:xfrm>
            <a:off x="8255000" y="2956887"/>
            <a:ext cx="2114550" cy="887324"/>
          </a:xfrm>
          <a:prstGeom prst="line">
            <a:avLst/>
          </a:prstGeom>
          <a:ln w="12700">
            <a:solidFill>
              <a:srgbClr val="66CF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2058BF-569D-70F7-68C9-40C100F1FBC5}"/>
              </a:ext>
            </a:extLst>
          </p:cNvPr>
          <p:cNvCxnSpPr>
            <a:cxnSpLocks/>
          </p:cNvCxnSpPr>
          <p:nvPr/>
        </p:nvCxnSpPr>
        <p:spPr>
          <a:xfrm flipH="1">
            <a:off x="1640341" y="2956887"/>
            <a:ext cx="2165666" cy="887324"/>
          </a:xfrm>
          <a:prstGeom prst="line">
            <a:avLst/>
          </a:prstGeom>
          <a:ln w="12700">
            <a:solidFill>
              <a:srgbClr val="66CF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AE96EF3-304F-BD0A-F551-6E5634587E9F}"/>
              </a:ext>
            </a:extLst>
          </p:cNvPr>
          <p:cNvSpPr/>
          <p:nvPr/>
        </p:nvSpPr>
        <p:spPr>
          <a:xfrm>
            <a:off x="3754389" y="2382788"/>
            <a:ext cx="4762876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Sesión de registro movimiento ejecutado/imaginado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127669-9BE5-6DD9-3753-ACA0ACC8D58B}"/>
              </a:ext>
            </a:extLst>
          </p:cNvPr>
          <p:cNvGrpSpPr/>
          <p:nvPr/>
        </p:nvGrpSpPr>
        <p:grpSpPr>
          <a:xfrm>
            <a:off x="3623906" y="2168436"/>
            <a:ext cx="364202" cy="285990"/>
            <a:chOff x="9578426" y="4235116"/>
            <a:chExt cx="364202" cy="28599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1030FC-F567-245F-8E59-0B413E13D3AC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502D3A-90B4-4A1B-FB40-B810BECFCBD1}"/>
                </a:ext>
              </a:extLst>
            </p:cNvPr>
            <p:cNvSpPr txBox="1"/>
            <p:nvPr/>
          </p:nvSpPr>
          <p:spPr>
            <a:xfrm>
              <a:off x="9578426" y="425949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100" dirty="0"/>
                <a:t>20’</a:t>
              </a:r>
              <a:endParaRPr lang="en-US" sz="1100" dirty="0"/>
            </a:p>
          </p:txBody>
        </p:sp>
      </p:grp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5EFF626-34AF-748D-8CC6-5E5E57D7FB4F}"/>
              </a:ext>
            </a:extLst>
          </p:cNvPr>
          <p:cNvSpPr/>
          <p:nvPr/>
        </p:nvSpPr>
        <p:spPr>
          <a:xfrm>
            <a:off x="1573006" y="3844211"/>
            <a:ext cx="2488344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300" dirty="0">
                <a:solidFill>
                  <a:schemeClr val="tx1"/>
                </a:solidFill>
              </a:rPr>
              <a:t>Bloque de Registro 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43C4B6-5566-078D-F8B7-2BF808908E3C}"/>
              </a:ext>
            </a:extLst>
          </p:cNvPr>
          <p:cNvGrpSpPr/>
          <p:nvPr/>
        </p:nvGrpSpPr>
        <p:grpSpPr>
          <a:xfrm>
            <a:off x="1443556" y="3665253"/>
            <a:ext cx="396262" cy="282742"/>
            <a:chOff x="9508371" y="4235116"/>
            <a:chExt cx="396262" cy="28274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A616018-B720-7DDF-716C-34B2C630BA6B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FEA60FC-8B08-FA30-253C-17651117349B}"/>
                    </a:ext>
                  </a:extLst>
                </p:cNvPr>
                <p:cNvSpPr txBox="1"/>
                <p:nvPr/>
              </p:nvSpPr>
              <p:spPr>
                <a:xfrm>
                  <a:off x="9508371" y="4256248"/>
                  <a:ext cx="3962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s-US" sz="1100" dirty="0"/>
                    <a:t>6’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FEA60FC-8B08-FA30-253C-176511173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71" y="4256248"/>
                  <a:ext cx="39626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B51C7DD3-2A74-C49F-DC56-37180EE36086}"/>
              </a:ext>
            </a:extLst>
          </p:cNvPr>
          <p:cNvSpPr/>
          <p:nvPr/>
        </p:nvSpPr>
        <p:spPr>
          <a:xfrm>
            <a:off x="3754389" y="3836144"/>
            <a:ext cx="1519561" cy="582166"/>
          </a:xfrm>
          <a:prstGeom prst="chevron">
            <a:avLst/>
          </a:prstGeom>
          <a:solidFill>
            <a:srgbClr val="FDF6DA"/>
          </a:solidFill>
          <a:ln w="19050">
            <a:solidFill>
              <a:srgbClr val="FCED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300" dirty="0">
                <a:solidFill>
                  <a:schemeClr val="tx1"/>
                </a:solidFill>
              </a:rPr>
              <a:t>Descanso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10E6B9DA-EB2E-CF7C-1F2F-99152058FF91}"/>
              </a:ext>
            </a:extLst>
          </p:cNvPr>
          <p:cNvSpPr/>
          <p:nvPr/>
        </p:nvSpPr>
        <p:spPr>
          <a:xfrm>
            <a:off x="4981068" y="3844211"/>
            <a:ext cx="2421570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300" dirty="0">
                <a:solidFill>
                  <a:schemeClr val="tx1"/>
                </a:solidFill>
              </a:rPr>
              <a:t>Bloque de Registro 2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2A63E1-5B95-913B-200C-FBEB26C15F9F}"/>
              </a:ext>
            </a:extLst>
          </p:cNvPr>
          <p:cNvGrpSpPr/>
          <p:nvPr/>
        </p:nvGrpSpPr>
        <p:grpSpPr>
          <a:xfrm>
            <a:off x="4893962" y="3665253"/>
            <a:ext cx="396262" cy="282742"/>
            <a:chOff x="9523419" y="4235116"/>
            <a:chExt cx="396262" cy="28274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4F63704-B74D-7A71-F32A-EF4D222D0D8A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61E940-C86E-0EB3-D5F6-77128EE54363}"/>
                    </a:ext>
                  </a:extLst>
                </p:cNvPr>
                <p:cNvSpPr txBox="1"/>
                <p:nvPr/>
              </p:nvSpPr>
              <p:spPr>
                <a:xfrm>
                  <a:off x="9523419" y="4256248"/>
                  <a:ext cx="3962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s-US" sz="1100" dirty="0"/>
                    <a:t>6’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161E940-C86E-0EB3-D5F6-77128EE54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419" y="4256248"/>
                  <a:ext cx="39626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9661067-CF0C-2704-D869-93FED18ED66C}"/>
              </a:ext>
            </a:extLst>
          </p:cNvPr>
          <p:cNvGrpSpPr/>
          <p:nvPr/>
        </p:nvGrpSpPr>
        <p:grpSpPr>
          <a:xfrm>
            <a:off x="3596002" y="3665253"/>
            <a:ext cx="426720" cy="282742"/>
            <a:chOff x="9529210" y="4235116"/>
            <a:chExt cx="426720" cy="2827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91FCD-0E88-ED23-1162-F8DF883B4A1A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5CA62C-5131-DC12-775E-BD02964FC410}"/>
                    </a:ext>
                  </a:extLst>
                </p:cNvPr>
                <p:cNvSpPr txBox="1"/>
                <p:nvPr/>
              </p:nvSpPr>
              <p:spPr>
                <a:xfrm>
                  <a:off x="9529210" y="4245682"/>
                  <a:ext cx="4267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</m:oMath>
                  </a14:m>
                  <a:r>
                    <a:rPr lang="es-US" sz="1100" dirty="0"/>
                    <a:t>2’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5CA62C-5131-DC12-775E-BD02964FC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210" y="4245682"/>
                  <a:ext cx="426720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A8B398F-8754-B2FD-EE27-615CE7A7F988}"/>
              </a:ext>
            </a:extLst>
          </p:cNvPr>
          <p:cNvSpPr/>
          <p:nvPr/>
        </p:nvSpPr>
        <p:spPr>
          <a:xfrm>
            <a:off x="6980189" y="3836144"/>
            <a:ext cx="1519561" cy="582166"/>
          </a:xfrm>
          <a:prstGeom prst="chevron">
            <a:avLst/>
          </a:prstGeom>
          <a:solidFill>
            <a:srgbClr val="FDF6DA"/>
          </a:solidFill>
          <a:ln w="19050">
            <a:solidFill>
              <a:srgbClr val="FCED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300" dirty="0">
                <a:solidFill>
                  <a:schemeClr val="tx1"/>
                </a:solidFill>
              </a:rPr>
              <a:t>Descanso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6562EF7-3243-3CE8-7467-A34597140AA7}"/>
              </a:ext>
            </a:extLst>
          </p:cNvPr>
          <p:cNvSpPr/>
          <p:nvPr/>
        </p:nvSpPr>
        <p:spPr>
          <a:xfrm>
            <a:off x="8206868" y="3844211"/>
            <a:ext cx="2421570" cy="574099"/>
          </a:xfrm>
          <a:prstGeom prst="chevron">
            <a:avLst/>
          </a:prstGeom>
          <a:solidFill>
            <a:srgbClr val="90DBE8"/>
          </a:solidFill>
          <a:ln w="19050">
            <a:solidFill>
              <a:srgbClr val="66CF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300" dirty="0">
                <a:solidFill>
                  <a:schemeClr val="tx1"/>
                </a:solidFill>
              </a:rPr>
              <a:t>Bloque de Registro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BE5BA-32ED-EFEF-CA98-59A96FAAC454}"/>
              </a:ext>
            </a:extLst>
          </p:cNvPr>
          <p:cNvGrpSpPr/>
          <p:nvPr/>
        </p:nvGrpSpPr>
        <p:grpSpPr>
          <a:xfrm>
            <a:off x="8119762" y="3665253"/>
            <a:ext cx="396262" cy="282742"/>
            <a:chOff x="9523419" y="4235116"/>
            <a:chExt cx="396262" cy="28274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B9E0CA-6106-0688-F4A2-6DC871429298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81C33F-D448-74D9-77D8-0EA65424B855}"/>
                    </a:ext>
                  </a:extLst>
                </p:cNvPr>
                <p:cNvSpPr txBox="1"/>
                <p:nvPr/>
              </p:nvSpPr>
              <p:spPr>
                <a:xfrm>
                  <a:off x="9523419" y="4256248"/>
                  <a:ext cx="39626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s-US" sz="1100" dirty="0"/>
                    <a:t>6’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81C33F-D448-74D9-77D8-0EA65424B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419" y="4256248"/>
                  <a:ext cx="396262" cy="261610"/>
                </a:xfrm>
                <a:prstGeom prst="rect">
                  <a:avLst/>
                </a:prstGeom>
                <a:blipFill>
                  <a:blip r:embed="rId2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94DDE-FD1B-45F1-B1C6-F25651B72342}"/>
              </a:ext>
            </a:extLst>
          </p:cNvPr>
          <p:cNvGrpSpPr/>
          <p:nvPr/>
        </p:nvGrpSpPr>
        <p:grpSpPr>
          <a:xfrm>
            <a:off x="6783103" y="3694773"/>
            <a:ext cx="426720" cy="282742"/>
            <a:chOff x="9529210" y="4235116"/>
            <a:chExt cx="426720" cy="28274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00A7E-2C50-5E4B-226F-BD309AA66C4F}"/>
                </a:ext>
              </a:extLst>
            </p:cNvPr>
            <p:cNvSpPr/>
            <p:nvPr/>
          </p:nvSpPr>
          <p:spPr>
            <a:xfrm>
              <a:off x="9601199" y="4235116"/>
              <a:ext cx="282742" cy="2827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DFDF542-DD87-10B4-DDEE-B52890035393}"/>
                    </a:ext>
                  </a:extLst>
                </p:cNvPr>
                <p:cNvSpPr txBox="1"/>
                <p:nvPr/>
              </p:nvSpPr>
              <p:spPr>
                <a:xfrm>
                  <a:off x="9529210" y="4245682"/>
                  <a:ext cx="4267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</m:oMath>
                  </a14:m>
                  <a:r>
                    <a:rPr lang="es-US" sz="1100" dirty="0"/>
                    <a:t>2’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5CA62C-5131-DC12-775E-BD02964FC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210" y="4245682"/>
                  <a:ext cx="426720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946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86563-2730-0E2E-B8FE-B4894BFF8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69EE953-DC40-3EA7-1F59-7AAD1DCE0DBD}"/>
              </a:ext>
            </a:extLst>
          </p:cNvPr>
          <p:cNvSpPr/>
          <p:nvPr/>
        </p:nvSpPr>
        <p:spPr>
          <a:xfrm>
            <a:off x="3204034" y="2328295"/>
            <a:ext cx="6216250" cy="2982845"/>
          </a:xfrm>
          <a:prstGeom prst="roundRect">
            <a:avLst>
              <a:gd name="adj" fmla="val 4114"/>
            </a:avLst>
          </a:prstGeom>
          <a:solidFill>
            <a:srgbClr val="2E9E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1DCF83-9231-8FBE-E342-01A05F7A02D3}"/>
              </a:ext>
            </a:extLst>
          </p:cNvPr>
          <p:cNvSpPr/>
          <p:nvPr/>
        </p:nvSpPr>
        <p:spPr>
          <a:xfrm>
            <a:off x="3710636" y="2897576"/>
            <a:ext cx="5380265" cy="2261164"/>
          </a:xfrm>
          <a:prstGeom prst="roundRect">
            <a:avLst>
              <a:gd name="adj" fmla="val 34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BE2901-BF41-C529-4013-862EF151FF06}"/>
              </a:ext>
            </a:extLst>
          </p:cNvPr>
          <p:cNvSpPr/>
          <p:nvPr/>
        </p:nvSpPr>
        <p:spPr>
          <a:xfrm>
            <a:off x="4106636" y="3711330"/>
            <a:ext cx="4596493" cy="1287390"/>
          </a:xfrm>
          <a:prstGeom prst="roundRect">
            <a:avLst>
              <a:gd name="adj" fmla="val 5953"/>
            </a:avLst>
          </a:prstGeom>
          <a:solidFill>
            <a:srgbClr val="BAEB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008681-6D80-0444-5BB4-A5F4622C8F8D}"/>
              </a:ext>
            </a:extLst>
          </p:cNvPr>
          <p:cNvGrpSpPr/>
          <p:nvPr/>
        </p:nvGrpSpPr>
        <p:grpSpPr>
          <a:xfrm>
            <a:off x="4444078" y="4043702"/>
            <a:ext cx="3921605" cy="811974"/>
            <a:chOff x="3439125" y="3428999"/>
            <a:chExt cx="3552224" cy="3937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F53E77-073E-91A4-F8A2-421DAB197C52}"/>
                    </a:ext>
                  </a:extLst>
                </p:cNvPr>
                <p:cNvSpPr/>
                <p:nvPr/>
              </p:nvSpPr>
              <p:spPr>
                <a:xfrm>
                  <a:off x="3439125" y="3429000"/>
                  <a:ext cx="800100" cy="393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s-AR" sz="2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s-AR" sz="16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s-AR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A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s-AR" sz="1600" dirty="0">
                      <a:solidFill>
                        <a:schemeClr val="tx1"/>
                      </a:solidFill>
                    </a:rPr>
                    <a:t>)</a:t>
                  </a:r>
                  <a:endParaRPr lang="es-AR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F53E77-073E-91A4-F8A2-421DAB197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125" y="3429000"/>
                  <a:ext cx="800100" cy="3937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4FF7755-A8E3-9C2A-9D1C-03E5EDE6142D}"/>
                    </a:ext>
                  </a:extLst>
                </p:cNvPr>
                <p:cNvSpPr/>
                <p:nvPr/>
              </p:nvSpPr>
              <p:spPr>
                <a:xfrm>
                  <a:off x="4239225" y="3429000"/>
                  <a:ext cx="577850" cy="39370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CEDB6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</m:oMath>
                    </m:oMathPara>
                  </a14:m>
                  <a:endParaRPr lang="es-AR" sz="2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s-AR" sz="14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s-A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s-A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s-AR" sz="14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4FF7755-A8E3-9C2A-9D1C-03E5EDE614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225" y="3429000"/>
                  <a:ext cx="577850" cy="3937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892B5F-7A44-5FD8-A045-0D66D9C127C6}"/>
                    </a:ext>
                  </a:extLst>
                </p:cNvPr>
                <p:cNvSpPr/>
                <p:nvPr/>
              </p:nvSpPr>
              <p:spPr>
                <a:xfrm>
                  <a:off x="4813300" y="3429000"/>
                  <a:ext cx="800100" cy="393700"/>
                </a:xfrm>
                <a:prstGeom prst="rect">
                  <a:avLst/>
                </a:prstGeom>
                <a:solidFill>
                  <a:srgbClr val="FCED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AR" sz="2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s-AR" sz="16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s-AR" sz="16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5892B5F-7A44-5FD8-A045-0D66D9C12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300" y="3429000"/>
                  <a:ext cx="800100" cy="3937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37BAABC-8EB4-E90D-8B3A-2EA1ACB61488}"/>
                    </a:ext>
                  </a:extLst>
                </p:cNvPr>
                <p:cNvSpPr/>
                <p:nvPr/>
              </p:nvSpPr>
              <p:spPr>
                <a:xfrm>
                  <a:off x="6191249" y="3428999"/>
                  <a:ext cx="800100" cy="393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AR" sz="2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s-AR" sz="1600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s-AR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s-AR" sz="16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37BAABC-8EB4-E90D-8B3A-2EA1ACB61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249" y="3428999"/>
                  <a:ext cx="800100" cy="3937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A24461-82CA-FADC-4C63-57BF844E2172}"/>
                    </a:ext>
                  </a:extLst>
                </p:cNvPr>
                <p:cNvSpPr/>
                <p:nvPr/>
              </p:nvSpPr>
              <p:spPr>
                <a:xfrm>
                  <a:off x="5613400" y="3429000"/>
                  <a:ext cx="577849" cy="393700"/>
                </a:xfrm>
                <a:prstGeom prst="rect">
                  <a:avLst/>
                </a:prstGeom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rgbClr val="FCEDB6"/>
                    </a:gs>
                  </a:gsLst>
                  <a:lin ang="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𝑓𝑜</m:t>
                            </m:r>
                          </m:sub>
                        </m:sSub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A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AR" sz="16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A24461-82CA-FADC-4C63-57BF844E21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0" y="3429000"/>
                  <a:ext cx="577849" cy="3937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61C677-E47E-E5C9-F1EF-93001D0B54F7}"/>
                  </a:ext>
                </a:extLst>
              </p:cNvPr>
              <p:cNvSpPr txBox="1"/>
              <p:nvPr/>
            </p:nvSpPr>
            <p:spPr>
              <a:xfrm>
                <a:off x="4077529" y="3682408"/>
                <a:ext cx="719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𝑡𝑟𝑖𝑎𝑙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61C677-E47E-E5C9-F1EF-93001D0B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29" y="3682408"/>
                <a:ext cx="7193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E1E6549-7F70-56A6-6857-9F8214EDC735}"/>
              </a:ext>
            </a:extLst>
          </p:cNvPr>
          <p:cNvCxnSpPr>
            <a:cxnSpLocks/>
            <a:stCxn id="25" idx="3"/>
            <a:endCxn id="25" idx="1"/>
          </p:cNvCxnSpPr>
          <p:nvPr/>
        </p:nvCxnSpPr>
        <p:spPr>
          <a:xfrm flipH="1">
            <a:off x="4106636" y="4355025"/>
            <a:ext cx="4596493" cy="12700"/>
          </a:xfrm>
          <a:prstGeom prst="curvedConnector5">
            <a:avLst>
              <a:gd name="adj1" fmla="val -4973"/>
              <a:gd name="adj2" fmla="val -9717244"/>
              <a:gd name="adj3" fmla="val 104973"/>
            </a:avLst>
          </a:prstGeom>
          <a:ln w="12700">
            <a:solidFill>
              <a:srgbClr val="2E9E8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ACE970-A6E6-CEEB-0AE0-B1D8036E3ABF}"/>
                  </a:ext>
                </a:extLst>
              </p:cNvPr>
              <p:cNvSpPr txBox="1"/>
              <p:nvPr/>
            </p:nvSpPr>
            <p:spPr>
              <a:xfrm>
                <a:off x="8251491" y="3078295"/>
                <a:ext cx="5916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×20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ACE970-A6E6-CEEB-0AE0-B1D8036E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491" y="3078295"/>
                <a:ext cx="59163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648CB4-7257-0DA1-184C-590C77A87130}"/>
                  </a:ext>
                </a:extLst>
              </p:cNvPr>
              <p:cNvSpPr txBox="1"/>
              <p:nvPr/>
            </p:nvSpPr>
            <p:spPr>
              <a:xfrm>
                <a:off x="3710636" y="2906199"/>
                <a:ext cx="80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𝑏𝑙𝑜𝑞𝑢𝑒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648CB4-7257-0DA1-184C-590C77A8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36" y="2906199"/>
                <a:ext cx="801206" cy="369332"/>
              </a:xfrm>
              <a:prstGeom prst="rect">
                <a:avLst/>
              </a:prstGeom>
              <a:blipFill>
                <a:blip r:embed="rId9"/>
                <a:stretch>
                  <a:fillRect l="-2290" r="-11450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F076F6-F931-1642-227C-FD6F6C80F7F5}"/>
                  </a:ext>
                </a:extLst>
              </p:cNvPr>
              <p:cNvSpPr txBox="1"/>
              <p:nvPr/>
            </p:nvSpPr>
            <p:spPr>
              <a:xfrm>
                <a:off x="8547309" y="2575899"/>
                <a:ext cx="4922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s-A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F076F6-F931-1642-227C-FD6F6C80F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09" y="2575899"/>
                <a:ext cx="4922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674220-36F6-C392-072E-F7A7F48ED364}"/>
                  </a:ext>
                </a:extLst>
              </p:cNvPr>
              <p:cNvSpPr txBox="1"/>
              <p:nvPr/>
            </p:nvSpPr>
            <p:spPr>
              <a:xfrm>
                <a:off x="3272407" y="2328295"/>
                <a:ext cx="87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𝑠𝑒𝑠𝑖</m:t>
                      </m:r>
                      <m:r>
                        <a:rPr lang="es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674220-36F6-C392-072E-F7A7F48ED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407" y="2328295"/>
                <a:ext cx="87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87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199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146</cp:revision>
  <dcterms:created xsi:type="dcterms:W3CDTF">2024-06-17T23:49:01Z</dcterms:created>
  <dcterms:modified xsi:type="dcterms:W3CDTF">2024-12-19T17:05:21Z</dcterms:modified>
</cp:coreProperties>
</file>