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57B1"/>
    <a:srgbClr val="F38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BE6FB-159F-4DFC-92E9-A4DF7F6F4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7683EA-C8AC-4818-981C-F0FCC3AC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AE5021-AEEE-4AA8-9ABE-738654356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AE95-D885-42DB-9037-15E5302B9782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E04690-D353-4B35-B464-FD14D3EAF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16BE76-04CF-4BD7-9D89-BC9D39C0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8896-9069-4B50-994D-7704D6B81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04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D3582-A418-4F59-8949-3EB09926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D800C0-6CAF-4A6A-B408-2F50EB3EC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9A05EE-0036-4BAF-8841-C462CB39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AE95-D885-42DB-9037-15E5302B9782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AA8076-AC8B-4C9B-AB21-2C4366F3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A1CD70-1A0C-4B07-9BD6-67C17CE3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8896-9069-4B50-994D-7704D6B81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96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B7D875-E02E-4A26-A5C4-EC4B04A3A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E66468-B8E1-4439-A149-D7FD5D9DC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2E3821-CB3A-4698-80B8-79CA8A6F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AE95-D885-42DB-9037-15E5302B9782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82F218-96D1-4232-A83D-DF6FF567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A1535A-58FD-441D-8120-986CE913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8896-9069-4B50-994D-7704D6B81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72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AE3BC-7037-49E4-9C85-E1F3BB36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866623-C0D5-4242-8314-734CE902A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883BC3-88EE-4051-B7DC-547D198B1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AE95-D885-42DB-9037-15E5302B9782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41D598-8EC9-4F76-B17F-8914FEB1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95796E-8AEE-488B-ACEB-BB9CFFD8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8896-9069-4B50-994D-7704D6B81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97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A637C-1FE4-4DC6-AAAF-C974D40B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AB5DBE-CC1E-45ED-A56E-055A54C04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CAAAEC-C826-43AA-B399-97B878B3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AE95-D885-42DB-9037-15E5302B9782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2CB45B-E281-4B6E-BF52-411C37B3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180CF1-CECE-4B1E-8EFA-37855EEB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8896-9069-4B50-994D-7704D6B81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02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344FB-1B98-4D7B-AE14-D066CC80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0F7DF7-7D05-4A07-B817-EB9AAD21A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DFAEE3-F88B-4349-AC56-38D250721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FC22B5-D6A3-4A0C-A5A2-91AFEF42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AE95-D885-42DB-9037-15E5302B9782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B17886-3286-4641-8A11-B3AFFAD3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D027FD-D540-4458-AA08-EE19AC429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8896-9069-4B50-994D-7704D6B81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32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80DC2-A662-4B25-9F6C-A4C912F28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D690B6-C733-41EF-957F-687BF3070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30DB26-A05B-4979-8584-7DC6B4182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FCE4CDA-0F7B-4D4B-8D63-8D5552369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BE9A75-B9E3-47E4-9EC1-366A95EC0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D3D546D-8663-4017-8BF6-7C4B8772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AE95-D885-42DB-9037-15E5302B9782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6B79DC4-6A06-4318-A22A-48D6C8D94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5729338-3B0F-425D-B2AD-E3AE47A20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8896-9069-4B50-994D-7704D6B81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61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F3317-460D-40F1-B415-34F6B22FF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2128390-F2B1-49F8-91E6-E5076794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AE95-D885-42DB-9037-15E5302B9782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C99D8A7-BB6E-4ADF-81CA-404F95F0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12E6D12-0C37-4419-AB60-CC03BFDC5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8896-9069-4B50-994D-7704D6B81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98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D19FE87-E3DD-4C70-A25F-692C2835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AE95-D885-42DB-9037-15E5302B9782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9D889D6-2219-450B-8093-D92CC44B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A9E4DD-5846-43D1-925D-A16D44C1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8896-9069-4B50-994D-7704D6B81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35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C98D9-1604-4F3B-9E3D-65CABE05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5FC261-D376-4CA5-B0FB-76666A167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BBDA64-7F0B-492E-8A73-9EB80AC19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090D04-4726-4508-854D-751C6C0F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AE95-D885-42DB-9037-15E5302B9782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9ED875-8C00-46FF-88A7-EFFE44C4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2BCB72-4901-4F1C-AACB-935AEBEE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8896-9069-4B50-994D-7704D6B81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75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3CBC0-8C50-4B03-B93C-20988AC30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DDB203D-1E4D-42A8-855C-D87F9DDB9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B81D7F-D80A-4794-938C-30BBA698C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FC8C14-D6B2-4462-9A6B-EA2FC1679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AE95-D885-42DB-9037-15E5302B9782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312221-783F-4D52-A228-0462F2B3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1EE765-6742-4F7F-A331-90390E95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8896-9069-4B50-994D-7704D6B81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82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34898EC-8CD4-42EF-B6C3-66F1A717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17113B-8122-49A7-AFB5-6611C6493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C47388-59FD-443E-8468-70CAA2318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BAE95-D885-42DB-9037-15E5302B9782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3E3F83-69C9-4267-BB8F-C444E73F8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AF3042-C9A3-4A10-AC93-457758F88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38896-9069-4B50-994D-7704D6B81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76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sultado de imagem para definir personas">
            <a:extLst>
              <a:ext uri="{FF2B5EF4-FFF2-40B4-BE49-F238E27FC236}">
                <a16:creationId xmlns:a16="http://schemas.microsoft.com/office/drawing/2014/main" id="{9851AB34-6E07-4DC6-BDBE-0C349F5B8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293" y="-80465"/>
            <a:ext cx="8413420" cy="701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80EAE3D-5B9F-4933-BFCE-EDFFD8FABBC9}"/>
              </a:ext>
            </a:extLst>
          </p:cNvPr>
          <p:cNvSpPr txBox="1"/>
          <p:nvPr/>
        </p:nvSpPr>
        <p:spPr>
          <a:xfrm>
            <a:off x="2385391" y="9806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5A2BD60-AF3B-443A-8020-E0585641808B}"/>
              </a:ext>
            </a:extLst>
          </p:cNvPr>
          <p:cNvSpPr txBox="1"/>
          <p:nvPr/>
        </p:nvSpPr>
        <p:spPr>
          <a:xfrm>
            <a:off x="5731958" y="2655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: João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85E4239-CA40-4845-BF4E-6344E3AB9BCF}"/>
              </a:ext>
            </a:extLst>
          </p:cNvPr>
          <p:cNvSpPr txBox="1"/>
          <p:nvPr/>
        </p:nvSpPr>
        <p:spPr>
          <a:xfrm>
            <a:off x="5791200" y="395886"/>
            <a:ext cx="94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: </a:t>
            </a:r>
            <a:r>
              <a:rPr lang="pt-BR" sz="1400" dirty="0"/>
              <a:t>Analista </a:t>
            </a:r>
          </a:p>
          <a:p>
            <a:r>
              <a:rPr lang="pt-BR" sz="1400" dirty="0"/>
              <a:t>Financeiro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539BD6F-4F3C-4A40-BD35-ABC4AB8E73EC}"/>
              </a:ext>
            </a:extLst>
          </p:cNvPr>
          <p:cNvSpPr txBox="1"/>
          <p:nvPr/>
        </p:nvSpPr>
        <p:spPr>
          <a:xfrm>
            <a:off x="5292762" y="4475417"/>
            <a:ext cx="1886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Trabalhar com segurança;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Evitar prejuízos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6D5EB23-0861-4509-9404-3093932DAC1A}"/>
              </a:ext>
            </a:extLst>
          </p:cNvPr>
          <p:cNvSpPr txBox="1"/>
          <p:nvPr/>
        </p:nvSpPr>
        <p:spPr>
          <a:xfrm>
            <a:off x="7526373" y="5075582"/>
            <a:ext cx="25692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Prejudicar a empresa onde trabalha;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Fazer cálculos incorretos;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Erro de digitação na planilha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20EC811-2109-4E7B-B260-2C2ABB5845C7}"/>
              </a:ext>
            </a:extLst>
          </p:cNvPr>
          <p:cNvSpPr txBox="1"/>
          <p:nvPr/>
        </p:nvSpPr>
        <p:spPr>
          <a:xfrm>
            <a:off x="2385391" y="8613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113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BE95E61-20C7-425A-B272-5B7426DAB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3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13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04202-F31B-47B4-B0A4-1A455AF99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255"/>
            <a:ext cx="10515600" cy="1325563"/>
          </a:xfrm>
        </p:spPr>
        <p:txBody>
          <a:bodyPr/>
          <a:lstStyle/>
          <a:p>
            <a:r>
              <a:rPr lang="pt-BR" dirty="0"/>
              <a:t>Personas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B1AE6A7-E586-4C15-A058-DAA52E3BA26A}"/>
              </a:ext>
            </a:extLst>
          </p:cNvPr>
          <p:cNvGrpSpPr/>
          <p:nvPr/>
        </p:nvGrpSpPr>
        <p:grpSpPr>
          <a:xfrm>
            <a:off x="1298713" y="486293"/>
            <a:ext cx="10195891" cy="5885414"/>
            <a:chOff x="2062369" y="938212"/>
            <a:chExt cx="9432235" cy="523875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B34DF671-7141-42C6-9879-4980D53CF084}"/>
                </a:ext>
              </a:extLst>
            </p:cNvPr>
            <p:cNvSpPr/>
            <p:nvPr/>
          </p:nvSpPr>
          <p:spPr>
            <a:xfrm>
              <a:off x="4510708" y="938212"/>
              <a:ext cx="6983896" cy="52387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rgbClr val="B157B1"/>
                  </a:solidFill>
                </a:rPr>
                <a:t>-Gerente de planejamento financeiro</a:t>
              </a:r>
            </a:p>
            <a:p>
              <a:pPr algn="ctr"/>
              <a:endParaRPr lang="pt-BR" b="1" dirty="0">
                <a:solidFill>
                  <a:srgbClr val="B157B1"/>
                </a:solidFill>
              </a:endParaRPr>
            </a:p>
          </p:txBody>
        </p:sp>
        <p:pic>
          <p:nvPicPr>
            <p:cNvPr id="2052" name="Picture 4" descr="Resultado de imagem para perfil persona">
              <a:extLst>
                <a:ext uri="{FF2B5EF4-FFF2-40B4-BE49-F238E27FC236}">
                  <a16:creationId xmlns:a16="http://schemas.microsoft.com/office/drawing/2014/main" id="{57539152-53D2-4B81-9A44-3AEDB4AA07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870"/>
            <a:stretch/>
          </p:blipFill>
          <p:spPr bwMode="auto">
            <a:xfrm>
              <a:off x="2062369" y="938212"/>
              <a:ext cx="2448339" cy="523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9E0C654C-369E-4068-AE7E-E3DAA0775222}"/>
                </a:ext>
              </a:extLst>
            </p:cNvPr>
            <p:cNvSpPr/>
            <p:nvPr/>
          </p:nvSpPr>
          <p:spPr>
            <a:xfrm>
              <a:off x="4510708" y="1105278"/>
              <a:ext cx="6983896" cy="537992"/>
            </a:xfrm>
            <a:prstGeom prst="rect">
              <a:avLst/>
            </a:prstGeom>
            <a:solidFill>
              <a:srgbClr val="B157B1"/>
            </a:solidFill>
            <a:ln>
              <a:solidFill>
                <a:srgbClr val="B157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554570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33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Personas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B.</dc:creator>
  <cp:lastModifiedBy>Lucas B.</cp:lastModifiedBy>
  <cp:revision>6</cp:revision>
  <dcterms:created xsi:type="dcterms:W3CDTF">2019-08-16T22:31:19Z</dcterms:created>
  <dcterms:modified xsi:type="dcterms:W3CDTF">2019-08-23T21:24:22Z</dcterms:modified>
</cp:coreProperties>
</file>