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5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Colombo" userId="bd01e062b1d6fde4" providerId="LiveId" clId="{E1E47A7B-FA6A-4DE9-AB79-AF6CB76ABD55}"/>
    <pc:docChg chg="custSel addSld modSld sldOrd">
      <pc:chgData name="Willian Colombo" userId="bd01e062b1d6fde4" providerId="LiveId" clId="{E1E47A7B-FA6A-4DE9-AB79-AF6CB76ABD55}" dt="2022-06-27T15:50:36.897" v="148" actId="1076"/>
      <pc:docMkLst>
        <pc:docMk/>
      </pc:docMkLst>
      <pc:sldChg chg="modSp mod">
        <pc:chgData name="Willian Colombo" userId="bd01e062b1d6fde4" providerId="LiveId" clId="{E1E47A7B-FA6A-4DE9-AB79-AF6CB76ABD55}" dt="2022-06-27T15:41:26.885" v="37" actId="27636"/>
        <pc:sldMkLst>
          <pc:docMk/>
          <pc:sldMk cId="0" sldId="257"/>
        </pc:sldMkLst>
        <pc:spChg chg="mod">
          <ac:chgData name="Willian Colombo" userId="bd01e062b1d6fde4" providerId="LiveId" clId="{E1E47A7B-FA6A-4DE9-AB79-AF6CB76ABD55}" dt="2022-06-27T15:41:26.885" v="37" actId="27636"/>
          <ac:spMkLst>
            <pc:docMk/>
            <pc:sldMk cId="0" sldId="257"/>
            <ac:spMk id="92" creationId="{00000000-0000-0000-0000-000000000000}"/>
          </ac:spMkLst>
        </pc:spChg>
      </pc:sldChg>
      <pc:sldChg chg="modSp mod">
        <pc:chgData name="Willian Colombo" userId="bd01e062b1d6fde4" providerId="LiveId" clId="{E1E47A7B-FA6A-4DE9-AB79-AF6CB76ABD55}" dt="2022-06-27T15:31:53.205" v="9" actId="20577"/>
        <pc:sldMkLst>
          <pc:docMk/>
          <pc:sldMk cId="0" sldId="260"/>
        </pc:sldMkLst>
        <pc:spChg chg="mod">
          <ac:chgData name="Willian Colombo" userId="bd01e062b1d6fde4" providerId="LiveId" clId="{E1E47A7B-FA6A-4DE9-AB79-AF6CB76ABD55}" dt="2022-06-27T15:31:53.205" v="9" actId="20577"/>
          <ac:spMkLst>
            <pc:docMk/>
            <pc:sldMk cId="0" sldId="260"/>
            <ac:spMk id="107" creationId="{00000000-0000-0000-0000-000000000000}"/>
          </ac:spMkLst>
        </pc:spChg>
      </pc:sldChg>
      <pc:sldChg chg="modSp mod">
        <pc:chgData name="Willian Colombo" userId="bd01e062b1d6fde4" providerId="LiveId" clId="{E1E47A7B-FA6A-4DE9-AB79-AF6CB76ABD55}" dt="2022-06-27T15:31:33.133" v="5" actId="114"/>
        <pc:sldMkLst>
          <pc:docMk/>
          <pc:sldMk cId="0" sldId="262"/>
        </pc:sldMkLst>
        <pc:spChg chg="mod">
          <ac:chgData name="Willian Colombo" userId="bd01e062b1d6fde4" providerId="LiveId" clId="{E1E47A7B-FA6A-4DE9-AB79-AF6CB76ABD55}" dt="2022-06-27T15:31:33.133" v="5" actId="114"/>
          <ac:spMkLst>
            <pc:docMk/>
            <pc:sldMk cId="0" sldId="262"/>
            <ac:spMk id="118" creationId="{00000000-0000-0000-0000-000000000000}"/>
          </ac:spMkLst>
        </pc:spChg>
      </pc:sldChg>
      <pc:sldChg chg="modSp mod ord">
        <pc:chgData name="Willian Colombo" userId="bd01e062b1d6fde4" providerId="LiveId" clId="{E1E47A7B-FA6A-4DE9-AB79-AF6CB76ABD55}" dt="2022-06-27T15:47:37.617" v="119" actId="20577"/>
        <pc:sldMkLst>
          <pc:docMk/>
          <pc:sldMk cId="0" sldId="264"/>
        </pc:sldMkLst>
        <pc:spChg chg="mod">
          <ac:chgData name="Willian Colombo" userId="bd01e062b1d6fde4" providerId="LiveId" clId="{E1E47A7B-FA6A-4DE9-AB79-AF6CB76ABD55}" dt="2022-06-27T15:47:37.617" v="119" actId="20577"/>
          <ac:spMkLst>
            <pc:docMk/>
            <pc:sldMk cId="0" sldId="264"/>
            <ac:spMk id="130" creationId="{00000000-0000-0000-0000-000000000000}"/>
          </ac:spMkLst>
        </pc:spChg>
      </pc:sldChg>
      <pc:sldChg chg="addSp delSp modSp new mod">
        <pc:chgData name="Willian Colombo" userId="bd01e062b1d6fde4" providerId="LiveId" clId="{E1E47A7B-FA6A-4DE9-AB79-AF6CB76ABD55}" dt="2022-06-27T15:44:07.749" v="81" actId="1076"/>
        <pc:sldMkLst>
          <pc:docMk/>
          <pc:sldMk cId="2403344233" sldId="266"/>
        </pc:sldMkLst>
        <pc:spChg chg="mod">
          <ac:chgData name="Willian Colombo" userId="bd01e062b1d6fde4" providerId="LiveId" clId="{E1E47A7B-FA6A-4DE9-AB79-AF6CB76ABD55}" dt="2022-06-27T15:43:25.066" v="70" actId="1076"/>
          <ac:spMkLst>
            <pc:docMk/>
            <pc:sldMk cId="2403344233" sldId="266"/>
            <ac:spMk id="2" creationId="{E1545F55-1D12-AFAB-954A-7446427AE357}"/>
          </ac:spMkLst>
        </pc:spChg>
        <pc:spChg chg="del">
          <ac:chgData name="Willian Colombo" userId="bd01e062b1d6fde4" providerId="LiveId" clId="{E1E47A7B-FA6A-4DE9-AB79-AF6CB76ABD55}" dt="2022-06-27T15:41:30.146" v="38" actId="478"/>
          <ac:spMkLst>
            <pc:docMk/>
            <pc:sldMk cId="2403344233" sldId="266"/>
            <ac:spMk id="3" creationId="{CDEE2527-D4C1-21F7-A979-7CCC07D53372}"/>
          </ac:spMkLst>
        </pc:spChg>
        <pc:picChg chg="add mod">
          <ac:chgData name="Willian Colombo" userId="bd01e062b1d6fde4" providerId="LiveId" clId="{E1E47A7B-FA6A-4DE9-AB79-AF6CB76ABD55}" dt="2022-06-27T15:44:07.749" v="81" actId="1076"/>
          <ac:picMkLst>
            <pc:docMk/>
            <pc:sldMk cId="2403344233" sldId="266"/>
            <ac:picMk id="5" creationId="{039F9E1E-D307-53BF-F3EF-1544EAE63C43}"/>
          </ac:picMkLst>
        </pc:picChg>
        <pc:picChg chg="add mod">
          <ac:chgData name="Willian Colombo" userId="bd01e062b1d6fde4" providerId="LiveId" clId="{E1E47A7B-FA6A-4DE9-AB79-AF6CB76ABD55}" dt="2022-06-27T15:43:45.012" v="76" actId="1076"/>
          <ac:picMkLst>
            <pc:docMk/>
            <pc:sldMk cId="2403344233" sldId="266"/>
            <ac:picMk id="7" creationId="{E1B22375-DE91-35AD-5DFE-6B814F49D976}"/>
          </ac:picMkLst>
        </pc:picChg>
      </pc:sldChg>
      <pc:sldChg chg="addSp delSp modSp new mod">
        <pc:chgData name="Willian Colombo" userId="bd01e062b1d6fde4" providerId="LiveId" clId="{E1E47A7B-FA6A-4DE9-AB79-AF6CB76ABD55}" dt="2022-06-27T15:47:04" v="113" actId="1076"/>
        <pc:sldMkLst>
          <pc:docMk/>
          <pc:sldMk cId="52678344" sldId="267"/>
        </pc:sldMkLst>
        <pc:spChg chg="mod">
          <ac:chgData name="Willian Colombo" userId="bd01e062b1d6fde4" providerId="LiveId" clId="{E1E47A7B-FA6A-4DE9-AB79-AF6CB76ABD55}" dt="2022-06-27T15:45:03.109" v="101" actId="1076"/>
          <ac:spMkLst>
            <pc:docMk/>
            <pc:sldMk cId="52678344" sldId="267"/>
            <ac:spMk id="2" creationId="{3E501E6B-B563-2B61-FA18-ACEDCA7A541B}"/>
          </ac:spMkLst>
        </pc:spChg>
        <pc:spChg chg="del">
          <ac:chgData name="Willian Colombo" userId="bd01e062b1d6fde4" providerId="LiveId" clId="{E1E47A7B-FA6A-4DE9-AB79-AF6CB76ABD55}" dt="2022-06-27T15:45:07.327" v="102" actId="478"/>
          <ac:spMkLst>
            <pc:docMk/>
            <pc:sldMk cId="52678344" sldId="267"/>
            <ac:spMk id="3" creationId="{FB178059-0ECC-A679-4FDB-B4F2367DF1AA}"/>
          </ac:spMkLst>
        </pc:spChg>
        <pc:picChg chg="add mod">
          <ac:chgData name="Willian Colombo" userId="bd01e062b1d6fde4" providerId="LiveId" clId="{E1E47A7B-FA6A-4DE9-AB79-AF6CB76ABD55}" dt="2022-06-27T15:47:04" v="113" actId="1076"/>
          <ac:picMkLst>
            <pc:docMk/>
            <pc:sldMk cId="52678344" sldId="267"/>
            <ac:picMk id="5" creationId="{DBCC29A5-596E-FF3B-9B5C-83D9A5A266D9}"/>
          </ac:picMkLst>
        </pc:picChg>
        <pc:picChg chg="add mod">
          <ac:chgData name="Willian Colombo" userId="bd01e062b1d6fde4" providerId="LiveId" clId="{E1E47A7B-FA6A-4DE9-AB79-AF6CB76ABD55}" dt="2022-06-27T15:46:56.544" v="111" actId="1076"/>
          <ac:picMkLst>
            <pc:docMk/>
            <pc:sldMk cId="52678344" sldId="267"/>
            <ac:picMk id="7" creationId="{430E1966-9BF8-F66E-AAE3-3B32148CFCF5}"/>
          </ac:picMkLst>
        </pc:picChg>
      </pc:sldChg>
      <pc:sldChg chg="addSp delSp modSp new mod">
        <pc:chgData name="Willian Colombo" userId="bd01e062b1d6fde4" providerId="LiveId" clId="{E1E47A7B-FA6A-4DE9-AB79-AF6CB76ABD55}" dt="2022-06-27T15:50:36.897" v="148" actId="1076"/>
        <pc:sldMkLst>
          <pc:docMk/>
          <pc:sldMk cId="836223786" sldId="268"/>
        </pc:sldMkLst>
        <pc:spChg chg="mod">
          <ac:chgData name="Willian Colombo" userId="bd01e062b1d6fde4" providerId="LiveId" clId="{E1E47A7B-FA6A-4DE9-AB79-AF6CB76ABD55}" dt="2022-06-27T15:47:53.521" v="137" actId="1076"/>
          <ac:spMkLst>
            <pc:docMk/>
            <pc:sldMk cId="836223786" sldId="268"/>
            <ac:spMk id="2" creationId="{346F3C25-19D9-6708-2627-B6D7BC41F575}"/>
          </ac:spMkLst>
        </pc:spChg>
        <pc:spChg chg="del">
          <ac:chgData name="Willian Colombo" userId="bd01e062b1d6fde4" providerId="LiveId" clId="{E1E47A7B-FA6A-4DE9-AB79-AF6CB76ABD55}" dt="2022-06-27T15:47:56.057" v="138" actId="478"/>
          <ac:spMkLst>
            <pc:docMk/>
            <pc:sldMk cId="836223786" sldId="268"/>
            <ac:spMk id="3" creationId="{D1056C20-E78D-53D1-906A-0FB742560FAB}"/>
          </ac:spMkLst>
        </pc:spChg>
        <pc:picChg chg="add mod">
          <ac:chgData name="Willian Colombo" userId="bd01e062b1d6fde4" providerId="LiveId" clId="{E1E47A7B-FA6A-4DE9-AB79-AF6CB76ABD55}" dt="2022-06-27T15:50:06.645" v="142" actId="1076"/>
          <ac:picMkLst>
            <pc:docMk/>
            <pc:sldMk cId="836223786" sldId="268"/>
            <ac:picMk id="5" creationId="{1B60A4E9-FC48-E4B2-DA70-FFE83ECCB7B0}"/>
          </ac:picMkLst>
        </pc:picChg>
        <pc:picChg chg="add mod">
          <ac:chgData name="Willian Colombo" userId="bd01e062b1d6fde4" providerId="LiveId" clId="{E1E47A7B-FA6A-4DE9-AB79-AF6CB76ABD55}" dt="2022-06-27T15:50:36.897" v="148" actId="1076"/>
          <ac:picMkLst>
            <pc:docMk/>
            <pc:sldMk cId="836223786" sldId="268"/>
            <ac:picMk id="7" creationId="{1F2D1F3B-E917-85EC-E263-3CCA868645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d0f677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d0f677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d076664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d076664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d076664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d076664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4d0f677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4d0f677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d0f6779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d0f6779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d0f677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4d0f6779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d0f677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d0f6779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d0f677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d0f6779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d0f6779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d0f6779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INSIDE PROVIDER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59425" y="3398175"/>
            <a:ext cx="85206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70"/>
              <a:t>UNIVERSIDADE DO OESTE DE SANTA CATARINA</a:t>
            </a:r>
            <a:endParaRPr sz="177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70"/>
              <a:t>DISCIPLINA: BANCO DE DADOS.</a:t>
            </a:r>
            <a:endParaRPr sz="177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70"/>
              <a:t>ALUNOS: JOÃO GABRIEL, LUCAS SPIER, WILLIAN COLOMBO</a:t>
            </a:r>
            <a:endParaRPr sz="177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7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01E6B-B563-2B61-FA18-ACEDCA7A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9753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pt-BR" dirty="0"/>
              <a:t>Relatório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CC29A5-596E-FF3B-9B5C-83D9A5A2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6" y="3382536"/>
            <a:ext cx="5516532" cy="14956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0E1966-9BF8-F66E-AAE3-3B32148C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06" y="1132738"/>
            <a:ext cx="5448587" cy="21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7647" y="62245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Relatório 3</a:t>
            </a:r>
            <a:endParaRPr dirty="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825" y="1396325"/>
            <a:ext cx="59626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450" y="3424300"/>
            <a:ext cx="4691095" cy="1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F3C25-19D9-6708-2627-B6D7BC41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76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pt-BR" dirty="0"/>
              <a:t>Relatório 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60A4E9-FC48-E4B2-DA70-FFE83ECC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86" y="1263803"/>
            <a:ext cx="7095028" cy="22951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D1F3B-E917-85EC-E263-3CCA8686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86" y="3677943"/>
            <a:ext cx="5499361" cy="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2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CONCLUSÃO</a:t>
            </a:r>
            <a:endParaRPr sz="40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29450" y="2157750"/>
            <a:ext cx="7573200" cy="23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 dirty="0">
                <a:solidFill>
                  <a:srgbClr val="000000"/>
                </a:solidFill>
              </a:rPr>
              <a:t>Esse trabalho teve como objetivo a criação de um banco de dados e também o aprendizado em cada fase da elaboração de um banco, desde a entrevista com o cliente até o teste final. Tendo assim, realizado os objetivos propostos.</a:t>
            </a:r>
            <a:endParaRPr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76425"/>
            <a:ext cx="7688700" cy="2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77"/>
              <a:t>INTRODUÇÃO</a:t>
            </a:r>
            <a:endParaRPr sz="3377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77"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desenvolvimento de um banco de dados para um provedor de internet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levantamento de requisitos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 RELACIONAL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elaboração de diagrama de um modelo relacional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definidos entidades e atributos, chaves primárias e estrangeiras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/>
              <a:t>normalização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00" y="558800"/>
            <a:ext cx="5714950" cy="44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3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SCRIPTS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dirty="0"/>
              <a:t>Criação da base de dados a partir da ferramenta Visual </a:t>
            </a:r>
            <a:r>
              <a:rPr lang="pt-BR" dirty="0" err="1"/>
              <a:t>Paradigm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00" y="1435751"/>
            <a:ext cx="7497176" cy="3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882200" y="552225"/>
            <a:ext cx="734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latin typeface="Lato"/>
                <a:ea typeface="Lato"/>
                <a:cs typeface="Lato"/>
                <a:sym typeface="Lato"/>
              </a:rPr>
              <a:t>EXEMPLO:</a:t>
            </a:r>
            <a:endParaRPr sz="2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072875" y="568025"/>
            <a:ext cx="73524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22" dirty="0"/>
              <a:t>SCRIPTS</a:t>
            </a:r>
            <a:endParaRPr sz="2822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22" dirty="0"/>
              <a:t>Criação das </a:t>
            </a:r>
            <a:r>
              <a:rPr lang="pt-BR" sz="2622" i="1" dirty="0" err="1"/>
              <a:t>constraints</a:t>
            </a:r>
            <a:r>
              <a:rPr lang="pt-BR" sz="2622" dirty="0"/>
              <a:t>:</a:t>
            </a:r>
            <a:endParaRPr sz="2622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1975"/>
            <a:ext cx="8839200" cy="131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7650" y="592875"/>
            <a:ext cx="76887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SCRIPTS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DE DADOS NAS TABELAS: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00" y="2501400"/>
            <a:ext cx="6877199" cy="2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45F55-1D12-AFAB-954A-7446427A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04" y="61240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pt-BR" dirty="0"/>
              <a:t>Relatório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9F9E1E-D307-53BF-F3EF-1544EAE6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689" y="1314426"/>
            <a:ext cx="4498622" cy="1693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B22375-DE91-35AD-5DFE-6B814F49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658" y="3007785"/>
            <a:ext cx="4344684" cy="17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442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137</Words>
  <Application>Microsoft Office PowerPoint</Application>
  <PresentationFormat>Apresentação na tela (16:9)</PresentationFormat>
  <Paragraphs>34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INSIDE PROVIDER</vt:lpstr>
      <vt:lpstr>INTRODUÇÃO  desenvolvimento de um banco de dados para um provedor de internet  levantamento de requisitos </vt:lpstr>
      <vt:lpstr>DIAGRAMA RELACIONAL  elaboração de diagrama de um modelo relacional definidos entidades e atributos, chaves primárias e estrangeiras normalização</vt:lpstr>
      <vt:lpstr>Apresentação do PowerPoint</vt:lpstr>
      <vt:lpstr>SCRIPTS  Criação da base de dados a partir da ferramenta Visual Paradigm   </vt:lpstr>
      <vt:lpstr>Apresentação do PowerPoint</vt:lpstr>
      <vt:lpstr>SCRIPTS    Criação das constraints:  </vt:lpstr>
      <vt:lpstr>SCRIPTS   INSERÇÃO DE DADOS NAS TABELAS:  </vt:lpstr>
      <vt:lpstr>Relatório 1</vt:lpstr>
      <vt:lpstr>Relatório 2</vt:lpstr>
      <vt:lpstr>Relatório 3</vt:lpstr>
      <vt:lpstr>Relatório 4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PROVIDER</dc:title>
  <dc:creator>João G. de Abreu</dc:creator>
  <cp:lastModifiedBy>Willian Colombo</cp:lastModifiedBy>
  <cp:revision>3</cp:revision>
  <dcterms:modified xsi:type="dcterms:W3CDTF">2022-06-27T15:50:50Z</dcterms:modified>
</cp:coreProperties>
</file>