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4d0f6779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4d0f6779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4d076664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4d076664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4d076664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4d076664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4d0f6779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4d0f6779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4d0f6779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4d0f6779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4d0f6779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4d0f6779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4d0f6779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4d0f6779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4d0f6779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4d0f6779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4d0f6779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4d0f6779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INSIDE PROVIDER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459425" y="3398175"/>
            <a:ext cx="85206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t-BR" sz="1770"/>
              <a:t>UNIVERSIDADE DO OESTE DE SANTA CATARINA</a:t>
            </a:r>
            <a:endParaRPr sz="1770"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t-BR" sz="1770"/>
              <a:t>DISCIPLINA: BANCO DE DADOS.</a:t>
            </a:r>
            <a:endParaRPr sz="1770"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t-BR" sz="1770"/>
              <a:t>ALUNOS: JOÃO GABRIEL, LUCAS SPIER, WILLIAN COLOMBO</a:t>
            </a:r>
            <a:endParaRPr sz="177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77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CONCLUSÃO</a:t>
            </a:r>
            <a:endParaRPr sz="4000"/>
          </a:p>
        </p:txBody>
      </p:sp>
      <p:sp>
        <p:nvSpPr>
          <p:cNvPr id="138" name="Google Shape;138;p22"/>
          <p:cNvSpPr txBox="1">
            <a:spLocks noGrp="1"/>
          </p:cNvSpPr>
          <p:nvPr>
            <p:ph type="body" idx="1"/>
          </p:nvPr>
        </p:nvSpPr>
        <p:spPr>
          <a:xfrm>
            <a:off x="729450" y="2157750"/>
            <a:ext cx="7573200" cy="23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900" dirty="0">
                <a:solidFill>
                  <a:srgbClr val="000000"/>
                </a:solidFill>
              </a:rPr>
              <a:t>Esse trabalho teve como objetivo a criação de um banco de dados e também o aprendizado em cada fase da elaboração de um banco, desde a entrevista com o cliente até o teste final. Tendo assim, realizado os objetivos propostos.</a:t>
            </a:r>
            <a:endParaRPr sz="19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1276425"/>
            <a:ext cx="7688700" cy="29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77"/>
              <a:t>INTRODUÇÃO</a:t>
            </a:r>
            <a:endParaRPr sz="3377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77"/>
          </a:p>
          <a:p>
            <a:pPr marL="457200" lvl="0" indent="-37719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desenvolvimento de um banco de dados para um provedor de internet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7719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levantamento de requisitos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31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DIAGRAMA RELACIONAL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elaboração de diagrama de um modelo relacional</a:t>
            </a:r>
            <a:endParaRPr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definidos entidades e atributos, chaves primárias e estrangeiras</a:t>
            </a:r>
            <a:endParaRPr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normalização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700" y="558800"/>
            <a:ext cx="5714950" cy="441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35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SCRIPTS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criação de base de dados a partir da ferramenta Visual Paradigm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200" y="1435751"/>
            <a:ext cx="7497176" cy="33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882200" y="552225"/>
            <a:ext cx="7346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>
                <a:latin typeface="Lato"/>
                <a:ea typeface="Lato"/>
                <a:cs typeface="Lato"/>
                <a:sym typeface="Lato"/>
              </a:rPr>
              <a:t>EXEMPLO:</a:t>
            </a:r>
            <a:endParaRPr sz="22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1072875" y="568025"/>
            <a:ext cx="73524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22"/>
              <a:t>SCRIPTS</a:t>
            </a:r>
            <a:endParaRPr sz="2822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22"/>
              <a:t>criação de constraints:</a:t>
            </a:r>
            <a:endParaRPr sz="2622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41975"/>
            <a:ext cx="8839200" cy="1316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727650" y="592875"/>
            <a:ext cx="7688700" cy="15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SCRIPTS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INSERÇÃO DE DADOS NAS TABELAS: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400" y="2501400"/>
            <a:ext cx="6877199" cy="24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727650" y="719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RELATÓRIO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825" y="1396325"/>
            <a:ext cx="596265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6450" y="3424300"/>
            <a:ext cx="4691095" cy="14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Apresentação na tela (16:9)</PresentationFormat>
  <Paragraphs>31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Lato</vt:lpstr>
      <vt:lpstr>Raleway</vt:lpstr>
      <vt:lpstr>Arial</vt:lpstr>
      <vt:lpstr>Streamline</vt:lpstr>
      <vt:lpstr>INSIDE PROVIDER</vt:lpstr>
      <vt:lpstr>INTRODUÇÃO  desenvolvimento de um banco de dados para um provedor de internet  levantamento de requisitos </vt:lpstr>
      <vt:lpstr>DIAGRAMA RELACIONAL  elaboração de diagrama de um modelo relacional definidos entidades e atributos, chaves primárias e estrangeiras normalização</vt:lpstr>
      <vt:lpstr>Apresentação do PowerPoint</vt:lpstr>
      <vt:lpstr>SCRIPTS  criação de base de dados a partir da ferramenta Visual Paradigm   </vt:lpstr>
      <vt:lpstr>Apresentação do PowerPoint</vt:lpstr>
      <vt:lpstr>SCRIPTS    criação de constraints:  </vt:lpstr>
      <vt:lpstr>SCRIPTS   INSERÇÃO DE DADOS NAS TABELAS:  </vt:lpstr>
      <vt:lpstr>RELATÓRIO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PROVIDER</dc:title>
  <dc:creator>João G. de Abreu</dc:creator>
  <cp:lastModifiedBy>João Abreu</cp:lastModifiedBy>
  <cp:revision>1</cp:revision>
  <dcterms:modified xsi:type="dcterms:W3CDTF">2022-06-27T05:43:32Z</dcterms:modified>
</cp:coreProperties>
</file>