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25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ctrTitle"/>
          </p:nvPr>
        </p:nvSpPr>
        <p:spPr>
          <a:xfrm>
            <a:off x="1524003" y="1122361"/>
            <a:ext cx="9144000" cy="2387598"/>
          </a:xfrm>
        </p:spPr>
        <p:txBody>
          <a:bodyPr anchor="b" anchorCtr="1"/>
          <a:lstStyle>
            <a:lvl1pPr algn="ctr">
              <a:defRPr sz="6000"/>
            </a:lvl1pPr>
          </a:lstStyle>
          <a:p>
            <a:pPr lvl="0"/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Subtítulo 2"/>
          <p:cNvSpPr txBox="1">
            <a:spLocks noGrp="1"/>
          </p:cNvSpPr>
          <p:nvPr>
            <p:ph type="subTitle" idx="1"/>
          </p:nvPr>
        </p:nvSpPr>
        <p:spPr>
          <a:xfrm>
            <a:off x="1524003" y="3602041"/>
            <a:ext cx="9144000" cy="1655758"/>
          </a:xfrm>
        </p:spPr>
        <p:txBody>
          <a:bodyPr anchorCtr="1"/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pt-BR"/>
              <a:t>Clique para editar o estilo do subtítulo mestre</a:t>
            </a:r>
            <a:endParaRPr lang="de-DE"/>
          </a:p>
        </p:txBody>
      </p:sp>
      <p:sp>
        <p:nvSpPr>
          <p:cNvPr id="4" name="Espaço Reservado para Data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2EFDD29-EDD8-4680-BBFB-C1E686D5FD36}" type="datetime1">
              <a:rPr lang="de-DE"/>
              <a:pPr lvl="0"/>
              <a:t>09.06.2024</a:t>
            </a:fld>
            <a:endParaRPr lang="de-DE"/>
          </a:p>
        </p:txBody>
      </p:sp>
      <p:sp>
        <p:nvSpPr>
          <p:cNvPr id="5" name="Espaço Reservado para Rodapé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Espaço Reservado para Número de Slide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EA52A9C-A339-4673-9415-A805E84053E7}" type="slidenum"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1501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D225612-B840-47F8-91A7-B87BC946AFB2}" type="datetime1">
              <a:rPr lang="de-DE"/>
              <a:pPr lvl="0"/>
              <a:t>09.06.2024</a:t>
            </a:fld>
            <a:endParaRPr lang="de-DE"/>
          </a:p>
        </p:txBody>
      </p:sp>
      <p:sp>
        <p:nvSpPr>
          <p:cNvPr id="5" name="Espaço Reservado para Rodapé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Espaço Reservado para Número de Slide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B05DDA8-ECB6-41BF-9678-B5299FACF306}" type="slidenum"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99612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 txBox="1">
            <a:spLocks noGrp="1"/>
          </p:cNvSpPr>
          <p:nvPr>
            <p:ph type="title" orient="vert"/>
          </p:nvPr>
        </p:nvSpPr>
        <p:spPr>
          <a:xfrm>
            <a:off x="8724903" y="365129"/>
            <a:ext cx="2628899" cy="5811834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 txBox="1">
            <a:spLocks noGrp="1"/>
          </p:cNvSpPr>
          <p:nvPr>
            <p:ph type="body" orient="vert" idx="1"/>
          </p:nvPr>
        </p:nvSpPr>
        <p:spPr>
          <a:xfrm>
            <a:off x="838203" y="365129"/>
            <a:ext cx="7734296" cy="581183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46D0412-8FEB-4482-8719-170024BDA553}" type="datetime1">
              <a:rPr lang="de-DE"/>
              <a:pPr lvl="0"/>
              <a:t>09.06.2024</a:t>
            </a:fld>
            <a:endParaRPr lang="de-DE"/>
          </a:p>
        </p:txBody>
      </p:sp>
      <p:sp>
        <p:nvSpPr>
          <p:cNvPr id="5" name="Espaço Reservado para Rodapé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Espaço Reservado para Número de Slide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DD4B8BB-B83C-4F00-8A96-1DF4970AAC64}" type="slidenum"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64490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483DC76-C545-47C2-8263-6D8268FA3705}" type="datetime1">
              <a:rPr lang="de-DE"/>
              <a:pPr lvl="0"/>
              <a:t>09.06.2024</a:t>
            </a:fld>
            <a:endParaRPr lang="de-DE"/>
          </a:p>
        </p:txBody>
      </p:sp>
      <p:sp>
        <p:nvSpPr>
          <p:cNvPr id="5" name="Espaço Reservado para Rodapé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Espaço Reservado para Número de Slide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4A4E1C8-9E7E-4E1B-844D-D40526C74F68}" type="slidenum"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19613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/>
          </p:nvPr>
        </p:nvSpPr>
        <p:spPr>
          <a:xfrm>
            <a:off x="831847" y="1709735"/>
            <a:ext cx="10515600" cy="2852735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1"/>
          </p:nvPr>
        </p:nvSpPr>
        <p:spPr>
          <a:xfrm>
            <a:off x="831847" y="4589465"/>
            <a:ext cx="10515600" cy="1500182"/>
          </a:xfrm>
        </p:spPr>
        <p:txBody>
          <a:bodyPr/>
          <a:lstStyle>
            <a:lvl1pPr marL="0" indent="0">
              <a:buNone/>
              <a:defRPr sz="2400">
                <a:solidFill>
                  <a:srgbClr val="767676"/>
                </a:solidFill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95F58FB-2CF6-489A-A296-C141437B2ADE}" type="datetime1">
              <a:rPr lang="de-DE"/>
              <a:pPr lvl="0"/>
              <a:t>09.06.2024</a:t>
            </a:fld>
            <a:endParaRPr lang="de-DE"/>
          </a:p>
        </p:txBody>
      </p:sp>
      <p:sp>
        <p:nvSpPr>
          <p:cNvPr id="5" name="Espaço Reservado para Rodapé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Espaço Reservado para Número de Slide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521A06F-7655-44FF-BF75-BE121C80D2E2}" type="slidenum"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76028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Conteúdo 3"/>
          <p:cNvSpPr txBox="1">
            <a:spLocks noGrp="1"/>
          </p:cNvSpPr>
          <p:nvPr>
            <p:ph idx="2"/>
          </p:nvPr>
        </p:nvSpPr>
        <p:spPr>
          <a:xfrm>
            <a:off x="6172200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Data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B9F00CB-0E2D-4BD1-8EE7-A535A867F54A}" type="datetime1">
              <a:rPr lang="de-DE"/>
              <a:pPr lvl="0"/>
              <a:t>09.06.2024</a:t>
            </a:fld>
            <a:endParaRPr lang="de-DE"/>
          </a:p>
        </p:txBody>
      </p:sp>
      <p:sp>
        <p:nvSpPr>
          <p:cNvPr id="6" name="Espaço Reservado para Rodapé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7" name="Espaço Reservado para Número de Slide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B8F9B73-2FD4-49FE-8CDB-682BFF867B4F}" type="slidenum"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0085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/>
          </p:nvPr>
        </p:nvSpPr>
        <p:spPr>
          <a:xfrm>
            <a:off x="839784" y="365129"/>
            <a:ext cx="10515600" cy="13255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1"/>
          </p:nvPr>
        </p:nvSpPr>
        <p:spPr>
          <a:xfrm>
            <a:off x="839784" y="1681160"/>
            <a:ext cx="5157782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 txBox="1">
            <a:spLocks noGrp="1"/>
          </p:cNvSpPr>
          <p:nvPr>
            <p:ph idx="2"/>
          </p:nvPr>
        </p:nvSpPr>
        <p:spPr>
          <a:xfrm>
            <a:off x="839784" y="2505071"/>
            <a:ext cx="5157782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Texto 4"/>
          <p:cNvSpPr txBox="1">
            <a:spLocks noGrp="1"/>
          </p:cNvSpPr>
          <p:nvPr>
            <p:ph type="body" idx="3"/>
          </p:nvPr>
        </p:nvSpPr>
        <p:spPr>
          <a:xfrm>
            <a:off x="6172200" y="1681160"/>
            <a:ext cx="5183184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 txBox="1">
            <a:spLocks noGrp="1"/>
          </p:cNvSpPr>
          <p:nvPr>
            <p:ph idx="4"/>
          </p:nvPr>
        </p:nvSpPr>
        <p:spPr>
          <a:xfrm>
            <a:off x="6172200" y="2505071"/>
            <a:ext cx="5183184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7" name="Espaço Reservado para Data 6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686697D-EA3C-494D-94CB-B5803BEEA88A}" type="datetime1">
              <a:rPr lang="de-DE"/>
              <a:pPr lvl="0"/>
              <a:t>09.06.2024</a:t>
            </a:fld>
            <a:endParaRPr lang="de-DE"/>
          </a:p>
        </p:txBody>
      </p:sp>
      <p:sp>
        <p:nvSpPr>
          <p:cNvPr id="8" name="Espaço Reservado para Rodapé 7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9" name="Espaço Reservado para Número de Slide 8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E11A544-AA2B-4A6E-9C73-2F1C486A8057}" type="slidenum"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69318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Data 2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3777F68-A57B-485D-A98D-4D2408A2C016}" type="datetime1">
              <a:rPr lang="de-DE"/>
              <a:pPr lvl="0"/>
              <a:t>09.06.2024</a:t>
            </a:fld>
            <a:endParaRPr lang="de-DE"/>
          </a:p>
        </p:txBody>
      </p:sp>
      <p:sp>
        <p:nvSpPr>
          <p:cNvPr id="4" name="Espaço Reservado para Rodapé 3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5" name="Espaço Reservado para Número de Slide 4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7AAE8EC-4BC7-4235-83F1-8D06A9CFC49E}" type="slidenum"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23981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C28C3F5-2B45-4CD6-A7A0-1A740BC98270}" type="datetime1">
              <a:rPr lang="de-DE"/>
              <a:pPr lvl="0"/>
              <a:t>09.06.2024</a:t>
            </a:fld>
            <a:endParaRPr lang="de-DE"/>
          </a:p>
        </p:txBody>
      </p:sp>
      <p:sp>
        <p:nvSpPr>
          <p:cNvPr id="3" name="Espaço Reservado para Rodapé 2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4" name="Espaço Reservado para Número de Slide 3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D9EF362-8044-4F30-AA24-FB3D10B16858}" type="slidenum"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07028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 txBox="1">
            <a:spLocks noGrp="1"/>
          </p:cNvSpPr>
          <p:nvPr>
            <p:ph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Texto 3"/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6196DEE-7AD5-473F-94F1-C8C88CE003DF}" type="datetime1">
              <a:rPr lang="de-DE"/>
              <a:pPr lvl="0"/>
              <a:t>09.06.2024</a:t>
            </a:fld>
            <a:endParaRPr lang="de-DE"/>
          </a:p>
        </p:txBody>
      </p:sp>
      <p:sp>
        <p:nvSpPr>
          <p:cNvPr id="6" name="Espaço Reservado para Rodapé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7" name="Espaço Reservado para Número de Slide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74466E1-5ADC-4F68-9433-40F01F9F23C3}" type="slidenum"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90111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Imagem 2"/>
          <p:cNvSpPr txBox="1">
            <a:spLocks noGrp="1"/>
          </p:cNvSpPr>
          <p:nvPr>
            <p:ph type="pic"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 marL="0" indent="0">
              <a:buNone/>
              <a:defRPr lang="de-DE" sz="3200"/>
            </a:lvl1pPr>
          </a:lstStyle>
          <a:p>
            <a:pPr lvl="0"/>
            <a:endParaRPr lang="de-DE"/>
          </a:p>
        </p:txBody>
      </p:sp>
      <p:sp>
        <p:nvSpPr>
          <p:cNvPr id="4" name="Espaço Reservado para Texto 3"/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9193FD9-48EF-43E9-B3F2-E2F44EC2F303}" type="datetime1">
              <a:rPr lang="de-DE"/>
              <a:pPr lvl="0"/>
              <a:t>09.06.2024</a:t>
            </a:fld>
            <a:endParaRPr lang="de-DE"/>
          </a:p>
        </p:txBody>
      </p:sp>
      <p:sp>
        <p:nvSpPr>
          <p:cNvPr id="6" name="Espaço Reservado para Rodapé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7" name="Espaço Reservado para Número de Slide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4C92685-D06B-46AF-8DC2-E856B41FC510}" type="slidenum"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51899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 txBox="1">
            <a:spLocks noGrp="1"/>
          </p:cNvSpPr>
          <p:nvPr>
            <p:ph type="title"/>
          </p:nvPr>
        </p:nvSpPr>
        <p:spPr>
          <a:xfrm>
            <a:off x="838203" y="365129"/>
            <a:ext cx="10515600" cy="13255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lvl="0"/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1"/>
          </p:nvPr>
        </p:nvSpPr>
        <p:spPr>
          <a:xfrm>
            <a:off x="838203" y="1825627"/>
            <a:ext cx="10515600" cy="435133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 txBox="1">
            <a:spLocks noGrp="1"/>
          </p:cNvSpPr>
          <p:nvPr>
            <p:ph type="dt" sz="half" idx="2"/>
          </p:nvPr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1200" b="0" i="0" u="none" strike="noStrike" kern="1200" cap="none" spc="0" baseline="0">
                <a:solidFill>
                  <a:srgbClr val="767676"/>
                </a:solidFill>
                <a:uFillTx/>
                <a:latin typeface="Aptos"/>
              </a:defRPr>
            </a:lvl1pPr>
          </a:lstStyle>
          <a:p>
            <a:pPr lvl="0"/>
            <a:fld id="{F479EB4A-71AE-4919-A765-FF7D5F33EA78}" type="datetime1">
              <a:rPr lang="de-DE"/>
              <a:pPr lvl="0"/>
              <a:t>09.06.2024</a:t>
            </a:fld>
            <a:endParaRPr lang="de-DE"/>
          </a:p>
        </p:txBody>
      </p:sp>
      <p:sp>
        <p:nvSpPr>
          <p:cNvPr id="5" name="Espaço Reservado para Rodapé 4"/>
          <p:cNvSpPr txBox="1">
            <a:spLocks noGrp="1"/>
          </p:cNvSpPr>
          <p:nvPr>
            <p:ph type="ftr" sz="quarter" idx="3"/>
          </p:nvPr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1200" b="0" i="0" u="none" strike="noStrike" kern="1200" cap="none" spc="0" baseline="0">
                <a:solidFill>
                  <a:srgbClr val="767676"/>
                </a:solidFill>
                <a:uFillTx/>
                <a:latin typeface="Aptos"/>
              </a:defRPr>
            </a:lvl1pPr>
          </a:lstStyle>
          <a:p>
            <a:pPr lvl="0"/>
            <a:endParaRPr lang="de-DE"/>
          </a:p>
        </p:txBody>
      </p:sp>
      <p:sp>
        <p:nvSpPr>
          <p:cNvPr id="6" name="Espaço Reservado para Número de Slide 5"/>
          <p:cNvSpPr txBox="1">
            <a:spLocks noGrp="1"/>
          </p:cNvSpPr>
          <p:nvPr>
            <p:ph type="sldNum" sz="quarter" idx="4"/>
          </p:nvPr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1200" b="0" i="0" u="none" strike="noStrike" kern="1200" cap="none" spc="0" baseline="0">
                <a:solidFill>
                  <a:srgbClr val="767676"/>
                </a:solidFill>
                <a:uFillTx/>
                <a:latin typeface="Aptos"/>
              </a:defRPr>
            </a:lvl1pPr>
          </a:lstStyle>
          <a:p>
            <a:pPr lvl="0"/>
            <a:fld id="{7321AC88-74DA-4A84-9CBD-F875D967D9E2}" type="slidenum">
              <a:t>‹nº›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marL="0" marR="0" lvl="0" indent="0" algn="l" defTabSz="914400" rtl="0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pt-BR" sz="4400" b="0" i="0" u="none" strike="noStrike" kern="1200" cap="none" spc="0" baseline="0">
          <a:solidFill>
            <a:srgbClr val="000000"/>
          </a:solidFill>
          <a:uFillTx/>
          <a:latin typeface="Aptos Display"/>
        </a:defRPr>
      </a:lvl1pPr>
    </p:titleStyle>
    <p:bodyStyle>
      <a:lvl1pPr marL="228600" marR="0" lvl="0" indent="-228600" algn="l" defTabSz="914400" rtl="0" fontAlgn="auto" hangingPunct="1">
        <a:lnSpc>
          <a:spcPct val="90000"/>
        </a:lnSpc>
        <a:spcBef>
          <a:spcPts val="1000"/>
        </a:spcBef>
        <a:spcAft>
          <a:spcPts val="0"/>
        </a:spcAft>
        <a:buSzPct val="100000"/>
        <a:buFont typeface="Arial" pitchFamily="34"/>
        <a:buChar char="•"/>
        <a:tabLst/>
        <a:defRPr lang="pt-BR" sz="2800" b="0" i="0" u="none" strike="noStrike" kern="1200" cap="none" spc="0" baseline="0">
          <a:solidFill>
            <a:srgbClr val="000000"/>
          </a:solidFill>
          <a:uFillTx/>
          <a:latin typeface="Aptos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pt-BR" sz="2400" b="0" i="0" u="none" strike="noStrike" kern="1200" cap="none" spc="0" baseline="0">
          <a:solidFill>
            <a:srgbClr val="000000"/>
          </a:solidFill>
          <a:uFillTx/>
          <a:latin typeface="Aptos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pt-BR" sz="2000" b="0" i="0" u="none" strike="noStrike" kern="1200" cap="none" spc="0" baseline="0">
          <a:solidFill>
            <a:srgbClr val="000000"/>
          </a:solidFill>
          <a:uFillTx/>
          <a:latin typeface="Aptos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pt-BR" sz="1800" b="0" i="0" u="none" strike="noStrike" kern="1200" cap="none" spc="0" baseline="0">
          <a:solidFill>
            <a:srgbClr val="000000"/>
          </a:solidFill>
          <a:uFillTx/>
          <a:latin typeface="Aptos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pt-BR" sz="1800" b="0" i="0" u="none" strike="noStrike" kern="1200" cap="none" spc="0" baseline="0">
          <a:solidFill>
            <a:srgbClr val="000000"/>
          </a:solidFill>
          <a:uFillTx/>
          <a:latin typeface="Apto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7.jpeg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Move="1" noResize="1"/>
          </p:cNvSpPr>
          <p:nvPr/>
        </p:nvSpPr>
        <p:spPr>
          <a:xfrm>
            <a:off x="0" y="0"/>
            <a:ext cx="12191996" cy="6857369"/>
          </a:xfrm>
          <a:prstGeom prst="rect">
            <a:avLst/>
          </a:prstGeom>
          <a:solidFill>
            <a:srgbClr val="156082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Aptos"/>
            </a:endParaRPr>
          </a:p>
        </p:txBody>
      </p:sp>
      <p:sp>
        <p:nvSpPr>
          <p:cNvPr id="3" name="Título 1"/>
          <p:cNvSpPr txBox="1">
            <a:spLocks noGrp="1"/>
          </p:cNvSpPr>
          <p:nvPr>
            <p:ph type="ctrTitle"/>
          </p:nvPr>
        </p:nvSpPr>
        <p:spPr>
          <a:xfrm>
            <a:off x="1104741" y="4635898"/>
            <a:ext cx="4036335" cy="1181103"/>
          </a:xfrm>
        </p:spPr>
        <p:txBody>
          <a:bodyPr anchor="ctr" anchorCtr="0"/>
          <a:lstStyle/>
          <a:p>
            <a:pPr lvl="0" algn="l"/>
            <a:r>
              <a:rPr lang="de-DE" sz="2000"/>
              <a:t>Aluno(a): Bruna Canhoni</a:t>
            </a:r>
            <a:br>
              <a:rPr lang="de-DE" sz="2000"/>
            </a:br>
            <a:r>
              <a:rPr lang="de-DE" sz="2000"/>
              <a:t>Aluno(a):Lucas Renê</a:t>
            </a:r>
            <a:br>
              <a:rPr lang="de-DE" sz="2000"/>
            </a:br>
            <a:r>
              <a:rPr lang="de-DE" sz="2000" b="1"/>
              <a:t>Professor(a):</a:t>
            </a:r>
            <a:r>
              <a:rPr lang="de-DE" sz="2000"/>
              <a:t> Adriana</a:t>
            </a:r>
            <a:br>
              <a:rPr lang="de-DE" sz="2000"/>
            </a:br>
            <a:r>
              <a:rPr lang="de-DE" sz="2000" b="1"/>
              <a:t>1° Semestre</a:t>
            </a:r>
          </a:p>
        </p:txBody>
      </p:sp>
      <p:sp>
        <p:nvSpPr>
          <p:cNvPr id="4" name="Subtítulo 2"/>
          <p:cNvSpPr txBox="1">
            <a:spLocks noGrp="1"/>
          </p:cNvSpPr>
          <p:nvPr>
            <p:ph type="subTitle" idx="1"/>
          </p:nvPr>
        </p:nvSpPr>
        <p:spPr>
          <a:xfrm>
            <a:off x="134096" y="1040724"/>
            <a:ext cx="5787118" cy="1709845"/>
          </a:xfrm>
        </p:spPr>
        <p:txBody>
          <a:bodyPr anchor="b" anchorCtr="0"/>
          <a:lstStyle/>
          <a:p>
            <a:pPr lvl="0" algn="l"/>
            <a:r>
              <a:rPr lang="de-DE" sz="3950" b="1"/>
              <a:t>GESTÃO DA PRODUÇÃO INDUSTRIAL</a:t>
            </a:r>
          </a:p>
        </p:txBody>
      </p:sp>
      <p:grpSp>
        <p:nvGrpSpPr>
          <p:cNvPr id="5" name="Group 10"/>
          <p:cNvGrpSpPr/>
          <p:nvPr/>
        </p:nvGrpSpPr>
        <p:grpSpPr>
          <a:xfrm>
            <a:off x="0" y="3154314"/>
            <a:ext cx="731519" cy="673455"/>
            <a:chOff x="0" y="3154314"/>
            <a:chExt cx="731519" cy="673455"/>
          </a:xfrm>
        </p:grpSpPr>
        <p:sp>
          <p:nvSpPr>
            <p:cNvPr id="6" name="Rectangle 11"/>
            <p:cNvSpPr/>
            <p:nvPr/>
          </p:nvSpPr>
          <p:spPr>
            <a:xfrm>
              <a:off x="0" y="3154314"/>
              <a:ext cx="195855" cy="673455"/>
            </a:xfrm>
            <a:prstGeom prst="rect">
              <a:avLst/>
            </a:prstGeom>
            <a:solidFill>
              <a:srgbClr val="0F9ED5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7" name="Rectangle 12"/>
            <p:cNvSpPr/>
            <p:nvPr/>
          </p:nvSpPr>
          <p:spPr>
            <a:xfrm>
              <a:off x="267836" y="3154314"/>
              <a:ext cx="195855" cy="673455"/>
            </a:xfrm>
            <a:prstGeom prst="rect">
              <a:avLst/>
            </a:prstGeom>
            <a:solidFill>
              <a:srgbClr val="0F9ED5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8" name="Rectangle 13"/>
            <p:cNvSpPr/>
            <p:nvPr/>
          </p:nvSpPr>
          <p:spPr>
            <a:xfrm>
              <a:off x="535664" y="3154314"/>
              <a:ext cx="195855" cy="673455"/>
            </a:xfrm>
            <a:prstGeom prst="rect">
              <a:avLst/>
            </a:prstGeom>
            <a:solidFill>
              <a:srgbClr val="0F9ED5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</p:grpSp>
      <p:sp>
        <p:nvSpPr>
          <p:cNvPr id="9" name="Rectangle 15"/>
          <p:cNvSpPr>
            <a:spLocks noMove="1" noResize="1"/>
          </p:cNvSpPr>
          <p:nvPr/>
        </p:nvSpPr>
        <p:spPr>
          <a:xfrm flipH="1">
            <a:off x="10697666" y="0"/>
            <a:ext cx="1494330" cy="6858000"/>
          </a:xfrm>
          <a:prstGeom prst="rect">
            <a:avLst/>
          </a:prstGeom>
          <a:solidFill>
            <a:srgbClr val="0F9ED5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Aptos"/>
            </a:endParaRPr>
          </a:p>
        </p:txBody>
      </p:sp>
      <p:sp>
        <p:nvSpPr>
          <p:cNvPr id="10" name="Rectangle 17"/>
          <p:cNvSpPr>
            <a:spLocks noMove="1" noResize="1"/>
          </p:cNvSpPr>
          <p:nvPr/>
        </p:nvSpPr>
        <p:spPr>
          <a:xfrm>
            <a:off x="5685812" y="391884"/>
            <a:ext cx="6009363" cy="6017081"/>
          </a:xfrm>
          <a:prstGeom prst="rect">
            <a:avLst/>
          </a:prstGeom>
          <a:solidFill>
            <a:srgbClr val="FFFFFF"/>
          </a:solidFill>
          <a:ln cap="flat">
            <a:noFill/>
            <a:prstDash val="solid"/>
          </a:ln>
          <a:effectLst>
            <a:outerShdw dist="127001" dir="5400000" algn="tl">
              <a:srgbClr val="000000">
                <a:alpha val="15000"/>
              </a:srgbClr>
            </a:outerShdw>
          </a:effectLst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Aptos"/>
            </a:endParaRPr>
          </a:p>
        </p:txBody>
      </p:sp>
      <p:pic>
        <p:nvPicPr>
          <p:cNvPr id="11" name="Imagem 3" descr="Quem sou eu? | Amazon.com.br"/>
          <p:cNvPicPr>
            <a:picLocks noChangeAspect="1"/>
          </p:cNvPicPr>
          <p:nvPr/>
        </p:nvPicPr>
        <p:blipFill>
          <a:blip r:embed="rId2"/>
          <a:srcRect r="2" b="5220"/>
          <a:stretch>
            <a:fillRect/>
          </a:stretch>
        </p:blipFill>
        <p:spPr>
          <a:xfrm>
            <a:off x="5922495" y="666725"/>
            <a:ext cx="5535997" cy="5465789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12" name="CaixaDeTexto 4"/>
          <p:cNvSpPr txBox="1"/>
          <p:nvPr/>
        </p:nvSpPr>
        <p:spPr>
          <a:xfrm>
            <a:off x="977749" y="3301020"/>
            <a:ext cx="3573164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1800" b="0" i="0" u="none" strike="noStrike" kern="1200" cap="none" spc="0" baseline="0">
                <a:solidFill>
                  <a:srgbClr val="4E95D9"/>
                </a:solidFill>
                <a:uFillTx/>
                <a:latin typeface="Aptos"/>
              </a:rPr>
              <a:t>INFORMÁTICA</a:t>
            </a:r>
          </a:p>
        </p:txBody>
      </p:sp>
      <p:pic>
        <p:nvPicPr>
          <p:cNvPr id="13" name="Imagem 5" descr="FATEC São Paulo | LinkedIn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7905" y="389708"/>
            <a:ext cx="3659410" cy="481513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Slide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0"/>
          <p:cNvSpPr>
            <a:spLocks noMove="1" noResize="1"/>
          </p:cNvSpPr>
          <p:nvPr/>
        </p:nvSpPr>
        <p:spPr>
          <a:xfrm>
            <a:off x="0" y="0"/>
            <a:ext cx="12191996" cy="6858000"/>
          </a:xfrm>
          <a:prstGeom prst="rect">
            <a:avLst/>
          </a:prstGeom>
          <a:solidFill>
            <a:srgbClr val="0D0D0D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Aptos"/>
            </a:endParaRPr>
          </a:p>
        </p:txBody>
      </p:sp>
      <p:sp>
        <p:nvSpPr>
          <p:cNvPr id="3" name="Título 1"/>
          <p:cNvSpPr txBox="1">
            <a:spLocks noGrp="1"/>
          </p:cNvSpPr>
          <p:nvPr>
            <p:ph type="title"/>
          </p:nvPr>
        </p:nvSpPr>
        <p:spPr>
          <a:xfrm>
            <a:off x="553605" y="-297253"/>
            <a:ext cx="4505550" cy="2387598"/>
          </a:xfrm>
        </p:spPr>
        <p:txBody>
          <a:bodyPr anchor="b"/>
          <a:lstStyle/>
          <a:p>
            <a:pPr lvl="0"/>
            <a:r>
              <a:rPr lang="en-US" sz="5000" b="1">
                <a:solidFill>
                  <a:srgbClr val="FFFFFF"/>
                </a:solidFill>
              </a:rPr>
              <a:t>Fale um pouco sobre você?</a:t>
            </a:r>
          </a:p>
        </p:txBody>
      </p:sp>
      <p:sp>
        <p:nvSpPr>
          <p:cNvPr id="4" name="Freeform: Shape 52"/>
          <p:cNvSpPr>
            <a:spLocks noMove="1" noResize="1"/>
          </p:cNvSpPr>
          <p:nvPr/>
        </p:nvSpPr>
        <p:spPr>
          <a:xfrm>
            <a:off x="5530419" y="226890"/>
            <a:ext cx="5968654" cy="6085002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5968658"/>
              <a:gd name="f7" fmla="val 6085007"/>
              <a:gd name="f8" fmla="val 3557919"/>
              <a:gd name="f9" fmla="val 2195749"/>
              <a:gd name="f10" fmla="val 2058230"/>
              <a:gd name="f11" fmla="val 3538657"/>
              <a:gd name="f12" fmla="+- 0 0 -90"/>
              <a:gd name="f13" fmla="*/ f3 1 5968658"/>
              <a:gd name="f14" fmla="*/ f4 1 6085007"/>
              <a:gd name="f15" fmla="val f5"/>
              <a:gd name="f16" fmla="val f6"/>
              <a:gd name="f17" fmla="val f7"/>
              <a:gd name="f18" fmla="*/ f12 f0 1"/>
              <a:gd name="f19" fmla="+- f17 0 f15"/>
              <a:gd name="f20" fmla="+- f16 0 f15"/>
              <a:gd name="f21" fmla="*/ f18 1 f2"/>
              <a:gd name="f22" fmla="*/ f20 1 5968658"/>
              <a:gd name="f23" fmla="*/ f19 1 6085007"/>
              <a:gd name="f24" fmla="*/ 0 f20 1"/>
              <a:gd name="f25" fmla="*/ 0 f19 1"/>
              <a:gd name="f26" fmla="*/ 3557919 f20 1"/>
              <a:gd name="f27" fmla="*/ 2195749 f19 1"/>
              <a:gd name="f28" fmla="*/ 5968658 f20 1"/>
              <a:gd name="f29" fmla="*/ 6085007 f19 1"/>
              <a:gd name="f30" fmla="*/ 2058230 f20 1"/>
              <a:gd name="f31" fmla="*/ 3538657 f19 1"/>
              <a:gd name="f32" fmla="+- f21 0 f1"/>
              <a:gd name="f33" fmla="*/ f24 1 5968658"/>
              <a:gd name="f34" fmla="*/ f25 1 6085007"/>
              <a:gd name="f35" fmla="*/ f26 1 5968658"/>
              <a:gd name="f36" fmla="*/ f27 1 6085007"/>
              <a:gd name="f37" fmla="*/ f28 1 5968658"/>
              <a:gd name="f38" fmla="*/ f29 1 6085007"/>
              <a:gd name="f39" fmla="*/ f30 1 5968658"/>
              <a:gd name="f40" fmla="*/ f31 1 6085007"/>
              <a:gd name="f41" fmla="*/ f15 1 f22"/>
              <a:gd name="f42" fmla="*/ f16 1 f22"/>
              <a:gd name="f43" fmla="*/ f15 1 f23"/>
              <a:gd name="f44" fmla="*/ f17 1 f23"/>
              <a:gd name="f45" fmla="*/ f33 1 f22"/>
              <a:gd name="f46" fmla="*/ f34 1 f23"/>
              <a:gd name="f47" fmla="*/ f35 1 f22"/>
              <a:gd name="f48" fmla="*/ f36 1 f23"/>
              <a:gd name="f49" fmla="*/ f37 1 f22"/>
              <a:gd name="f50" fmla="*/ f38 1 f23"/>
              <a:gd name="f51" fmla="*/ f39 1 f22"/>
              <a:gd name="f52" fmla="*/ f40 1 f23"/>
              <a:gd name="f53" fmla="*/ f41 f13 1"/>
              <a:gd name="f54" fmla="*/ f42 f13 1"/>
              <a:gd name="f55" fmla="*/ f44 f14 1"/>
              <a:gd name="f56" fmla="*/ f43 f14 1"/>
              <a:gd name="f57" fmla="*/ f45 f13 1"/>
              <a:gd name="f58" fmla="*/ f46 f14 1"/>
              <a:gd name="f59" fmla="*/ f47 f13 1"/>
              <a:gd name="f60" fmla="*/ f48 f14 1"/>
              <a:gd name="f61" fmla="*/ f49 f13 1"/>
              <a:gd name="f62" fmla="*/ f50 f14 1"/>
              <a:gd name="f63" fmla="*/ f51 f13 1"/>
              <a:gd name="f64" fmla="*/ f52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57" y="f58"/>
              </a:cxn>
              <a:cxn ang="f32">
                <a:pos x="f59" y="f58"/>
              </a:cxn>
              <a:cxn ang="f32">
                <a:pos x="f59" y="f60"/>
              </a:cxn>
              <a:cxn ang="f32">
                <a:pos x="f61" y="f60"/>
              </a:cxn>
              <a:cxn ang="f32">
                <a:pos x="f61" y="f62"/>
              </a:cxn>
              <a:cxn ang="f32">
                <a:pos x="f63" y="f62"/>
              </a:cxn>
              <a:cxn ang="f32">
                <a:pos x="f63" y="f64"/>
              </a:cxn>
              <a:cxn ang="f32">
                <a:pos x="f57" y="f64"/>
              </a:cxn>
            </a:cxnLst>
            <a:rect l="f53" t="f56" r="f54" b="f55"/>
            <a:pathLst>
              <a:path w="5968658" h="6085007">
                <a:moveTo>
                  <a:pt x="f5" y="f5"/>
                </a:moveTo>
                <a:lnTo>
                  <a:pt x="f8" y="f5"/>
                </a:lnTo>
                <a:lnTo>
                  <a:pt x="f8" y="f9"/>
                </a:lnTo>
                <a:lnTo>
                  <a:pt x="f6" y="f9"/>
                </a:lnTo>
                <a:lnTo>
                  <a:pt x="f6" y="f7"/>
                </a:lnTo>
                <a:lnTo>
                  <a:pt x="f10" y="f7"/>
                </a:lnTo>
                <a:lnTo>
                  <a:pt x="f10" y="f11"/>
                </a:lnTo>
                <a:lnTo>
                  <a:pt x="f5" y="f11"/>
                </a:lnTo>
                <a:close/>
              </a:path>
            </a:pathLst>
          </a:custGeom>
          <a:solidFill>
            <a:srgbClr val="0D0D0D"/>
          </a:solidFill>
          <a:ln w="12701" cap="flat">
            <a:solidFill>
              <a:srgbClr val="E97132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Aptos"/>
            </a:endParaRPr>
          </a:p>
        </p:txBody>
      </p:sp>
      <p:pic>
        <p:nvPicPr>
          <p:cNvPr id="5" name="Espaço Reservado para Conteúdo 7" descr="Rosto de homem visto de perto&#10;&#10;Descrição gerada automaticamente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02180" y="2724994"/>
            <a:ext cx="2496860" cy="3449308"/>
          </a:xfrm>
        </p:spPr>
      </p:pic>
      <p:pic>
        <p:nvPicPr>
          <p:cNvPr id="6" name="Espaço Reservado para Conteúdo 6" descr="Mulher com cabelo escuro sorrindo&#10;&#10;Descrição gerada automaticamente"/>
          <p:cNvPicPr>
            <a:picLocks noChangeAspect="1"/>
          </p:cNvPicPr>
          <p:nvPr/>
        </p:nvPicPr>
        <p:blipFill>
          <a:blip r:embed="rId3"/>
          <a:srcRect r="1208" b="2"/>
          <a:stretch>
            <a:fillRect/>
          </a:stretch>
        </p:blipFill>
        <p:spPr>
          <a:xfrm>
            <a:off x="5930551" y="383398"/>
            <a:ext cx="2510512" cy="3153555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7" name="CaixaDeTexto 2"/>
          <p:cNvSpPr txBox="1"/>
          <p:nvPr/>
        </p:nvSpPr>
        <p:spPr>
          <a:xfrm>
            <a:off x="655615" y="2306610"/>
            <a:ext cx="4293263" cy="729430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BR" sz="1800" b="0" i="0" u="none" strike="noStrike" kern="1200" cap="none" spc="0" baseline="0">
              <a:solidFill>
                <a:srgbClr val="FFFFFF"/>
              </a:solidFill>
              <a:uFillTx/>
              <a:latin typeface="Aptos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18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rPr>
              <a:t>Meu nome completo é Bruna Stefani Canhoni Lima, tenho 21 anos, formada em Técnica Administrativa e atualmente estou cursando superior em Tecnólogo em Gestão da Produção Industrial.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BR" sz="1800" b="0" i="0" u="none" strike="noStrike" kern="1200" cap="none" spc="0" baseline="0">
              <a:solidFill>
                <a:srgbClr val="FFFFFF"/>
              </a:solidFill>
              <a:uFillTx/>
              <a:latin typeface="Aptos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BR" sz="1800" b="0" i="0" u="none" strike="noStrike" kern="1200" cap="none" spc="0" baseline="0">
              <a:solidFill>
                <a:srgbClr val="FFFFFF"/>
              </a:solidFill>
              <a:uFillTx/>
              <a:latin typeface="Aptos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BR" sz="1800" b="0" i="0" u="none" strike="noStrike" kern="1200" cap="none" spc="0" baseline="0">
              <a:solidFill>
                <a:srgbClr val="FFFFFF"/>
              </a:solidFill>
              <a:uFillTx/>
              <a:latin typeface="Aptos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BR" sz="1800" b="0" i="0" u="none" strike="noStrike" kern="1200" cap="none" spc="0" baseline="0">
              <a:solidFill>
                <a:srgbClr val="FFFFFF"/>
              </a:solidFill>
              <a:uFillTx/>
              <a:latin typeface="Aptos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BR" sz="1800" b="0" i="0" u="none" strike="noStrike" kern="1200" cap="none" spc="0" baseline="0">
              <a:solidFill>
                <a:srgbClr val="FFFFFF"/>
              </a:solidFill>
              <a:uFillTx/>
              <a:latin typeface="Aptos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BR" sz="1800" b="0" i="0" u="none" strike="noStrike" kern="1200" cap="none" spc="0" baseline="0">
              <a:solidFill>
                <a:srgbClr val="FFFFFF"/>
              </a:solidFill>
              <a:uFillTx/>
              <a:latin typeface="Aptos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BR" sz="1800" b="0" i="0" u="none" strike="noStrike" kern="1200" cap="none" spc="0" baseline="0">
              <a:solidFill>
                <a:srgbClr val="FFFFFF"/>
              </a:solidFill>
              <a:uFillTx/>
              <a:latin typeface="Aptos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BR" sz="1800" b="0" i="0" u="none" strike="noStrike" kern="1200" cap="none" spc="0" baseline="0">
              <a:solidFill>
                <a:srgbClr val="FFFFFF"/>
              </a:solidFill>
              <a:uFillTx/>
              <a:latin typeface="Aptos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BR" sz="1800" b="0" i="0" u="none" strike="noStrike" kern="1200" cap="none" spc="0" baseline="0">
              <a:solidFill>
                <a:srgbClr val="FFFFFF"/>
              </a:solidFill>
              <a:uFillTx/>
              <a:latin typeface="Aptos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BR" sz="1800" b="0" i="0" u="none" strike="noStrike" kern="1200" cap="none" spc="0" baseline="0">
              <a:solidFill>
                <a:srgbClr val="FFFFFF"/>
              </a:solidFill>
              <a:uFillTx/>
              <a:latin typeface="Aptos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BR" sz="1800" b="0" i="0" u="none" strike="noStrike" kern="1200" cap="none" spc="0" baseline="0">
              <a:solidFill>
                <a:srgbClr val="FFFFFF"/>
              </a:solidFill>
              <a:uFillTx/>
              <a:latin typeface="Aptos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BR" sz="1800" b="0" i="0" u="none" strike="noStrike" kern="1200" cap="none" spc="0" baseline="0">
              <a:solidFill>
                <a:srgbClr val="FFFFFF"/>
              </a:solidFill>
              <a:uFillTx/>
              <a:latin typeface="Aptos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BR" sz="1800" b="0" i="0" u="none" strike="noStrike" kern="1200" cap="none" spc="0" baseline="0">
              <a:solidFill>
                <a:srgbClr val="FFFFFF"/>
              </a:solidFill>
              <a:uFillTx/>
              <a:latin typeface="Aptos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BR" sz="1800" b="0" i="0" u="none" strike="noStrike" kern="1200" cap="none" spc="0" baseline="0">
              <a:solidFill>
                <a:srgbClr val="FFFFFF"/>
              </a:solidFill>
              <a:uFillTx/>
              <a:latin typeface="Aptos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BR" sz="1800" b="0" i="0" u="none" strike="noStrike" kern="1200" cap="none" spc="0" baseline="0">
              <a:solidFill>
                <a:srgbClr val="FFFFFF"/>
              </a:solidFill>
              <a:uFillTx/>
              <a:latin typeface="Aptos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BR" sz="1800" b="0" i="0" u="none" strike="noStrike" kern="1200" cap="none" spc="0" baseline="0">
              <a:solidFill>
                <a:srgbClr val="FFFFFF"/>
              </a:solidFill>
              <a:uFillTx/>
              <a:latin typeface="Aptos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BR" sz="1800" b="0" i="0" u="none" strike="noStrike" kern="1200" cap="none" spc="0" baseline="0">
              <a:solidFill>
                <a:srgbClr val="FFFFFF"/>
              </a:solidFill>
              <a:uFillTx/>
              <a:latin typeface="Aptos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BR" sz="1800" b="0" i="0" u="none" strike="noStrike" kern="1200" cap="none" spc="0" baseline="0">
              <a:solidFill>
                <a:srgbClr val="FFFFFF"/>
              </a:solidFill>
              <a:uFillTx/>
              <a:latin typeface="Aptos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BR" sz="1800" b="0" i="0" u="none" strike="noStrike" kern="1200" cap="none" spc="0" baseline="0">
              <a:solidFill>
                <a:srgbClr val="FFFFFF"/>
              </a:solidFill>
              <a:uFillTx/>
              <a:latin typeface="Aptos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BR" sz="1800" b="0" i="0" u="none" strike="noStrike" kern="1200" cap="none" spc="0" baseline="0">
              <a:solidFill>
                <a:srgbClr val="FFFFFF"/>
              </a:solidFill>
              <a:uFillTx/>
              <a:latin typeface="Aptos"/>
            </a:endParaRPr>
          </a:p>
        </p:txBody>
      </p:sp>
      <p:sp>
        <p:nvSpPr>
          <p:cNvPr id="8" name="CaixaDeTexto 3"/>
          <p:cNvSpPr txBox="1"/>
          <p:nvPr/>
        </p:nvSpPr>
        <p:spPr>
          <a:xfrm>
            <a:off x="3698665" y="4747656"/>
            <a:ext cx="3661559" cy="120033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18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rPr>
              <a:t>Sou o Lucas Renê, tenho 36 anos, moro em São José dos Campos e estou cursando Gestão da Produção Industrial.</a:t>
            </a:r>
          </a:p>
        </p:txBody>
      </p:sp>
      <p:pic>
        <p:nvPicPr>
          <p:cNvPr id="9" name="Imagem 4" descr="QUEM SOU EU? - Shirley Miguel Psicóloga &amp; Coach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0440" y="4616220"/>
            <a:ext cx="2288267" cy="1571625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Slide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6"/>
          <p:cNvSpPr>
            <a:spLocks noMove="1" noResize="1"/>
          </p:cNvSpPr>
          <p:nvPr/>
        </p:nvSpPr>
        <p:spPr>
          <a:xfrm>
            <a:off x="0" y="0"/>
            <a:ext cx="12191996" cy="6858000"/>
          </a:xfrm>
          <a:prstGeom prst="rect">
            <a:avLst/>
          </a:prstGeom>
          <a:solidFill>
            <a:srgbClr val="00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Aptos"/>
            </a:endParaRPr>
          </a:p>
        </p:txBody>
      </p:sp>
      <p:sp>
        <p:nvSpPr>
          <p:cNvPr id="3" name="Título 1"/>
          <p:cNvSpPr txBox="1">
            <a:spLocks noGrp="1"/>
          </p:cNvSpPr>
          <p:nvPr>
            <p:ph type="title"/>
          </p:nvPr>
        </p:nvSpPr>
        <p:spPr>
          <a:xfrm>
            <a:off x="976743" y="1839672"/>
            <a:ext cx="4394204" cy="1323438"/>
          </a:xfrm>
        </p:spPr>
        <p:txBody>
          <a:bodyPr anchor="t"/>
          <a:lstStyle/>
          <a:p>
            <a:pPr lvl="0"/>
            <a:r>
              <a:rPr lang="pt-BR" sz="4800" b="1">
                <a:solidFill>
                  <a:srgbClr val="FFFFFF"/>
                </a:solidFill>
              </a:rPr>
              <a:t>PROFISSÃO!</a:t>
            </a:r>
          </a:p>
        </p:txBody>
      </p:sp>
      <p:sp>
        <p:nvSpPr>
          <p:cNvPr id="4" name="Espaço Reservado para Conteúdo 2"/>
          <p:cNvSpPr txBox="1">
            <a:spLocks noGrp="1"/>
          </p:cNvSpPr>
          <p:nvPr>
            <p:ph idx="1"/>
          </p:nvPr>
        </p:nvSpPr>
        <p:spPr>
          <a:xfrm>
            <a:off x="284021" y="2908889"/>
            <a:ext cx="5344229" cy="2454304"/>
          </a:xfrm>
        </p:spPr>
        <p:txBody>
          <a:bodyPr/>
          <a:lstStyle/>
          <a:p>
            <a:pPr marL="0" lvl="0" indent="0" algn="just">
              <a:buNone/>
            </a:pPr>
            <a:r>
              <a:rPr lang="pt-BR" sz="2400" b="1">
                <a:solidFill>
                  <a:srgbClr val="FFFFFF"/>
                </a:solidFill>
              </a:rPr>
              <a:t>"SE QUEREMOS PROGREDIR , NÃO DEVEMOS REPETIR A HISTÓRIA, MAS FAZER UMA HISTÓRIA NOVA! UM BOM GESTOR NÃO É AQUELE QUE DECIDE TUDO, MAS O QUE GARANTE BOAS DECISÕES."</a:t>
            </a:r>
            <a:endParaRPr lang="pt-BR"/>
          </a:p>
          <a:p>
            <a:pPr marL="0" lvl="0" indent="0">
              <a:buNone/>
            </a:pPr>
            <a:endParaRPr lang="pt-BR" sz="2400">
              <a:solidFill>
                <a:srgbClr val="FFFFFF"/>
              </a:solidFill>
            </a:endParaRPr>
          </a:p>
        </p:txBody>
      </p:sp>
      <p:pic>
        <p:nvPicPr>
          <p:cNvPr id="5" name="Imagem 3"/>
          <p:cNvPicPr>
            <a:picLocks noChangeAspect="1"/>
          </p:cNvPicPr>
          <p:nvPr/>
        </p:nvPicPr>
        <p:blipFill>
          <a:blip r:embed="rId2"/>
          <a:srcRect t="23075" r="-3" b="-3"/>
          <a:stretch>
            <a:fillRect/>
          </a:stretch>
        </p:blipFill>
        <p:spPr>
          <a:xfrm>
            <a:off x="5803897" y="9"/>
            <a:ext cx="3250280" cy="3333737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6" name="Imagem 4"/>
          <p:cNvPicPr>
            <a:picLocks noChangeAspect="1"/>
          </p:cNvPicPr>
          <p:nvPr/>
        </p:nvPicPr>
        <p:blipFill>
          <a:blip r:embed="rId3"/>
          <a:srcRect t="32834" r="-3" b="14850"/>
          <a:stretch>
            <a:fillRect/>
          </a:stretch>
        </p:blipFill>
        <p:spPr>
          <a:xfrm>
            <a:off x="9244684" y="9"/>
            <a:ext cx="2947312" cy="3333737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7" name="Imagem 5" descr="Uma imagem contendo ao ar livre, edifício, homem, laranja&#10;&#10;Descrição gerada automaticamente"/>
          <p:cNvPicPr>
            <a:picLocks noChangeAspect="1"/>
          </p:cNvPicPr>
          <p:nvPr/>
        </p:nvPicPr>
        <p:blipFill>
          <a:blip r:embed="rId4"/>
          <a:srcRect l="32059" r="13101" b="2"/>
          <a:stretch>
            <a:fillRect/>
          </a:stretch>
        </p:blipFill>
        <p:spPr>
          <a:xfrm>
            <a:off x="5803897" y="3524253"/>
            <a:ext cx="3250280" cy="3333746"/>
          </a:xfrm>
          <a:prstGeom prst="rect">
            <a:avLst/>
          </a:prstGeom>
          <a:noFill/>
          <a:ln cap="flat">
            <a:noFill/>
          </a:ln>
        </p:spPr>
      </p:pic>
      <p:grpSp>
        <p:nvGrpSpPr>
          <p:cNvPr id="8" name="Group 38"/>
          <p:cNvGrpSpPr/>
          <p:nvPr/>
        </p:nvGrpSpPr>
        <p:grpSpPr>
          <a:xfrm>
            <a:off x="5632356" y="549"/>
            <a:ext cx="874715" cy="6857451"/>
            <a:chOff x="5632356" y="549"/>
            <a:chExt cx="874715" cy="6857451"/>
          </a:xfrm>
        </p:grpSpPr>
        <p:sp>
          <p:nvSpPr>
            <p:cNvPr id="9" name="Freeform: Shape 39"/>
            <p:cNvSpPr/>
            <p:nvPr/>
          </p:nvSpPr>
          <p:spPr>
            <a:xfrm rot="5399996" flipH="1">
              <a:off x="2640988" y="2991917"/>
              <a:ext cx="6857451" cy="87471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6857455"/>
                <a:gd name="f7" fmla="val 874716"/>
                <a:gd name="f8" fmla="val 804643"/>
                <a:gd name="f9" fmla="val 562246"/>
                <a:gd name="f10" fmla="val 6829178"/>
                <a:gd name="f11" fmla="val 551284"/>
                <a:gd name="f12" fmla="val 6805745"/>
                <a:gd name="f13" fmla="val 539044"/>
                <a:gd name="f14" fmla="val 6784885"/>
                <a:gd name="f15" fmla="val 521708"/>
                <a:gd name="f16" fmla="val 6766024"/>
                <a:gd name="f17" fmla="val 500372"/>
                <a:gd name="f18" fmla="val 6755166"/>
                <a:gd name="f19" fmla="val 488179"/>
                <a:gd name="f20" fmla="val 6746784"/>
                <a:gd name="f21" fmla="val 486845"/>
                <a:gd name="f22" fmla="val 6734971"/>
                <a:gd name="f23" fmla="val 500944"/>
                <a:gd name="f24" fmla="val 6721257"/>
                <a:gd name="f25" fmla="val 517326"/>
                <a:gd name="f26" fmla="val 6701634"/>
                <a:gd name="f27" fmla="val 510850"/>
                <a:gd name="f28" fmla="val 6683915"/>
                <a:gd name="f29" fmla="val 507040"/>
                <a:gd name="f30" fmla="val 6665629"/>
                <a:gd name="f31" fmla="val 503230"/>
                <a:gd name="f32" fmla="val 6647148"/>
                <a:gd name="f33" fmla="val 499228"/>
                <a:gd name="f34" fmla="val 6628860"/>
                <a:gd name="f35" fmla="val 495418"/>
                <a:gd name="f36" fmla="val 6615335"/>
                <a:gd name="f37" fmla="val 492752"/>
                <a:gd name="f38" fmla="val 6601999"/>
                <a:gd name="f39" fmla="val 490466"/>
                <a:gd name="f40" fmla="val 6588662"/>
                <a:gd name="f41" fmla="val 487227"/>
                <a:gd name="f42" fmla="val 6547133"/>
                <a:gd name="f43" fmla="val 477129"/>
                <a:gd name="f44" fmla="val 6509794"/>
                <a:gd name="f45" fmla="val 480177"/>
                <a:gd name="f46" fmla="val 6476074"/>
                <a:gd name="f47" fmla="val 511230"/>
                <a:gd name="f48" fmla="val 6450356"/>
                <a:gd name="f49" fmla="val 535043"/>
                <a:gd name="f50" fmla="val 6417399"/>
                <a:gd name="f51" fmla="val 542093"/>
                <a:gd name="f52" fmla="val 6382345"/>
                <a:gd name="f53" fmla="val 534853"/>
                <a:gd name="f54" fmla="val 6377963"/>
                <a:gd name="f55" fmla="val 533901"/>
                <a:gd name="f56" fmla="val 6372439"/>
                <a:gd name="f57" fmla="val 530091"/>
                <a:gd name="f58" fmla="val 6369391"/>
                <a:gd name="f59" fmla="val 531615"/>
                <a:gd name="f60" fmla="val 6323479"/>
                <a:gd name="f61" fmla="val 553904"/>
                <a:gd name="f62" fmla="val 6287092"/>
                <a:gd name="f63" fmla="val 514658"/>
                <a:gd name="f64" fmla="val 6244799"/>
                <a:gd name="f65" fmla="val 512182"/>
                <a:gd name="f66" fmla="val 6226130"/>
                <a:gd name="f67" fmla="val 511040"/>
                <a:gd name="f68" fmla="val 6207079"/>
                <a:gd name="f69" fmla="val 496942"/>
                <a:gd name="f70" fmla="val 6190315"/>
                <a:gd name="f71" fmla="val 485703"/>
                <a:gd name="f72" fmla="val 6167262"/>
                <a:gd name="f73" fmla="val 470271"/>
                <a:gd name="f74" fmla="val 6146687"/>
                <a:gd name="f75" fmla="val 455412"/>
                <a:gd name="f76" fmla="val 6115446"/>
                <a:gd name="f77" fmla="val 462270"/>
                <a:gd name="f78" fmla="val 6084203"/>
                <a:gd name="f79" fmla="val 469319"/>
                <a:gd name="f80" fmla="val 6055627"/>
                <a:gd name="f81" fmla="val 456364"/>
                <a:gd name="f82" fmla="val 6032194"/>
                <a:gd name="f83" fmla="val 434266"/>
                <a:gd name="f84" fmla="val 6014287"/>
                <a:gd name="f85" fmla="val 417501"/>
                <a:gd name="f86" fmla="val 5994665"/>
                <a:gd name="f87" fmla="val 415977"/>
                <a:gd name="f88" fmla="val 5971042"/>
                <a:gd name="f89" fmla="val 420738"/>
                <a:gd name="f90" fmla="val 5941513"/>
                <a:gd name="f91" fmla="val 426645"/>
                <a:gd name="f92" fmla="val 5910842"/>
                <a:gd name="f93" fmla="val 427027"/>
                <a:gd name="f94" fmla="val 5880933"/>
                <a:gd name="f95" fmla="val 430646"/>
                <a:gd name="f96" fmla="val 5874454"/>
                <a:gd name="f97" fmla="val 431408"/>
                <a:gd name="f98" fmla="val 5866265"/>
                <a:gd name="f99" fmla="val 434076"/>
                <a:gd name="f100" fmla="val 5862452"/>
                <a:gd name="f101" fmla="val 438648"/>
                <a:gd name="f102" fmla="val 5815779"/>
                <a:gd name="f103" fmla="val 5750055"/>
                <a:gd name="f104" fmla="val 495990"/>
                <a:gd name="f105" fmla="val 5685283"/>
                <a:gd name="f106" fmla="val 498658"/>
                <a:gd name="f107" fmla="val 5646039"/>
                <a:gd name="f108" fmla="val 5606604"/>
                <a:gd name="f109" fmla="val 5567169"/>
                <a:gd name="f110" fmla="val 499420"/>
                <a:gd name="f111" fmla="val 5553832"/>
                <a:gd name="f112" fmla="val 5539736"/>
                <a:gd name="f113" fmla="val 496180"/>
                <a:gd name="f114" fmla="val 5527923"/>
                <a:gd name="f115" fmla="val 5503348"/>
                <a:gd name="f116" fmla="val 478463"/>
                <a:gd name="f117" fmla="val 5480680"/>
                <a:gd name="f118" fmla="val 462843"/>
                <a:gd name="f119" fmla="val 5456292"/>
                <a:gd name="f120" fmla="val 450650"/>
                <a:gd name="f121" fmla="val 5447151"/>
                <a:gd name="f122" fmla="val 445886"/>
                <a:gd name="f123" fmla="val 5435338"/>
                <a:gd name="f124" fmla="val 445696"/>
                <a:gd name="f125" fmla="val 5424670"/>
                <a:gd name="f126" fmla="val 444934"/>
                <a:gd name="f127" fmla="val 5405809"/>
                <a:gd name="f128" fmla="val 443410"/>
                <a:gd name="f129" fmla="val 5384854"/>
                <a:gd name="f130" fmla="val 447982"/>
                <a:gd name="f131" fmla="val 5368662"/>
                <a:gd name="f132" fmla="val 441124"/>
                <a:gd name="f133" fmla="val 5326559"/>
                <a:gd name="f134" fmla="val 423407"/>
                <a:gd name="f135" fmla="val 5287123"/>
                <a:gd name="f136" fmla="val 427407"/>
                <a:gd name="f137" fmla="val 5247118"/>
                <a:gd name="f138" fmla="val 5191108"/>
                <a:gd name="f139" fmla="val 469509"/>
                <a:gd name="f140" fmla="val 5138148"/>
                <a:gd name="f141" fmla="val 467605"/>
                <a:gd name="f142" fmla="val 5088617"/>
                <a:gd name="f143" fmla="val 428742"/>
                <a:gd name="f144" fmla="val 5066328"/>
                <a:gd name="f145" fmla="val 411215"/>
                <a:gd name="f146" fmla="val 5044609"/>
                <a:gd name="f147" fmla="val 419596"/>
                <a:gd name="f148" fmla="val 5025750"/>
                <a:gd name="f149" fmla="val 433694"/>
                <a:gd name="f150" fmla="val 5004032"/>
                <a:gd name="f151" fmla="val 450078"/>
                <a:gd name="f152" fmla="val 4982885"/>
                <a:gd name="f153" fmla="val 454268"/>
                <a:gd name="f154" fmla="val 4957930"/>
                <a:gd name="f155" fmla="val 442268"/>
                <a:gd name="f156" fmla="val 4952404"/>
                <a:gd name="f157" fmla="val 439600"/>
                <a:gd name="f158" fmla="val 4944594"/>
                <a:gd name="f159" fmla="val 440933"/>
                <a:gd name="f160" fmla="val 4938116"/>
                <a:gd name="f161" fmla="val 441886"/>
                <a:gd name="f162" fmla="val 4901158"/>
                <a:gd name="f163" fmla="val 446648"/>
                <a:gd name="f164" fmla="val 4864009"/>
                <a:gd name="f165" fmla="val 454650"/>
                <a:gd name="f166" fmla="val 4833910"/>
                <a:gd name="f167" fmla="val 421693"/>
                <a:gd name="f168" fmla="val 4828004"/>
                <a:gd name="f169" fmla="val 415214"/>
                <a:gd name="f170" fmla="val 4818097"/>
                <a:gd name="f171" fmla="val 412549"/>
                <a:gd name="f172" fmla="val 4810095"/>
                <a:gd name="f173" fmla="val 408167"/>
                <a:gd name="f174" fmla="val 4776566"/>
                <a:gd name="f175" fmla="val 390258"/>
                <a:gd name="f176" fmla="val 4777900"/>
                <a:gd name="f177" fmla="val 391974"/>
                <a:gd name="f178" fmla="val 4747991"/>
                <a:gd name="f179" fmla="val 413691"/>
                <a:gd name="f180" fmla="val 4732369"/>
                <a:gd name="f181" fmla="val 425121"/>
                <a:gd name="f182" fmla="val 4710842"/>
                <a:gd name="f183" fmla="val 436742"/>
                <a:gd name="f184" fmla="val 4692745"/>
                <a:gd name="f185" fmla="val 435790"/>
                <a:gd name="f186" fmla="val 4583584"/>
                <a:gd name="f187" fmla="val 430075"/>
                <a:gd name="f188" fmla="val 4479758"/>
                <a:gd name="f189" fmla="val 457508"/>
                <a:gd name="f190" fmla="val 4375933"/>
                <a:gd name="f191" fmla="val 483417"/>
                <a:gd name="f192" fmla="val 4311923"/>
                <a:gd name="f193" fmla="val 4249436"/>
                <a:gd name="f194" fmla="val 4185426"/>
                <a:gd name="f195" fmla="val 484179"/>
                <a:gd name="f196" fmla="val 4139133"/>
                <a:gd name="f197" fmla="val 472367"/>
                <a:gd name="f198" fmla="val 4095315"/>
                <a:gd name="f199" fmla="val 491800"/>
                <a:gd name="f200" fmla="val 4052072"/>
                <a:gd name="f201" fmla="val 505134"/>
                <a:gd name="f202" fmla="val 4043117"/>
                <a:gd name="f203" fmla="val 507799"/>
                <a:gd name="f204" fmla="val 4034735"/>
                <a:gd name="f205" fmla="val 518278"/>
                <a:gd name="f206" fmla="val 4029973"/>
                <a:gd name="f207" fmla="val 527233"/>
                <a:gd name="f208" fmla="val 4012826"/>
                <a:gd name="f209" fmla="val 558858"/>
                <a:gd name="f210" fmla="val 3984441"/>
                <a:gd name="f211" fmla="val 563810"/>
                <a:gd name="f212" fmla="val 3948626"/>
                <a:gd name="f213" fmla="val 550666"/>
                <a:gd name="f214" fmla="val 3920241"/>
                <a:gd name="f215" fmla="val 540377"/>
                <a:gd name="f216" fmla="val 3894332"/>
                <a:gd name="f217" fmla="val 526661"/>
                <a:gd name="f218" fmla="val 3871280"/>
                <a:gd name="f219" fmla="val 502275"/>
                <a:gd name="f220" fmla="val 3844229"/>
                <a:gd name="f221" fmla="val 473701"/>
                <a:gd name="f222" fmla="val 3816224"/>
                <a:gd name="f223" fmla="val 3774312"/>
                <a:gd name="f224" fmla="val 429122"/>
                <a:gd name="f225" fmla="val 3756214"/>
                <a:gd name="f226" fmla="val 423979"/>
                <a:gd name="f227" fmla="val 3740593"/>
                <a:gd name="f228" fmla="val 423217"/>
                <a:gd name="f229" fmla="val 3721543"/>
                <a:gd name="f230" fmla="val 428552"/>
                <a:gd name="f231" fmla="val 3684583"/>
                <a:gd name="f232" fmla="val 438837"/>
                <a:gd name="f233" fmla="val 3647436"/>
                <a:gd name="f234" fmla="val 446078"/>
                <a:gd name="f235" fmla="val 3612763"/>
                <a:gd name="f236" fmla="val 414263"/>
                <a:gd name="f237" fmla="val 3593712"/>
                <a:gd name="f238" fmla="val 396736"/>
                <a:gd name="f239" fmla="val 3567994"/>
                <a:gd name="f240" fmla="val 385496"/>
                <a:gd name="f241" fmla="val 3537323"/>
                <a:gd name="f242" fmla="val 389878"/>
                <a:gd name="f243" fmla="val 3499031"/>
                <a:gd name="f244" fmla="val 395402"/>
                <a:gd name="f245" fmla="val 3464168"/>
                <a:gd name="f246" fmla="val 381496"/>
                <a:gd name="f247" fmla="val 3431593"/>
                <a:gd name="f248" fmla="val 360921"/>
                <a:gd name="f249" fmla="val 3419971"/>
                <a:gd name="f250" fmla="val 353491"/>
                <a:gd name="f251" fmla="val 3405682"/>
                <a:gd name="f252" fmla="val 349301"/>
                <a:gd name="f253" fmla="val 3392158"/>
                <a:gd name="f254" fmla="val 345681"/>
                <a:gd name="f255" fmla="val 3360915"/>
                <a:gd name="f256" fmla="val 337298"/>
                <a:gd name="f257" fmla="val 3329480"/>
                <a:gd name="f258" fmla="val 329868"/>
                <a:gd name="f259" fmla="val 3297856"/>
                <a:gd name="f260" fmla="val 323010"/>
                <a:gd name="f261" fmla="val 3271948"/>
                <a:gd name="f262" fmla="val 317296"/>
                <a:gd name="f263" fmla="val 3245849"/>
                <a:gd name="f264" fmla="val 313104"/>
                <a:gd name="f265" fmla="val 3219748"/>
                <a:gd name="f266" fmla="val 308151"/>
                <a:gd name="f267" fmla="val 3191173"/>
                <a:gd name="f268" fmla="val 302817"/>
                <a:gd name="f269" fmla="val 3168502"/>
                <a:gd name="f270" fmla="val 290433"/>
                <a:gd name="f271" fmla="val 3156692"/>
                <a:gd name="f272" fmla="val 261668"/>
                <a:gd name="f273" fmla="val 3152882"/>
                <a:gd name="f274" fmla="val 252524"/>
                <a:gd name="f275" fmla="val 3143737"/>
                <a:gd name="f276" fmla="val 245283"/>
                <a:gd name="f277" fmla="val 3136497"/>
                <a:gd name="f278" fmla="val 237663"/>
                <a:gd name="f279" fmla="val 3131355"/>
                <a:gd name="f280" fmla="val 232139"/>
                <a:gd name="f281" fmla="val 3124495"/>
                <a:gd name="f282" fmla="val 227947"/>
                <a:gd name="f283" fmla="val 3119733"/>
                <a:gd name="f284" fmla="val 222233"/>
                <a:gd name="f285" fmla="val 3094776"/>
                <a:gd name="f286" fmla="val 192132"/>
                <a:gd name="f287" fmla="val 3070201"/>
                <a:gd name="f288" fmla="val 161843"/>
                <a:gd name="f289" fmla="val 3045436"/>
                <a:gd name="f290" fmla="val 131742"/>
                <a:gd name="f291" fmla="val 3042958"/>
                <a:gd name="f292" fmla="val 128884"/>
                <a:gd name="f293" fmla="val 3040292"/>
                <a:gd name="f294" fmla="val 125455"/>
                <a:gd name="f295" fmla="val 3037054"/>
                <a:gd name="f296" fmla="val 124121"/>
                <a:gd name="f297" fmla="val 3003525"/>
                <a:gd name="f298" fmla="val 110215"/>
                <a:gd name="f299" fmla="val 2969614"/>
                <a:gd name="f300" fmla="val 97070"/>
                <a:gd name="f301" fmla="val 2936466"/>
                <a:gd name="f302" fmla="val 82400"/>
                <a:gd name="f303" fmla="val 2923702"/>
                <a:gd name="f304" fmla="val 76686"/>
                <a:gd name="f305" fmla="val 2910558"/>
                <a:gd name="f306" fmla="val 69637"/>
                <a:gd name="f307" fmla="val 2901031"/>
                <a:gd name="f308" fmla="val 59731"/>
                <a:gd name="f309" fmla="val 2879314"/>
                <a:gd name="f310" fmla="val 37250"/>
                <a:gd name="f311" fmla="val 2859502"/>
                <a:gd name="f312" fmla="val 12866"/>
                <a:gd name="f313" fmla="val 2828259"/>
                <a:gd name="f314" fmla="val 3149"/>
                <a:gd name="f315" fmla="val 2819114"/>
                <a:gd name="f316" fmla="val 293"/>
                <a:gd name="f317" fmla="val 2808256"/>
                <a:gd name="f318" fmla="val -1231"/>
                <a:gd name="f319" fmla="val 2799492"/>
                <a:gd name="f320" fmla="val 1245"/>
                <a:gd name="f321" fmla="val 2763867"/>
                <a:gd name="f322" fmla="val 11532"/>
                <a:gd name="f323" fmla="val 2729005"/>
                <a:gd name="f324" fmla="val 24296"/>
                <a:gd name="f325" fmla="val 2693570"/>
                <a:gd name="f326" fmla="val 35154"/>
                <a:gd name="f327" fmla="val 2671092"/>
                <a:gd name="f328" fmla="val 41823"/>
                <a:gd name="f329" fmla="val 2650707"/>
                <a:gd name="f330" fmla="val 49825"/>
                <a:gd name="f331" fmla="val 2639847"/>
                <a:gd name="f332" fmla="val 73448"/>
                <a:gd name="f333" fmla="val 2636801"/>
                <a:gd name="f334" fmla="val 80114"/>
                <a:gd name="f335" fmla="val 2628226"/>
                <a:gd name="f336" fmla="val 87354"/>
                <a:gd name="f337" fmla="val 2621178"/>
                <a:gd name="f338" fmla="val 88688"/>
                <a:gd name="f339" fmla="val 2575839"/>
                <a:gd name="f340" fmla="val 97260"/>
                <a:gd name="f341" fmla="val 2531069"/>
                <a:gd name="f342" fmla="val 101451"/>
                <a:gd name="f343" fmla="val 2489348"/>
                <a:gd name="f344" fmla="val 72304"/>
                <a:gd name="f345" fmla="val 2480585"/>
                <a:gd name="f346" fmla="val 66017"/>
                <a:gd name="f347" fmla="val 2464201"/>
                <a:gd name="f348" fmla="val 2452580"/>
                <a:gd name="f349" fmla="val 68683"/>
                <a:gd name="f350" fmla="val 2407811"/>
                <a:gd name="f351" fmla="val 78590"/>
                <a:gd name="f352" fmla="val 2365328"/>
                <a:gd name="f353" fmla="val 82020"/>
                <a:gd name="f354" fmla="val 2326464"/>
                <a:gd name="f355" fmla="val 50395"/>
                <a:gd name="f356" fmla="val 2321892"/>
                <a:gd name="f357" fmla="val 46585"/>
                <a:gd name="f358" fmla="val 2307224"/>
                <a:gd name="f359" fmla="val 50015"/>
                <a:gd name="f360" fmla="val 2300365"/>
                <a:gd name="f361" fmla="val 54777"/>
                <a:gd name="f362" fmla="val 2234259"/>
                <a:gd name="f363" fmla="val 101261"/>
                <a:gd name="f364" fmla="val 2198064"/>
                <a:gd name="f365" fmla="val 102405"/>
                <a:gd name="f366" fmla="val 2130434"/>
                <a:gd name="f367" fmla="val 58397"/>
                <a:gd name="f368" fmla="val 2126052"/>
                <a:gd name="f369" fmla="val 55539"/>
                <a:gd name="f370" fmla="val 2120337"/>
                <a:gd name="f371" fmla="val 52301"/>
                <a:gd name="f372" fmla="val 2118621"/>
                <a:gd name="f373" fmla="val 47919"/>
                <a:gd name="f374" fmla="val 2107001"/>
                <a:gd name="f375" fmla="val 19914"/>
                <a:gd name="f376" fmla="val 2082236"/>
                <a:gd name="f377" fmla="val 19152"/>
                <a:gd name="f378" fmla="val 2057659"/>
                <a:gd name="f379" fmla="val 16866"/>
                <a:gd name="f380" fmla="val 2030608"/>
                <a:gd name="f381" fmla="val 14390"/>
                <a:gd name="f382" fmla="val 2003555"/>
                <a:gd name="f383" fmla="val 11152"/>
                <a:gd name="f384" fmla="val 1976314"/>
                <a:gd name="f385" fmla="val 8865"/>
                <a:gd name="f386" fmla="val 1971550"/>
                <a:gd name="f387" fmla="val 8483"/>
                <a:gd name="f388" fmla="val 1966216"/>
                <a:gd name="f389" fmla="val 10007"/>
                <a:gd name="f390" fmla="val 1961454"/>
                <a:gd name="f391" fmla="val 11724"/>
                <a:gd name="f392" fmla="val 1943165"/>
                <a:gd name="f393" fmla="val 18010"/>
                <a:gd name="f394" fmla="val 1925449"/>
                <a:gd name="f395" fmla="val 27154"/>
                <a:gd name="f396" fmla="val 1906588"/>
                <a:gd name="f397" fmla="val 30964"/>
                <a:gd name="f398" fmla="val 1865821"/>
                <a:gd name="f399" fmla="val 39156"/>
                <a:gd name="f400" fmla="val 1826385"/>
                <a:gd name="f401" fmla="val 1783330"/>
                <a:gd name="f402" fmla="val 48871"/>
                <a:gd name="f403" fmla="val 1775902"/>
                <a:gd name="f404" fmla="val 47729"/>
                <a:gd name="f405" fmla="val 1767327"/>
                <a:gd name="f406" fmla="val 53253"/>
                <a:gd name="f407" fmla="val 1759327"/>
                <a:gd name="f408" fmla="val 55349"/>
                <a:gd name="f409" fmla="val 1744849"/>
                <a:gd name="f410" fmla="val 58969"/>
                <a:gd name="f411" fmla="val 1730750"/>
                <a:gd name="f412" fmla="val 64111"/>
                <a:gd name="f413" fmla="val 1716082"/>
                <a:gd name="f414" fmla="val 65445"/>
                <a:gd name="f415" fmla="val 1677218"/>
                <a:gd name="f416" fmla="val 68875"/>
                <a:gd name="f417" fmla="val 1637975"/>
                <a:gd name="f418" fmla="val 71924"/>
                <a:gd name="f419" fmla="val 1598920"/>
                <a:gd name="f420" fmla="val 72114"/>
                <a:gd name="f421" fmla="val 1580061"/>
                <a:gd name="f422" fmla="val 1561201"/>
                <a:gd name="f423" fmla="val 65065"/>
                <a:gd name="f424" fmla="val 1542150"/>
                <a:gd name="f425" fmla="val 62207"/>
                <a:gd name="f426" fmla="val 1533578"/>
                <a:gd name="f427" fmla="val 60873"/>
                <a:gd name="f428" fmla="val 1519669"/>
                <a:gd name="f429" fmla="val 58587"/>
                <a:gd name="f430" fmla="val 1516813"/>
                <a:gd name="f431" fmla="val 62779"/>
                <a:gd name="f432" fmla="val 1494714"/>
                <a:gd name="f433" fmla="val 94592"/>
                <a:gd name="f434" fmla="val 1463661"/>
                <a:gd name="f435" fmla="val 88496"/>
                <a:gd name="f436" fmla="val 1432228"/>
                <a:gd name="f437" fmla="val 88116"/>
                <a:gd name="f438" fmla="val 1362884"/>
                <a:gd name="f439" fmla="val 1295826"/>
                <a:gd name="f440" fmla="val 60493"/>
                <a:gd name="f441" fmla="val 1224765"/>
                <a:gd name="f442" fmla="val 1204191"/>
                <a:gd name="f443" fmla="val 75162"/>
                <a:gd name="f444" fmla="val 1181330"/>
                <a:gd name="f445" fmla="val 62397"/>
                <a:gd name="f446" fmla="val 1159231"/>
                <a:gd name="f447" fmla="val 58207"/>
                <a:gd name="f448" fmla="val 1147801"/>
                <a:gd name="f449" fmla="val 56111"/>
                <a:gd name="f450" fmla="val 1135228"/>
                <a:gd name="f451" fmla="val 53633"/>
                <a:gd name="f452" fmla="val 1124370"/>
                <a:gd name="f453" fmla="val 56301"/>
                <a:gd name="f454" fmla="val 1107605"/>
                <a:gd name="f455" fmla="val 1091411"/>
                <a:gd name="f456" fmla="val 68113"/>
                <a:gd name="f457" fmla="val 1075600"/>
                <a:gd name="f458" fmla="val 75542"/>
                <a:gd name="f459" fmla="val 1046261"/>
                <a:gd name="f460" fmla="val 89258"/>
                <a:gd name="f461" fmla="val 1016162"/>
                <a:gd name="f462" fmla="val 986633"/>
                <a:gd name="f463" fmla="val 79162"/>
                <a:gd name="f464" fmla="val 944722"/>
                <a:gd name="f465" fmla="val 64873"/>
                <a:gd name="f466" fmla="val 903193"/>
                <a:gd name="f467" fmla="val 861089"/>
                <a:gd name="f468" fmla="val 76304"/>
                <a:gd name="f469" fmla="val 826990"/>
                <a:gd name="f470" fmla="val 85638"/>
                <a:gd name="f471" fmla="val 791935"/>
                <a:gd name="f472" fmla="val 92116"/>
                <a:gd name="f473" fmla="val 759168"/>
                <a:gd name="f474" fmla="val 104689"/>
                <a:gd name="f475" fmla="val 744689"/>
                <a:gd name="f476" fmla="val 732497"/>
                <a:gd name="f477" fmla="val 126597"/>
                <a:gd name="f478" fmla="val 723735"/>
                <a:gd name="f479" fmla="val 140696"/>
                <a:gd name="f480" fmla="val 706018"/>
                <a:gd name="f481" fmla="val 169271"/>
                <a:gd name="f482" fmla="val 674013"/>
                <a:gd name="f483" fmla="val 169081"/>
                <a:gd name="f484" fmla="val 647532"/>
                <a:gd name="f485" fmla="val 147934"/>
                <a:gd name="f486" fmla="val 619717"/>
                <a:gd name="f487" fmla="val 125645"/>
                <a:gd name="f488" fmla="val 584664"/>
                <a:gd name="f489" fmla="val 112501"/>
                <a:gd name="f490" fmla="val 552659"/>
                <a:gd name="f491" fmla="val 95926"/>
                <a:gd name="f492" fmla="val 549993"/>
                <a:gd name="f493" fmla="val 545039"/>
                <a:gd name="f494" fmla="val 96116"/>
                <a:gd name="f495" fmla="val 541800"/>
                <a:gd name="f496" fmla="val 97640"/>
                <a:gd name="f497" fmla="val 488649"/>
                <a:gd name="f498" fmla="val 122407"/>
                <a:gd name="f499" fmla="val 433593"/>
                <a:gd name="f500" fmla="val 126979"/>
                <a:gd name="f501" fmla="val 375107"/>
                <a:gd name="f502" fmla="val 123169"/>
                <a:gd name="f503" fmla="val 341960"/>
                <a:gd name="f504" fmla="val 121073"/>
                <a:gd name="f505" fmla="val 307289"/>
                <a:gd name="f506" fmla="val 137076"/>
                <a:gd name="f507" fmla="val 273567"/>
                <a:gd name="f508" fmla="val 145458"/>
                <a:gd name="f509" fmla="val 269757"/>
                <a:gd name="f510" fmla="val 146410"/>
                <a:gd name="f511" fmla="val 266519"/>
                <a:gd name="f512" fmla="val 151174"/>
                <a:gd name="f513" fmla="val 264043"/>
                <a:gd name="f514" fmla="val 154792"/>
                <a:gd name="f515" fmla="val 240228"/>
                <a:gd name="f516" fmla="val 190800"/>
                <a:gd name="f517" fmla="val 208223"/>
                <a:gd name="f518" fmla="val 200706"/>
                <a:gd name="f519" fmla="val 169360"/>
                <a:gd name="f520" fmla="val 177273"/>
                <a:gd name="f521" fmla="val 143643"/>
                <a:gd name="f522" fmla="val 161651"/>
                <a:gd name="f523" fmla="val 118114"/>
                <a:gd name="f524" fmla="val 158032"/>
                <a:gd name="f525" fmla="val 89347"/>
                <a:gd name="f526" fmla="val 157460"/>
                <a:gd name="f527" fmla="val 71059"/>
                <a:gd name="f528" fmla="val 157078"/>
                <a:gd name="f529" fmla="val 52962"/>
                <a:gd name="f530" fmla="val 34291"/>
                <a:gd name="f531" fmla="val 145268"/>
                <a:gd name="f532" fmla="val 142056"/>
                <a:gd name="f533" fmla="val 849556"/>
                <a:gd name="f534" fmla="val 60652"/>
                <a:gd name="f535" fmla="val 844783"/>
                <a:gd name="f536" fmla="val 80251"/>
                <a:gd name="f537" fmla="val 839473"/>
                <a:gd name="f538" fmla="val 99446"/>
                <a:gd name="f539" fmla="val 832043"/>
                <a:gd name="f540" fmla="val 119068"/>
                <a:gd name="f541" fmla="val 827281"/>
                <a:gd name="f542" fmla="val 137355"/>
                <a:gd name="f543" fmla="val 822899"/>
                <a:gd name="f544" fmla="val 154501"/>
                <a:gd name="f545" fmla="val 812802"/>
                <a:gd name="f546" fmla="val 171840"/>
                <a:gd name="f547" fmla="val 804420"/>
                <a:gd name="f548" fmla="val 204985"/>
                <a:gd name="f549" fmla="val 788417"/>
                <a:gd name="f550" fmla="val 240420"/>
                <a:gd name="f551" fmla="val 798514"/>
                <a:gd name="f552" fmla="val 274329"/>
                <a:gd name="f553" fmla="val 794324"/>
                <a:gd name="f554" fmla="val 285188"/>
                <a:gd name="f555" fmla="val 792990"/>
                <a:gd name="f556" fmla="val 296046"/>
                <a:gd name="f557" fmla="val 791466"/>
                <a:gd name="f558" fmla="val 306715"/>
                <a:gd name="f559" fmla="val 788798"/>
                <a:gd name="f560" fmla="val 335864"/>
                <a:gd name="f561" fmla="val 781749"/>
                <a:gd name="f562" fmla="val 365583"/>
                <a:gd name="f563" fmla="val 775653"/>
                <a:gd name="f564" fmla="val 393967"/>
                <a:gd name="f565" fmla="val 765937"/>
                <a:gd name="f566" fmla="val 426165"/>
                <a:gd name="f567" fmla="val 755078"/>
                <a:gd name="f568" fmla="val 457028"/>
                <a:gd name="f569" fmla="val 740600"/>
                <a:gd name="f570" fmla="val 493793"/>
                <a:gd name="f571" fmla="val 725549"/>
                <a:gd name="f572" fmla="val 506557"/>
                <a:gd name="f573" fmla="val 729360"/>
                <a:gd name="f574" fmla="val 526180"/>
                <a:gd name="f575" fmla="val 739648"/>
                <a:gd name="f576" fmla="val 546373"/>
                <a:gd name="f577" fmla="val 611337"/>
                <a:gd name="f578" fmla="val 743838"/>
                <a:gd name="f579" fmla="val 672107"/>
                <a:gd name="f580" fmla="val 726121"/>
                <a:gd name="f581" fmla="val 730211"/>
                <a:gd name="f582" fmla="val 698116"/>
                <a:gd name="f583" fmla="val 747927"/>
                <a:gd name="f584" fmla="val 689734"/>
                <a:gd name="f585" fmla="val 766980"/>
                <a:gd name="f586" fmla="val 684210"/>
                <a:gd name="f587" fmla="val 784889"/>
                <a:gd name="f588" fmla="val 676018"/>
                <a:gd name="f589" fmla="val 791173"/>
                <a:gd name="f590" fmla="val 673161"/>
                <a:gd name="f591" fmla="val 799365"/>
                <a:gd name="f592" fmla="val 667065"/>
                <a:gd name="f593" fmla="val 800509"/>
                <a:gd name="f594" fmla="val 661349"/>
                <a:gd name="f595" fmla="val 807175"/>
                <a:gd name="f596" fmla="val 628201"/>
                <a:gd name="f597" fmla="val 831942"/>
                <a:gd name="f598" fmla="val 628772"/>
                <a:gd name="f599" fmla="val 857661"/>
                <a:gd name="f600" fmla="val 626868"/>
                <a:gd name="f601" fmla="val 888332"/>
                <a:gd name="f602" fmla="val 624582"/>
                <a:gd name="f603" fmla="val 918621"/>
                <a:gd name="f604" fmla="val 619248"/>
                <a:gd name="f605" fmla="val 949102"/>
                <a:gd name="f606" fmla="val 614676"/>
                <a:gd name="f607" fmla="val 953104"/>
                <a:gd name="f608" fmla="val 614104"/>
                <a:gd name="f609" fmla="val 956722"/>
                <a:gd name="f610" fmla="val 610104"/>
                <a:gd name="f611" fmla="val 960342"/>
                <a:gd name="f612" fmla="val 607435"/>
                <a:gd name="f613" fmla="val 965867"/>
                <a:gd name="f614" fmla="val 603435"/>
                <a:gd name="f615" fmla="val 971011"/>
                <a:gd name="f616" fmla="val 597339"/>
                <a:gd name="f617" fmla="val 977109"/>
                <a:gd name="f618" fmla="val 595815"/>
                <a:gd name="f619" fmla="val 1008350"/>
                <a:gd name="f620" fmla="val 588385"/>
                <a:gd name="f621" fmla="val 1039783"/>
                <a:gd name="f622" fmla="val 582099"/>
                <a:gd name="f623" fmla="val 1071218"/>
                <a:gd name="f624" fmla="val 575240"/>
                <a:gd name="f625" fmla="val 1078266"/>
                <a:gd name="f626" fmla="val 573716"/>
                <a:gd name="f627" fmla="val 1085505"/>
                <a:gd name="f628" fmla="val 571812"/>
                <a:gd name="f629" fmla="val 1091983"/>
                <a:gd name="f630" fmla="val 568764"/>
                <a:gd name="f631" fmla="val 1098079"/>
                <a:gd name="f632" fmla="val 565906"/>
                <a:gd name="f633" fmla="val 1103223"/>
                <a:gd name="f634" fmla="val 560952"/>
                <a:gd name="f635" fmla="val 1109321"/>
                <a:gd name="f636" fmla="val 557904"/>
                <a:gd name="f637" fmla="val 1125892"/>
                <a:gd name="f638" fmla="val 549714"/>
                <a:gd name="f639" fmla="val 1142851"/>
                <a:gd name="f640" fmla="val 1162279"/>
                <a:gd name="f641" fmla="val 532949"/>
                <a:gd name="f642" fmla="val 1173138"/>
                <a:gd name="f643" fmla="val 550094"/>
                <a:gd name="f644" fmla="val 1187810"/>
                <a:gd name="f645" fmla="val 1206097"/>
                <a:gd name="f646" fmla="val 532187"/>
                <a:gd name="f647" fmla="val 523805"/>
                <a:gd name="f648" fmla="val 1246292"/>
                <a:gd name="f649" fmla="val 521137"/>
                <a:gd name="f650" fmla="val 1266867"/>
                <a:gd name="f651" fmla="val 518088"/>
                <a:gd name="f652" fmla="val 1304588"/>
                <a:gd name="f653" fmla="val 512564"/>
                <a:gd name="f654" fmla="val 1342499"/>
                <a:gd name="f655" fmla="val 509134"/>
                <a:gd name="f656" fmla="val 1380219"/>
                <a:gd name="f657" fmla="val 504182"/>
                <a:gd name="f658" fmla="val 1388221"/>
                <a:gd name="f659" fmla="val 503038"/>
                <a:gd name="f660" fmla="val 1397365"/>
                <a:gd name="f661" fmla="val 1403461"/>
                <a:gd name="f662" fmla="val 1445181"/>
                <a:gd name="f663" fmla="val 464175"/>
                <a:gd name="f664" fmla="val 1495858"/>
                <a:gd name="f665" fmla="val 455222"/>
                <a:gd name="f666" fmla="val 1544054"/>
                <a:gd name="f667" fmla="val 458268"/>
                <a:gd name="f668" fmla="val 1581965"/>
                <a:gd name="f669" fmla="val 460557"/>
                <a:gd name="f670" fmla="val 1619114"/>
                <a:gd name="f671" fmla="val 1656644"/>
                <a:gd name="f672" fmla="val 459032"/>
                <a:gd name="f673" fmla="val 1659502"/>
                <a:gd name="f674" fmla="val 458841"/>
                <a:gd name="f675" fmla="val 1663312"/>
                <a:gd name="f676" fmla="val 459223"/>
                <a:gd name="f677" fmla="val 1665406"/>
                <a:gd name="f678" fmla="val 460747"/>
                <a:gd name="f679" fmla="val 1678360"/>
                <a:gd name="f680" fmla="val 470843"/>
                <a:gd name="f681" fmla="val 1691887"/>
                <a:gd name="f682" fmla="val 471605"/>
                <a:gd name="f683" fmla="val 1708461"/>
                <a:gd name="f684" fmla="val 473318"/>
                <a:gd name="f685" fmla="val 1731894"/>
                <a:gd name="f686" fmla="val 475797"/>
                <a:gd name="f687" fmla="val 1753421"/>
                <a:gd name="f688" fmla="val 474081"/>
                <a:gd name="f689" fmla="val 1775140"/>
                <a:gd name="f690" fmla="val 469891"/>
                <a:gd name="f691" fmla="val 1790952"/>
                <a:gd name="f692" fmla="val 466843"/>
                <a:gd name="f693" fmla="val 1806953"/>
                <a:gd name="f694" fmla="val 1821051"/>
                <a:gd name="f695" fmla="val 452554"/>
                <a:gd name="f696" fmla="val 1840672"/>
                <a:gd name="f697" fmla="val 441314"/>
                <a:gd name="f698" fmla="val 1859535"/>
                <a:gd name="f699" fmla="val 436934"/>
                <a:gd name="f700" fmla="val 1878203"/>
                <a:gd name="f701" fmla="val 451792"/>
                <a:gd name="f702" fmla="val 1898396"/>
                <a:gd name="f703" fmla="val 1921257"/>
                <a:gd name="f704" fmla="val 462081"/>
                <a:gd name="f705" fmla="val 1943547"/>
                <a:gd name="f706" fmla="val 462651"/>
                <a:gd name="f707" fmla="val 1953262"/>
                <a:gd name="f708" fmla="val 1963550"/>
                <a:gd name="f709" fmla="val 462461"/>
                <a:gd name="f710" fmla="val 1972884"/>
                <a:gd name="f711" fmla="val 464937"/>
                <a:gd name="f712" fmla="val 1999935"/>
                <a:gd name="f713" fmla="val 471987"/>
                <a:gd name="f714" fmla="val 2026036"/>
                <a:gd name="f715" fmla="val 482655"/>
                <a:gd name="f716" fmla="val 2053469"/>
                <a:gd name="f717" fmla="val 487417"/>
                <a:gd name="f718" fmla="val 2068710"/>
                <a:gd name="f719" fmla="val 490084"/>
                <a:gd name="f720" fmla="val 2085664"/>
                <a:gd name="f721" fmla="val 485321"/>
                <a:gd name="f722" fmla="val 2101477"/>
                <a:gd name="f723" fmla="val 481893"/>
                <a:gd name="f724" fmla="val 2117479"/>
                <a:gd name="f725" fmla="val 478273"/>
                <a:gd name="f726" fmla="val 2133290"/>
                <a:gd name="f727" fmla="val 472749"/>
                <a:gd name="f728" fmla="val 2148722"/>
                <a:gd name="f729" fmla="val 467033"/>
                <a:gd name="f730" fmla="val 2159199"/>
                <a:gd name="f731" fmla="val 463223"/>
                <a:gd name="f732" fmla="val 2170629"/>
                <a:gd name="f733" fmla="val 459603"/>
                <a:gd name="f734" fmla="val 2179011"/>
                <a:gd name="f735" fmla="val 452744"/>
                <a:gd name="f736" fmla="val 437124"/>
                <a:gd name="f737" fmla="val 2217685"/>
                <a:gd name="f738" fmla="val 434455"/>
                <a:gd name="f739" fmla="val 2240165"/>
                <a:gd name="f740" fmla="val 442648"/>
                <a:gd name="f741" fmla="val 2243593"/>
                <a:gd name="f742" fmla="val 443982"/>
                <a:gd name="f743" fmla="val 2247594"/>
                <a:gd name="f744" fmla="val 2251404"/>
                <a:gd name="f745" fmla="val 444172"/>
                <a:gd name="f746" fmla="val 2312370"/>
                <a:gd name="f747" fmla="val 448172"/>
                <a:gd name="f748" fmla="val 2373330"/>
                <a:gd name="f749" fmla="val 2433912"/>
                <a:gd name="f750" fmla="val 456746"/>
                <a:gd name="f751" fmla="val 2458485"/>
                <a:gd name="f752" fmla="val 2482107"/>
                <a:gd name="f753" fmla="val 470081"/>
                <a:gd name="f754" fmla="val 2506302"/>
                <a:gd name="f755" fmla="val 476939"/>
                <a:gd name="f756" fmla="val 2511256"/>
                <a:gd name="f757" fmla="val 2516783"/>
                <a:gd name="f758" fmla="val 480369"/>
                <a:gd name="f759" fmla="val 2521735"/>
                <a:gd name="f760" fmla="val 479415"/>
                <a:gd name="f761" fmla="val 2575647"/>
                <a:gd name="f762" fmla="val 2626132"/>
                <a:gd name="f763" fmla="val 483797"/>
                <a:gd name="f764" fmla="val 2675854"/>
                <a:gd name="f765" fmla="val 502086"/>
                <a:gd name="f766" fmla="val 2680996"/>
                <a:gd name="f767" fmla="val 503992"/>
                <a:gd name="f768" fmla="val 2687282"/>
                <a:gd name="f769" fmla="val 503419"/>
                <a:gd name="f770" fmla="val 2692998"/>
                <a:gd name="f771" fmla="val 2709003"/>
                <a:gd name="f772" fmla="val 501706"/>
                <a:gd name="f773" fmla="val 2726337"/>
                <a:gd name="f774" fmla="val 495038"/>
                <a:gd name="f775" fmla="val 2740816"/>
                <a:gd name="f776" fmla="val 499037"/>
                <a:gd name="f777" fmla="val 2779297"/>
                <a:gd name="f778" fmla="val 510088"/>
                <a:gd name="f779" fmla="val 2817398"/>
                <a:gd name="f780" fmla="val 523423"/>
                <a:gd name="f781" fmla="val 2853596"/>
                <a:gd name="f782" fmla="val 540187"/>
                <a:gd name="f783" fmla="val 2890365"/>
                <a:gd name="f784" fmla="val 557142"/>
                <a:gd name="f785" fmla="val 2924464"/>
                <a:gd name="f786" fmla="val 571430"/>
                <a:gd name="f787" fmla="val 2966565"/>
                <a:gd name="f788" fmla="val 554286"/>
                <a:gd name="f789" fmla="val 2984472"/>
                <a:gd name="f790" fmla="val 547045"/>
                <a:gd name="f791" fmla="val 3008095"/>
                <a:gd name="f792" fmla="val 552190"/>
                <a:gd name="f793" fmla="val 3028671"/>
                <a:gd name="f794" fmla="val 554094"/>
                <a:gd name="f795" fmla="val 3043720"/>
                <a:gd name="f796" fmla="val 555618"/>
                <a:gd name="f797" fmla="val 3058198"/>
                <a:gd name="f798" fmla="val 564192"/>
                <a:gd name="f799" fmla="val 3073059"/>
                <a:gd name="f800" fmla="val 3112686"/>
                <a:gd name="f801" fmla="val 3147927"/>
                <a:gd name="f802" fmla="val 574288"/>
                <a:gd name="f803" fmla="val 3182219"/>
                <a:gd name="f804" fmla="val 594862"/>
                <a:gd name="f805" fmla="val 3195557"/>
                <a:gd name="f806" fmla="val 602863"/>
                <a:gd name="f807" fmla="val 3216322"/>
                <a:gd name="f808" fmla="val 597529"/>
                <a:gd name="f809" fmla="val 3233656"/>
                <a:gd name="f810" fmla="val 599625"/>
                <a:gd name="f811" fmla="val 3251947"/>
                <a:gd name="f812" fmla="val 602101"/>
                <a:gd name="f813" fmla="val 3270804"/>
                <a:gd name="f814" fmla="val 604387"/>
                <a:gd name="f815" fmla="val 3288332"/>
                <a:gd name="f816" fmla="val 609914"/>
                <a:gd name="f817" fmla="val 3333672"/>
                <a:gd name="f818" fmla="val 624392"/>
                <a:gd name="f819" fmla="val 3378441"/>
                <a:gd name="f820" fmla="val 640774"/>
                <a:gd name="f821" fmla="val 3423591"/>
                <a:gd name="f822" fmla="val 656015"/>
                <a:gd name="f823" fmla="val 3460738"/>
                <a:gd name="f824" fmla="val 668590"/>
                <a:gd name="f825" fmla="val 3497317"/>
                <a:gd name="f826" fmla="val 658683"/>
                <a:gd name="f827" fmla="val 3534084"/>
                <a:gd name="f828" fmla="val 653349"/>
                <a:gd name="f829" fmla="val 3557137"/>
                <a:gd name="f830" fmla="val 649919"/>
                <a:gd name="f831" fmla="val 3578662"/>
                <a:gd name="f832" fmla="val 641727"/>
                <a:gd name="f833" fmla="val 3604571"/>
                <a:gd name="f834" fmla="val 653918"/>
                <a:gd name="f835" fmla="val 3629338"/>
                <a:gd name="f836" fmla="val 665541"/>
                <a:gd name="f837" fmla="val 3660771"/>
                <a:gd name="f838" fmla="val 662873"/>
                <a:gd name="f839" fmla="val 3688586"/>
                <a:gd name="f840" fmla="val 669160"/>
                <a:gd name="f841" fmla="val 3712020"/>
                <a:gd name="f842" fmla="val 674494"/>
                <a:gd name="f843" fmla="val 3734687"/>
                <a:gd name="f844" fmla="val 683068"/>
                <a:gd name="f845" fmla="val 3757358"/>
                <a:gd name="f846" fmla="val 691450"/>
                <a:gd name="f847" fmla="val 3788221"/>
                <a:gd name="f848" fmla="val 702881"/>
                <a:gd name="f849" fmla="val 3818700"/>
                <a:gd name="f850" fmla="val 714881"/>
                <a:gd name="f851" fmla="val 3852421"/>
                <a:gd name="f852" fmla="val 709167"/>
                <a:gd name="f853" fmla="val 3890714"/>
                <a:gd name="f854" fmla="val 702689"/>
                <a:gd name="f855" fmla="val 3917001"/>
                <a:gd name="f856" fmla="val 727073"/>
                <a:gd name="f857" fmla="val 3947104"/>
                <a:gd name="f858" fmla="val 743267"/>
                <a:gd name="f859" fmla="val 3967869"/>
                <a:gd name="f860" fmla="val 754316"/>
                <a:gd name="f861" fmla="val 3990538"/>
                <a:gd name="f862" fmla="val 762509"/>
                <a:gd name="f863" fmla="val 4013208"/>
                <a:gd name="f864" fmla="val 769367"/>
                <a:gd name="f865" fmla="val 4043497"/>
                <a:gd name="f866" fmla="val 778321"/>
                <a:gd name="f867" fmla="val 4074740"/>
                <a:gd name="f868" fmla="val 783655"/>
                <a:gd name="f869" fmla="val 4105222"/>
                <a:gd name="f870" fmla="val 792418"/>
                <a:gd name="f871" fmla="val 4151325"/>
                <a:gd name="f872" fmla="val 805561"/>
                <a:gd name="f873" fmla="val 4198001"/>
                <a:gd name="f874" fmla="val 815850"/>
                <a:gd name="f875" fmla="val 4246006"/>
                <a:gd name="f876" fmla="val 808610"/>
                <a:gd name="f877" fmla="val 4268105"/>
                <a:gd name="f878" fmla="val 805372"/>
                <a:gd name="f879" fmla="val 4288682"/>
                <a:gd name="f880" fmla="val 4310779"/>
                <a:gd name="f881" fmla="val 810326"/>
                <a:gd name="f882" fmla="val 4346974"/>
                <a:gd name="f883" fmla="val 818136"/>
                <a:gd name="f884" fmla="val 4384123"/>
                <a:gd name="f885" fmla="val 819089"/>
                <a:gd name="f886" fmla="val 4413272"/>
                <a:gd name="f887" fmla="val 848235"/>
                <a:gd name="f888" fmla="val 4423558"/>
                <a:gd name="f889" fmla="val 858524"/>
                <a:gd name="f890" fmla="val 4442037"/>
                <a:gd name="f891" fmla="val 861190"/>
                <a:gd name="f892" fmla="val 4457087"/>
                <a:gd name="f893" fmla="val 866524"/>
                <a:gd name="f894" fmla="val 4474424"/>
                <a:gd name="f895" fmla="val 872812"/>
                <a:gd name="f896" fmla="val 4487186"/>
                <a:gd name="f897" fmla="val 869572"/>
                <a:gd name="f898" fmla="val 4496523"/>
                <a:gd name="f899" fmla="val 851284"/>
                <a:gd name="f900" fmla="val 4500713"/>
                <a:gd name="f901" fmla="val 843093"/>
                <a:gd name="f902" fmla="val 4512715"/>
                <a:gd name="f903" fmla="val 835091"/>
                <a:gd name="f904" fmla="val 4522050"/>
                <a:gd name="f905" fmla="val 833757"/>
                <a:gd name="f906" fmla="val 4550055"/>
                <a:gd name="f907" fmla="val 829757"/>
                <a:gd name="f908" fmla="val 4575773"/>
                <a:gd name="f909" fmla="val 835663"/>
                <a:gd name="f910" fmla="val 4602824"/>
                <a:gd name="f911" fmla="val 848618"/>
                <a:gd name="f912" fmla="val 4628161"/>
                <a:gd name="f913" fmla="val 860810"/>
                <a:gd name="f914" fmla="val 4659786"/>
                <a:gd name="f915" fmla="val 859476"/>
                <a:gd name="f916" fmla="val 4688553"/>
                <a:gd name="f917" fmla="val 864238"/>
                <a:gd name="f918" fmla="val 4708936"/>
                <a:gd name="f919" fmla="val 867668"/>
                <a:gd name="f920" fmla="val 4729321"/>
                <a:gd name="f921" fmla="val 4749895"/>
                <a:gd name="f922" fmla="val 4775424"/>
                <a:gd name="f923" fmla="val 4800761"/>
                <a:gd name="f924" fmla="val 868620"/>
                <a:gd name="f925" fmla="val 4826480"/>
                <a:gd name="f926" fmla="val 866334"/>
                <a:gd name="f927" fmla="val 4846482"/>
                <a:gd name="f928" fmla="val 864430"/>
                <a:gd name="f929" fmla="val 4866867"/>
                <a:gd name="f930" fmla="val 865192"/>
                <a:gd name="f931" fmla="val 4886870"/>
                <a:gd name="f932" fmla="val 862906"/>
                <a:gd name="f933" fmla="val 4903254"/>
                <a:gd name="f934" fmla="val 4919447"/>
                <a:gd name="f935" fmla="val 856810"/>
                <a:gd name="f936" fmla="val 4935639"/>
                <a:gd name="f937" fmla="val 853190"/>
                <a:gd name="f938" fmla="val 4941546"/>
                <a:gd name="f939" fmla="val 851856"/>
                <a:gd name="f940" fmla="val 4947452"/>
                <a:gd name="f941" fmla="val 846711"/>
                <a:gd name="f942" fmla="val 4952784"/>
                <a:gd name="f943" fmla="val 847473"/>
                <a:gd name="f944" fmla="val 5005745"/>
                <a:gd name="f945" fmla="val 855666"/>
                <a:gd name="f946" fmla="val 5043847"/>
                <a:gd name="f947" fmla="val 802896"/>
                <a:gd name="f948" fmla="val 5135672"/>
                <a:gd name="f949" fmla="val 785749"/>
                <a:gd name="f950" fmla="val 5181204"/>
                <a:gd name="f951" fmla="val 759461"/>
                <a:gd name="f952" fmla="val 5233781"/>
                <a:gd name="f953" fmla="val 767271"/>
                <a:gd name="f954" fmla="val 5265596"/>
                <a:gd name="f955" fmla="val 772033"/>
                <a:gd name="f956" fmla="val 5296267"/>
                <a:gd name="f957" fmla="val 783083"/>
                <a:gd name="f958" fmla="val 5327893"/>
                <a:gd name="f959" fmla="val 789752"/>
                <a:gd name="f960" fmla="val 5339132"/>
                <a:gd name="f961" fmla="val 792038"/>
                <a:gd name="f962" fmla="val 5351705"/>
                <a:gd name="f963" fmla="val 791656"/>
                <a:gd name="f964" fmla="val 5362946"/>
                <a:gd name="f965" fmla="val 789370"/>
                <a:gd name="f966" fmla="val 5417240"/>
                <a:gd name="f967" fmla="val 778891"/>
                <a:gd name="f968" fmla="val 5470771"/>
                <a:gd name="f969" fmla="val 777367"/>
                <a:gd name="f970" fmla="val 5524115"/>
                <a:gd name="f971" fmla="val 794514"/>
                <a:gd name="f972" fmla="val 5533257"/>
                <a:gd name="f973" fmla="val 797372"/>
                <a:gd name="f974" fmla="val 5542974"/>
                <a:gd name="f975" fmla="val 800038"/>
                <a:gd name="f976" fmla="val 5552500"/>
                <a:gd name="f977" fmla="val 5604697"/>
                <a:gd name="f978" fmla="val 5655944"/>
                <a:gd name="f979" fmla="val 796038"/>
                <a:gd name="f980" fmla="val 5705857"/>
                <a:gd name="f981" fmla="val 5722622"/>
                <a:gd name="f982" fmla="val 771080"/>
                <a:gd name="f983" fmla="val 5743006"/>
                <a:gd name="f984" fmla="val 775081"/>
                <a:gd name="f985" fmla="val 5761485"/>
                <a:gd name="f986" fmla="val 773557"/>
                <a:gd name="f987" fmla="val 5778629"/>
                <a:gd name="f988" fmla="val 772224"/>
                <a:gd name="f989" fmla="val 5796156"/>
                <a:gd name="f990" fmla="val 771653"/>
                <a:gd name="f991" fmla="val 5812731"/>
                <a:gd name="f992" fmla="val 5836925"/>
                <a:gd name="f993" fmla="val 760795"/>
                <a:gd name="f994" fmla="val 5859404"/>
                <a:gd name="f995" fmla="val 760033"/>
                <a:gd name="f996" fmla="val 5884361"/>
                <a:gd name="f997" fmla="val 765747"/>
                <a:gd name="f998" fmla="val 5908174"/>
                <a:gd name="f999" fmla="val 5933892"/>
                <a:gd name="f1000" fmla="val 768415"/>
                <a:gd name="f1001" fmla="val 5958660"/>
                <a:gd name="f1002" fmla="val 768605"/>
                <a:gd name="f1003" fmla="val 5986282"/>
                <a:gd name="f1004" fmla="val 768795"/>
                <a:gd name="f1005" fmla="val 6013906"/>
                <a:gd name="f1006" fmla="val 768984"/>
                <a:gd name="f1007" fmla="val 6041528"/>
                <a:gd name="f1008" fmla="val 768033"/>
                <a:gd name="f1009" fmla="val 6052579"/>
                <a:gd name="f1010" fmla="val 767653"/>
                <a:gd name="f1011" fmla="val 6065151"/>
                <a:gd name="f1012" fmla="val 6074297"/>
                <a:gd name="f1013" fmla="val 763081"/>
                <a:gd name="f1014" fmla="val 6103824"/>
                <a:gd name="f1015" fmla="val 773366"/>
                <a:gd name="f1016" fmla="val 6133353"/>
                <a:gd name="f1017" fmla="val 760985"/>
                <a:gd name="f1018" fmla="val 6162880"/>
                <a:gd name="f1019" fmla="val 766509"/>
                <a:gd name="f1020" fmla="val 6177360"/>
                <a:gd name="f1021" fmla="val 6193743"/>
                <a:gd name="f1022" fmla="val 761557"/>
                <a:gd name="f1023" fmla="val 6209364"/>
                <a:gd name="f1024" fmla="val 6234892"/>
                <a:gd name="f1025" fmla="val 6260419"/>
                <a:gd name="f1026" fmla="val 6285948"/>
                <a:gd name="f1027" fmla="val 759651"/>
                <a:gd name="f1028" fmla="val 6294330"/>
                <a:gd name="f1029" fmla="val 6302523"/>
                <a:gd name="f1030" fmla="val 758699"/>
                <a:gd name="f1031" fmla="val 6310905"/>
                <a:gd name="f1032" fmla="val 758316"/>
                <a:gd name="f1033" fmla="val 6318335"/>
                <a:gd name="f1034" fmla="val 757936"/>
                <a:gd name="f1035" fmla="val 6326145"/>
                <a:gd name="f1036" fmla="val 756222"/>
                <a:gd name="f1037" fmla="val 6333194"/>
                <a:gd name="f1038" fmla="val 757554"/>
                <a:gd name="f1039" fmla="val 6358723"/>
                <a:gd name="f1040" fmla="val 762318"/>
                <a:gd name="f1041" fmla="val 6383869"/>
                <a:gd name="f1042" fmla="val 770129"/>
                <a:gd name="f1043" fmla="val 6409586"/>
                <a:gd name="f1044" fmla="val 773177"/>
                <a:gd name="f1045" fmla="val 6431875"/>
                <a:gd name="f1046" fmla="val 775843"/>
                <a:gd name="f1047" fmla="val 6454928"/>
                <a:gd name="f1048" fmla="val 6477407"/>
                <a:gd name="f1049" fmla="val 774129"/>
                <a:gd name="f1050" fmla="val 6517032"/>
                <a:gd name="f1051" fmla="val 6556657"/>
                <a:gd name="f1052" fmla="val 6596283"/>
                <a:gd name="f1053" fmla="val 786703"/>
                <a:gd name="f1054" fmla="val 6604857"/>
                <a:gd name="f1055" fmla="val 787465"/>
                <a:gd name="f1056" fmla="val 6613809"/>
                <a:gd name="f1057" fmla="val 782701"/>
                <a:gd name="f1058" fmla="val 6622573"/>
                <a:gd name="f1059" fmla="val 782321"/>
                <a:gd name="f1060" fmla="val 6650006"/>
                <a:gd name="f1061" fmla="val 781369"/>
                <a:gd name="f1062" fmla="val 6677439"/>
                <a:gd name="f1063" fmla="val 781177"/>
                <a:gd name="f1064" fmla="val 6704872"/>
                <a:gd name="f1065" fmla="val 780607"/>
                <a:gd name="f1066" fmla="val 6720493"/>
                <a:gd name="f1067" fmla="val 780415"/>
                <a:gd name="f1068" fmla="val 6736305"/>
                <a:gd name="f1069" fmla="val 780987"/>
                <a:gd name="f1070" fmla="val 6751738"/>
                <a:gd name="f1071" fmla="val 779273"/>
                <a:gd name="f1072" fmla="val 6772120"/>
                <a:gd name="f1073" fmla="val 776987"/>
                <a:gd name="f1074" fmla="val 6790599"/>
                <a:gd name="f1075" fmla="val 6809650"/>
                <a:gd name="f1076" fmla="val 6816984"/>
                <a:gd name="f1077" fmla="val 794180"/>
                <a:gd name="f1078" fmla="val 6824819"/>
                <a:gd name="f1079" fmla="val 797942"/>
                <a:gd name="f1080" fmla="val 6832976"/>
                <a:gd name="f1081" fmla="val 800428"/>
                <a:gd name="f1082" fmla="+- 0 0 -90"/>
                <a:gd name="f1083" fmla="*/ f3 1 6857455"/>
                <a:gd name="f1084" fmla="*/ f4 1 874716"/>
                <a:gd name="f1085" fmla="val f5"/>
                <a:gd name="f1086" fmla="val f6"/>
                <a:gd name="f1087" fmla="val f7"/>
                <a:gd name="f1088" fmla="*/ f1082 f0 1"/>
                <a:gd name="f1089" fmla="+- f1087 0 f1085"/>
                <a:gd name="f1090" fmla="+- f1086 0 f1085"/>
                <a:gd name="f1091" fmla="*/ f1088 1 f2"/>
                <a:gd name="f1092" fmla="*/ f1090 1 6857455"/>
                <a:gd name="f1093" fmla="*/ f1089 1 874716"/>
                <a:gd name="f1094" fmla="*/ 6857455 f1090 1"/>
                <a:gd name="f1095" fmla="*/ 804643 f1089 1"/>
                <a:gd name="f1096" fmla="*/ 562246 f1089 1"/>
                <a:gd name="f1097" fmla="*/ 6829178 f1090 1"/>
                <a:gd name="f1098" fmla="*/ 551284 f1089 1"/>
                <a:gd name="f1099" fmla="*/ 6766024 f1090 1"/>
                <a:gd name="f1100" fmla="*/ 500372 f1089 1"/>
                <a:gd name="f1101" fmla="*/ 6734971 f1090 1"/>
                <a:gd name="f1102" fmla="*/ 500944 f1089 1"/>
                <a:gd name="f1103" fmla="*/ 6683915 f1090 1"/>
                <a:gd name="f1104" fmla="*/ 507040 f1089 1"/>
                <a:gd name="f1105" fmla="*/ 6628860 f1090 1"/>
                <a:gd name="f1106" fmla="*/ 495418 f1089 1"/>
                <a:gd name="f1107" fmla="*/ 6588662 f1090 1"/>
                <a:gd name="f1108" fmla="*/ 487227 f1089 1"/>
                <a:gd name="f1109" fmla="*/ 6476074 f1090 1"/>
                <a:gd name="f1110" fmla="*/ 511230 f1089 1"/>
                <a:gd name="f1111" fmla="*/ 6382345 f1090 1"/>
                <a:gd name="f1112" fmla="*/ 534853 f1089 1"/>
                <a:gd name="f1113" fmla="*/ 6369391 f1090 1"/>
                <a:gd name="f1114" fmla="*/ 531615 f1089 1"/>
                <a:gd name="f1115" fmla="*/ 6244799 f1090 1"/>
                <a:gd name="f1116" fmla="*/ 512182 f1089 1"/>
                <a:gd name="f1117" fmla="*/ 6190315 f1090 1"/>
                <a:gd name="f1118" fmla="*/ 485703 f1089 1"/>
                <a:gd name="f1119" fmla="*/ 6115446 f1090 1"/>
                <a:gd name="f1120" fmla="*/ 462270 f1089 1"/>
                <a:gd name="f1121" fmla="*/ 6032194 f1090 1"/>
                <a:gd name="f1122" fmla="*/ 434266 f1089 1"/>
                <a:gd name="f1123" fmla="*/ 5971042 f1090 1"/>
                <a:gd name="f1124" fmla="*/ 420738 f1089 1"/>
                <a:gd name="f1125" fmla="*/ 5880933 f1090 1"/>
                <a:gd name="f1126" fmla="*/ 430646 f1089 1"/>
                <a:gd name="f1127" fmla="*/ 5862452 f1090 1"/>
                <a:gd name="f1128" fmla="*/ 438648 f1089 1"/>
                <a:gd name="f1129" fmla="*/ 5685283 f1090 1"/>
                <a:gd name="f1130" fmla="*/ 498658 f1089 1"/>
                <a:gd name="f1131" fmla="*/ 5567169 f1090 1"/>
                <a:gd name="f1132" fmla="*/ 499420 f1089 1"/>
                <a:gd name="f1133" fmla="*/ 5527923 f1090 1"/>
                <a:gd name="f1134" fmla="*/ 490466 f1089 1"/>
                <a:gd name="f1135" fmla="*/ 5456292 f1090 1"/>
                <a:gd name="f1136" fmla="*/ 450650 f1089 1"/>
                <a:gd name="f1137" fmla="*/ 5424670 f1090 1"/>
                <a:gd name="f1138" fmla="*/ 444934 f1089 1"/>
                <a:gd name="f1139" fmla="*/ 5368662 f1090 1"/>
                <a:gd name="f1140" fmla="*/ 441124 f1089 1"/>
                <a:gd name="f1141" fmla="*/ 5247118 f1090 1"/>
                <a:gd name="f1142" fmla="*/ 5088617 f1090 1"/>
                <a:gd name="f1143" fmla="*/ 428742 f1089 1"/>
                <a:gd name="f1144" fmla="*/ 5025750 f1090 1"/>
                <a:gd name="f1145" fmla="*/ 433694 f1089 1"/>
                <a:gd name="f1146" fmla="*/ 4957930 f1090 1"/>
                <a:gd name="f1147" fmla="*/ 442268 f1089 1"/>
                <a:gd name="f1148" fmla="*/ 4938116 f1090 1"/>
                <a:gd name="f1149" fmla="*/ 441886 f1089 1"/>
                <a:gd name="f1150" fmla="*/ 4833910 f1090 1"/>
                <a:gd name="f1151" fmla="*/ 421693 f1089 1"/>
                <a:gd name="f1152" fmla="*/ 4810095 f1090 1"/>
                <a:gd name="f1153" fmla="*/ 408167 f1089 1"/>
                <a:gd name="f1154" fmla="*/ 4747991 f1090 1"/>
                <a:gd name="f1155" fmla="*/ 413691 f1089 1"/>
                <a:gd name="f1156" fmla="*/ 4692745 f1090 1"/>
                <a:gd name="f1157" fmla="*/ 435790 f1089 1"/>
                <a:gd name="f1158" fmla="*/ 4375933 f1090 1"/>
                <a:gd name="f1159" fmla="*/ 483417 f1089 1"/>
                <a:gd name="f1160" fmla="*/ 4185426 f1090 1"/>
                <a:gd name="f1161" fmla="*/ 484179 f1089 1"/>
                <a:gd name="f1162" fmla="*/ 4052072 f1090 1"/>
                <a:gd name="f1163" fmla="*/ 505134 f1089 1"/>
                <a:gd name="f1164" fmla="*/ 4029973 f1090 1"/>
                <a:gd name="f1165" fmla="*/ 527233 f1089 1"/>
                <a:gd name="f1166" fmla="*/ 3948626 f1090 1"/>
                <a:gd name="f1167" fmla="*/ 550666 f1089 1"/>
                <a:gd name="f1168" fmla="*/ 3871280 f1090 1"/>
                <a:gd name="f1169" fmla="*/ 502275 f1089 1"/>
                <a:gd name="f1170" fmla="*/ 3774312 f1090 1"/>
                <a:gd name="f1171" fmla="*/ 429122 f1089 1"/>
                <a:gd name="f1172" fmla="*/ 3721543 f1090 1"/>
                <a:gd name="f1173" fmla="*/ 428552 f1089 1"/>
                <a:gd name="f1174" fmla="*/ 3612763 f1090 1"/>
                <a:gd name="f1175" fmla="*/ 414263 f1089 1"/>
                <a:gd name="f1176" fmla="*/ 3537323 f1090 1"/>
                <a:gd name="f1177" fmla="*/ 389878 f1089 1"/>
                <a:gd name="f1178" fmla="*/ 3431593 f1090 1"/>
                <a:gd name="f1179" fmla="*/ 360921 f1089 1"/>
                <a:gd name="f1180" fmla="*/ 3392158 f1090 1"/>
                <a:gd name="f1181" fmla="*/ 345681 f1089 1"/>
                <a:gd name="f1182" fmla="*/ 3297856 f1090 1"/>
                <a:gd name="f1183" fmla="*/ 323010 f1089 1"/>
                <a:gd name="f1184" fmla="*/ 3219748 f1090 1"/>
                <a:gd name="f1185" fmla="*/ 308151 f1089 1"/>
                <a:gd name="f1186" fmla="*/ 3156692 f1090 1"/>
                <a:gd name="f1187" fmla="*/ 261668 f1089 1"/>
                <a:gd name="f1188" fmla="*/ 3136497 f1090 1"/>
                <a:gd name="f1189" fmla="*/ 237663 f1089 1"/>
                <a:gd name="f1190" fmla="*/ 3119733 f1090 1"/>
                <a:gd name="f1191" fmla="*/ 222233 f1089 1"/>
                <a:gd name="f1192" fmla="*/ 3045436 f1090 1"/>
                <a:gd name="f1193" fmla="*/ 131742 f1089 1"/>
                <a:gd name="f1194" fmla="*/ 3037054 f1090 1"/>
                <a:gd name="f1195" fmla="*/ 124121 f1089 1"/>
                <a:gd name="f1196" fmla="*/ 2936466 f1090 1"/>
                <a:gd name="f1197" fmla="*/ 82400 f1089 1"/>
                <a:gd name="f1198" fmla="*/ 2901031 f1090 1"/>
                <a:gd name="f1199" fmla="*/ 59731 f1089 1"/>
                <a:gd name="f1200" fmla="*/ 2828259 f1090 1"/>
                <a:gd name="f1201" fmla="*/ 3149 f1089 1"/>
                <a:gd name="f1202" fmla="*/ 2799492 f1090 1"/>
                <a:gd name="f1203" fmla="*/ 1245 f1089 1"/>
                <a:gd name="f1204" fmla="*/ 2693570 f1090 1"/>
                <a:gd name="f1205" fmla="*/ 35154 f1089 1"/>
                <a:gd name="f1206" fmla="*/ 2639847 f1090 1"/>
                <a:gd name="f1207" fmla="*/ 73448 f1089 1"/>
                <a:gd name="f1208" fmla="*/ 2621178 f1090 1"/>
                <a:gd name="f1209" fmla="*/ 88688 f1089 1"/>
                <a:gd name="f1210" fmla="*/ 2489348 f1090 1"/>
                <a:gd name="f1211" fmla="*/ 72304 f1089 1"/>
                <a:gd name="f1212" fmla="*/ 2452580 f1090 1"/>
                <a:gd name="f1213" fmla="*/ 68683 f1089 1"/>
                <a:gd name="f1214" fmla="*/ 2326464 f1090 1"/>
                <a:gd name="f1215" fmla="*/ 50395 f1089 1"/>
                <a:gd name="f1216" fmla="*/ 2300365 f1090 1"/>
                <a:gd name="f1217" fmla="*/ 54777 f1089 1"/>
                <a:gd name="f1218" fmla="*/ 2130434 f1090 1"/>
                <a:gd name="f1219" fmla="*/ 58397 f1089 1"/>
                <a:gd name="f1220" fmla="*/ 2118621 f1090 1"/>
                <a:gd name="f1221" fmla="*/ 47919 f1089 1"/>
                <a:gd name="f1222" fmla="*/ 2057659 f1090 1"/>
                <a:gd name="f1223" fmla="*/ 16866 f1089 1"/>
                <a:gd name="f1224" fmla="*/ 1976314 f1090 1"/>
                <a:gd name="f1225" fmla="*/ 8865 f1089 1"/>
                <a:gd name="f1226" fmla="*/ 1961454 f1090 1"/>
                <a:gd name="f1227" fmla="*/ 11724 f1089 1"/>
                <a:gd name="f1228" fmla="*/ 1906588 f1090 1"/>
                <a:gd name="f1229" fmla="*/ 30964 f1089 1"/>
                <a:gd name="f1230" fmla="*/ 1783330 f1090 1"/>
                <a:gd name="f1231" fmla="*/ 48871 f1089 1"/>
                <a:gd name="f1232" fmla="*/ 1759327 f1090 1"/>
                <a:gd name="f1233" fmla="*/ 55349 f1089 1"/>
                <a:gd name="f1234" fmla="*/ 1716082 f1090 1"/>
                <a:gd name="f1235" fmla="*/ 65445 f1089 1"/>
                <a:gd name="f1236" fmla="*/ 1598920 f1090 1"/>
                <a:gd name="f1237" fmla="*/ 72114 f1089 1"/>
                <a:gd name="f1238" fmla="*/ 1542150 f1090 1"/>
                <a:gd name="f1239" fmla="*/ 62207 f1089 1"/>
                <a:gd name="f1240" fmla="*/ 1516813 f1090 1"/>
                <a:gd name="f1241" fmla="*/ 62779 f1089 1"/>
                <a:gd name="f1242" fmla="*/ 1432228 f1090 1"/>
                <a:gd name="f1243" fmla="*/ 88116 f1089 1"/>
                <a:gd name="f1244" fmla="*/ 1224765 f1090 1"/>
                <a:gd name="f1245" fmla="*/ 71924 f1089 1"/>
                <a:gd name="f1246" fmla="*/ 1159231 f1090 1"/>
                <a:gd name="f1247" fmla="*/ 58207 f1089 1"/>
                <a:gd name="f1248" fmla="*/ 1124370 f1090 1"/>
                <a:gd name="f1249" fmla="*/ 56301 f1089 1"/>
                <a:gd name="f1250" fmla="*/ 1075600 f1090 1"/>
                <a:gd name="f1251" fmla="*/ 75542 f1089 1"/>
                <a:gd name="f1252" fmla="*/ 986633 f1090 1"/>
                <a:gd name="f1253" fmla="*/ 79162 f1089 1"/>
                <a:gd name="f1254" fmla="*/ 861089 f1090 1"/>
                <a:gd name="f1255" fmla="*/ 76304 f1089 1"/>
                <a:gd name="f1256" fmla="*/ 759168 f1090 1"/>
                <a:gd name="f1257" fmla="*/ 104689 f1089 1"/>
                <a:gd name="f1258" fmla="*/ 723735 f1090 1"/>
                <a:gd name="f1259" fmla="*/ 140696 f1089 1"/>
                <a:gd name="f1260" fmla="*/ 647532 f1090 1"/>
                <a:gd name="f1261" fmla="*/ 147934 f1089 1"/>
                <a:gd name="f1262" fmla="*/ 552659 f1090 1"/>
                <a:gd name="f1263" fmla="*/ 95926 f1089 1"/>
                <a:gd name="f1264" fmla="*/ 541800 f1090 1"/>
                <a:gd name="f1265" fmla="*/ 97640 f1089 1"/>
                <a:gd name="f1266" fmla="*/ 375107 f1090 1"/>
                <a:gd name="f1267" fmla="*/ 123169 f1089 1"/>
                <a:gd name="f1268" fmla="*/ 273567 f1090 1"/>
                <a:gd name="f1269" fmla="*/ 145458 f1089 1"/>
                <a:gd name="f1270" fmla="*/ 264043 f1090 1"/>
                <a:gd name="f1271" fmla="*/ 154792 f1089 1"/>
                <a:gd name="f1272" fmla="*/ 169360 f1090 1"/>
                <a:gd name="f1273" fmla="*/ 177273 f1089 1"/>
                <a:gd name="f1274" fmla="*/ 89347 f1090 1"/>
                <a:gd name="f1275" fmla="*/ 157460 f1089 1"/>
                <a:gd name="f1276" fmla="*/ 34291 f1090 1"/>
                <a:gd name="f1277" fmla="*/ 145268 f1089 1"/>
                <a:gd name="f1278" fmla="*/ 0 f1090 1"/>
                <a:gd name="f1279" fmla="*/ 142056 f1089 1"/>
                <a:gd name="f1280" fmla="*/ 849556 f1089 1"/>
                <a:gd name="f1281" fmla="*/ 60652 f1090 1"/>
                <a:gd name="f1282" fmla="*/ 844783 f1089 1"/>
                <a:gd name="f1283" fmla="*/ 119068 f1090 1"/>
                <a:gd name="f1284" fmla="*/ 827281 f1089 1"/>
                <a:gd name="f1285" fmla="*/ 171840 f1090 1"/>
                <a:gd name="f1286" fmla="*/ 804420 f1089 1"/>
                <a:gd name="f1287" fmla="*/ 274329 f1090 1"/>
                <a:gd name="f1288" fmla="*/ 794324 f1089 1"/>
                <a:gd name="f1289" fmla="*/ 306715 f1090 1"/>
                <a:gd name="f1290" fmla="*/ 788798 f1089 1"/>
                <a:gd name="f1291" fmla="*/ 393967 f1090 1"/>
                <a:gd name="f1292" fmla="*/ 765937 f1089 1"/>
                <a:gd name="f1293" fmla="*/ 493793 f1090 1"/>
                <a:gd name="f1294" fmla="*/ 725549 f1089 1"/>
                <a:gd name="f1295" fmla="*/ 546373 f1090 1"/>
                <a:gd name="f1296" fmla="*/ 740600 f1089 1"/>
                <a:gd name="f1297" fmla="*/ 730211 f1090 1"/>
                <a:gd name="f1298" fmla="*/ 698116 f1089 1"/>
                <a:gd name="f1299" fmla="*/ 784889 f1090 1"/>
                <a:gd name="f1300" fmla="*/ 676018 f1089 1"/>
                <a:gd name="f1301" fmla="*/ 800509 f1090 1"/>
                <a:gd name="f1302" fmla="*/ 661349 f1089 1"/>
                <a:gd name="f1303" fmla="*/ 857661 f1090 1"/>
                <a:gd name="f1304" fmla="*/ 626868 f1089 1"/>
                <a:gd name="f1305" fmla="*/ 949102 f1090 1"/>
                <a:gd name="f1306" fmla="*/ 614676 f1089 1"/>
                <a:gd name="f1307" fmla="*/ 960342 f1090 1"/>
                <a:gd name="f1308" fmla="*/ 607435 f1089 1"/>
                <a:gd name="f1309" fmla="*/ 977109 f1090 1"/>
                <a:gd name="f1310" fmla="*/ 595815 f1089 1"/>
                <a:gd name="f1311" fmla="*/ 1071218 f1090 1"/>
                <a:gd name="f1312" fmla="*/ 575240 f1089 1"/>
                <a:gd name="f1313" fmla="*/ 1091983 f1090 1"/>
                <a:gd name="f1314" fmla="*/ 568764 f1089 1"/>
                <a:gd name="f1315" fmla="*/ 1109321 f1090 1"/>
                <a:gd name="f1316" fmla="*/ 557904 f1089 1"/>
                <a:gd name="f1317" fmla="*/ 1162279 f1090 1"/>
                <a:gd name="f1318" fmla="*/ 532949 f1089 1"/>
                <a:gd name="f1319" fmla="*/ 1206097 f1090 1"/>
                <a:gd name="f1320" fmla="*/ 532187 f1089 1"/>
                <a:gd name="f1321" fmla="*/ 1266867 f1090 1"/>
                <a:gd name="f1322" fmla="*/ 518088 f1089 1"/>
                <a:gd name="f1323" fmla="*/ 1380219 f1090 1"/>
                <a:gd name="f1324" fmla="*/ 504182 f1089 1"/>
                <a:gd name="f1325" fmla="*/ 1403461 f1090 1"/>
                <a:gd name="f1326" fmla="*/ 496180 f1089 1"/>
                <a:gd name="f1327" fmla="*/ 1544054 f1090 1"/>
                <a:gd name="f1328" fmla="*/ 458268 f1089 1"/>
                <a:gd name="f1329" fmla="*/ 1656644 f1090 1"/>
                <a:gd name="f1330" fmla="*/ 459032 f1089 1"/>
                <a:gd name="f1331" fmla="*/ 1665406 f1090 1"/>
                <a:gd name="f1332" fmla="*/ 460747 f1089 1"/>
                <a:gd name="f1333" fmla="*/ 1708461 f1090 1"/>
                <a:gd name="f1334" fmla="*/ 473318 f1089 1"/>
                <a:gd name="f1335" fmla="*/ 1775140 f1090 1"/>
                <a:gd name="f1336" fmla="*/ 469891 f1089 1"/>
                <a:gd name="f1337" fmla="*/ 1821051 f1090 1"/>
                <a:gd name="f1338" fmla="*/ 452554 f1089 1"/>
                <a:gd name="f1339" fmla="*/ 1878203 f1090 1"/>
                <a:gd name="f1340" fmla="*/ 451792 f1089 1"/>
                <a:gd name="f1341" fmla="*/ 1943547 f1090 1"/>
                <a:gd name="f1342" fmla="*/ 462651 f1089 1"/>
                <a:gd name="f1343" fmla="*/ 1972884 f1090 1"/>
                <a:gd name="f1344" fmla="*/ 464937 f1089 1"/>
                <a:gd name="f1345" fmla="*/ 2053469 f1090 1"/>
                <a:gd name="f1346" fmla="*/ 487417 f1089 1"/>
                <a:gd name="f1347" fmla="*/ 2101477 f1090 1"/>
                <a:gd name="f1348" fmla="*/ 481893 f1089 1"/>
                <a:gd name="f1349" fmla="*/ 2148722 f1090 1"/>
                <a:gd name="f1350" fmla="*/ 467033 f1089 1"/>
                <a:gd name="f1351" fmla="*/ 2179011 f1090 1"/>
                <a:gd name="f1352" fmla="*/ 452744 f1089 1"/>
                <a:gd name="f1353" fmla="*/ 2240165 f1090 1"/>
                <a:gd name="f1354" fmla="*/ 442648 f1089 1"/>
                <a:gd name="f1355" fmla="*/ 2251404 f1090 1"/>
                <a:gd name="f1356" fmla="*/ 444172 f1089 1"/>
                <a:gd name="f1357" fmla="*/ 2433912 f1090 1"/>
                <a:gd name="f1358" fmla="*/ 456746 f1089 1"/>
                <a:gd name="f1359" fmla="*/ 2506302 f1090 1"/>
                <a:gd name="f1360" fmla="*/ 476939 f1089 1"/>
                <a:gd name="f1361" fmla="*/ 2521735 f1090 1"/>
                <a:gd name="f1362" fmla="*/ 479415 f1089 1"/>
                <a:gd name="f1363" fmla="*/ 2675854 f1090 1"/>
                <a:gd name="f1364" fmla="*/ 502086 f1089 1"/>
                <a:gd name="f1365" fmla="*/ 2692998 f1090 1"/>
                <a:gd name="f1366" fmla="*/ 503038 f1089 1"/>
                <a:gd name="f1367" fmla="*/ 2740816 f1090 1"/>
                <a:gd name="f1368" fmla="*/ 499037 f1089 1"/>
                <a:gd name="f1369" fmla="*/ 2853596 f1090 1"/>
                <a:gd name="f1370" fmla="*/ 540187 f1089 1"/>
                <a:gd name="f1371" fmla="*/ 2966565 f1090 1"/>
                <a:gd name="f1372" fmla="*/ 554286 f1089 1"/>
                <a:gd name="f1373" fmla="*/ 3028671 f1090 1"/>
                <a:gd name="f1374" fmla="*/ 554094 f1089 1"/>
                <a:gd name="f1375" fmla="*/ 3073059 f1090 1"/>
                <a:gd name="f1376" fmla="*/ 564192 f1089 1"/>
                <a:gd name="f1377" fmla="*/ 3182219 f1090 1"/>
                <a:gd name="f1378" fmla="*/ 594862 f1089 1"/>
                <a:gd name="f1379" fmla="*/ 3233656 f1090 1"/>
                <a:gd name="f1380" fmla="*/ 599625 f1089 1"/>
                <a:gd name="f1381" fmla="*/ 3288332 f1090 1"/>
                <a:gd name="f1382" fmla="*/ 609914 f1089 1"/>
                <a:gd name="f1383" fmla="*/ 3423591 f1090 1"/>
                <a:gd name="f1384" fmla="*/ 656015 f1089 1"/>
                <a:gd name="f1385" fmla="*/ 3534084 f1090 1"/>
                <a:gd name="f1386" fmla="*/ 653349 f1089 1"/>
                <a:gd name="f1387" fmla="*/ 3604571 f1090 1"/>
                <a:gd name="f1388" fmla="*/ 653918 f1089 1"/>
                <a:gd name="f1389" fmla="*/ 3688586 f1090 1"/>
                <a:gd name="f1390" fmla="*/ 669160 f1089 1"/>
                <a:gd name="f1391" fmla="*/ 3757358 f1090 1"/>
                <a:gd name="f1392" fmla="*/ 691450 f1089 1"/>
                <a:gd name="f1393" fmla="*/ 3852421 f1090 1"/>
                <a:gd name="f1394" fmla="*/ 709167 f1089 1"/>
                <a:gd name="f1395" fmla="*/ 3947104 f1090 1"/>
                <a:gd name="f1396" fmla="*/ 743267 f1089 1"/>
                <a:gd name="f1397" fmla="*/ 4013208 f1090 1"/>
                <a:gd name="f1398" fmla="*/ 769367 f1089 1"/>
                <a:gd name="f1399" fmla="*/ 4105222 f1090 1"/>
                <a:gd name="f1400" fmla="*/ 792418 f1089 1"/>
                <a:gd name="f1401" fmla="*/ 4246006 f1090 1"/>
                <a:gd name="f1402" fmla="*/ 808610 f1089 1"/>
                <a:gd name="f1403" fmla="*/ 4310779 f1090 1"/>
                <a:gd name="f1404" fmla="*/ 810326 f1089 1"/>
                <a:gd name="f1405" fmla="*/ 4413272 f1090 1"/>
                <a:gd name="f1406" fmla="*/ 848235 f1089 1"/>
                <a:gd name="f1407" fmla="*/ 4457087 f1090 1"/>
                <a:gd name="f1408" fmla="*/ 866524 f1089 1"/>
                <a:gd name="f1409" fmla="*/ 4496523 f1090 1"/>
                <a:gd name="f1410" fmla="*/ 851284 f1089 1"/>
                <a:gd name="f1411" fmla="*/ 4522050 f1090 1"/>
                <a:gd name="f1412" fmla="*/ 833757 f1089 1"/>
                <a:gd name="f1413" fmla="*/ 4602824 f1090 1"/>
                <a:gd name="f1414" fmla="*/ 848618 f1089 1"/>
                <a:gd name="f1415" fmla="*/ 4688553 f1090 1"/>
                <a:gd name="f1416" fmla="*/ 864238 f1089 1"/>
                <a:gd name="f1417" fmla="*/ 4749895 f1090 1"/>
                <a:gd name="f1418" fmla="*/ 874716 f1089 1"/>
                <a:gd name="f1419" fmla="*/ 4826480 f1090 1"/>
                <a:gd name="f1420" fmla="*/ 866334 f1089 1"/>
                <a:gd name="f1421" fmla="*/ 4886870 f1090 1"/>
                <a:gd name="f1422" fmla="*/ 862906 f1089 1"/>
                <a:gd name="f1423" fmla="*/ 4935639 f1090 1"/>
                <a:gd name="f1424" fmla="*/ 853190 f1089 1"/>
                <a:gd name="f1425" fmla="*/ 4952784 f1090 1"/>
                <a:gd name="f1426" fmla="*/ 847473 f1089 1"/>
                <a:gd name="f1427" fmla="*/ 802896 f1089 1"/>
                <a:gd name="f1428" fmla="*/ 5233781 f1090 1"/>
                <a:gd name="f1429" fmla="*/ 767271 f1089 1"/>
                <a:gd name="f1430" fmla="*/ 5327893 f1090 1"/>
                <a:gd name="f1431" fmla="*/ 789752 f1089 1"/>
                <a:gd name="f1432" fmla="*/ 5362946 f1090 1"/>
                <a:gd name="f1433" fmla="*/ 789370 f1089 1"/>
                <a:gd name="f1434" fmla="*/ 5524115 f1090 1"/>
                <a:gd name="f1435" fmla="*/ 794514 f1089 1"/>
                <a:gd name="f1436" fmla="*/ 5552500 f1090 1"/>
                <a:gd name="f1437" fmla="*/ 800038 f1089 1"/>
                <a:gd name="f1438" fmla="*/ 5705857 f1090 1"/>
                <a:gd name="f1439" fmla="*/ 777367 f1089 1"/>
                <a:gd name="f1440" fmla="*/ 5761485 f1090 1"/>
                <a:gd name="f1441" fmla="*/ 773557 f1089 1"/>
                <a:gd name="f1442" fmla="*/ 5812731 f1090 1"/>
                <a:gd name="f1443" fmla="*/ 5884361 f1090 1"/>
                <a:gd name="f1444" fmla="*/ 765747 f1089 1"/>
                <a:gd name="f1445" fmla="*/ 5958660 f1090 1"/>
                <a:gd name="f1446" fmla="*/ 768605 f1089 1"/>
                <a:gd name="f1447" fmla="*/ 6041528 f1090 1"/>
                <a:gd name="f1448" fmla="*/ 768033 f1089 1"/>
                <a:gd name="f1449" fmla="*/ 6074297 f1090 1"/>
                <a:gd name="f1450" fmla="*/ 763081 f1089 1"/>
                <a:gd name="f1451" fmla="*/ 6162880 f1090 1"/>
                <a:gd name="f1452" fmla="*/ 766509 f1089 1"/>
                <a:gd name="f1453" fmla="*/ 6209364 f1090 1"/>
                <a:gd name="f1454" fmla="*/ 760795 f1089 1"/>
                <a:gd name="f1455" fmla="*/ 6285948 f1090 1"/>
                <a:gd name="f1456" fmla="*/ 759651 f1089 1"/>
                <a:gd name="f1457" fmla="*/ 6310905 f1090 1"/>
                <a:gd name="f1458" fmla="*/ 758316 f1089 1"/>
                <a:gd name="f1459" fmla="*/ 6333194 f1090 1"/>
                <a:gd name="f1460" fmla="*/ 757554 f1089 1"/>
                <a:gd name="f1461" fmla="*/ 6409586 f1090 1"/>
                <a:gd name="f1462" fmla="*/ 773177 f1089 1"/>
                <a:gd name="f1463" fmla="*/ 6477407 f1090 1"/>
                <a:gd name="f1464" fmla="*/ 774129 f1089 1"/>
                <a:gd name="f1465" fmla="*/ 6596283 f1090 1"/>
                <a:gd name="f1466" fmla="*/ 786703 f1089 1"/>
                <a:gd name="f1467" fmla="*/ 6622573 f1090 1"/>
                <a:gd name="f1468" fmla="*/ 782321 f1089 1"/>
                <a:gd name="f1469" fmla="*/ 6704872 f1090 1"/>
                <a:gd name="f1470" fmla="*/ 780607 f1089 1"/>
                <a:gd name="f1471" fmla="*/ 6751738 f1090 1"/>
                <a:gd name="f1472" fmla="*/ 779273 f1089 1"/>
                <a:gd name="f1473" fmla="*/ 6809650 f1090 1"/>
                <a:gd name="f1474" fmla="*/ 788417 f1089 1"/>
                <a:gd name="f1475" fmla="*/ 6832976 f1090 1"/>
                <a:gd name="f1476" fmla="*/ 800428 f1089 1"/>
                <a:gd name="f1477" fmla="+- f1091 0 f1"/>
                <a:gd name="f1478" fmla="*/ f1094 1 6857455"/>
                <a:gd name="f1479" fmla="*/ f1095 1 874716"/>
                <a:gd name="f1480" fmla="*/ f1096 1 874716"/>
                <a:gd name="f1481" fmla="*/ f1097 1 6857455"/>
                <a:gd name="f1482" fmla="*/ f1098 1 874716"/>
                <a:gd name="f1483" fmla="*/ f1099 1 6857455"/>
                <a:gd name="f1484" fmla="*/ f1100 1 874716"/>
                <a:gd name="f1485" fmla="*/ f1101 1 6857455"/>
                <a:gd name="f1486" fmla="*/ f1102 1 874716"/>
                <a:gd name="f1487" fmla="*/ f1103 1 6857455"/>
                <a:gd name="f1488" fmla="*/ f1104 1 874716"/>
                <a:gd name="f1489" fmla="*/ f1105 1 6857455"/>
                <a:gd name="f1490" fmla="*/ f1106 1 874716"/>
                <a:gd name="f1491" fmla="*/ f1107 1 6857455"/>
                <a:gd name="f1492" fmla="*/ f1108 1 874716"/>
                <a:gd name="f1493" fmla="*/ f1109 1 6857455"/>
                <a:gd name="f1494" fmla="*/ f1110 1 874716"/>
                <a:gd name="f1495" fmla="*/ f1111 1 6857455"/>
                <a:gd name="f1496" fmla="*/ f1112 1 874716"/>
                <a:gd name="f1497" fmla="*/ f1113 1 6857455"/>
                <a:gd name="f1498" fmla="*/ f1114 1 874716"/>
                <a:gd name="f1499" fmla="*/ f1115 1 6857455"/>
                <a:gd name="f1500" fmla="*/ f1116 1 874716"/>
                <a:gd name="f1501" fmla="*/ f1117 1 6857455"/>
                <a:gd name="f1502" fmla="*/ f1118 1 874716"/>
                <a:gd name="f1503" fmla="*/ f1119 1 6857455"/>
                <a:gd name="f1504" fmla="*/ f1120 1 874716"/>
                <a:gd name="f1505" fmla="*/ f1121 1 6857455"/>
                <a:gd name="f1506" fmla="*/ f1122 1 874716"/>
                <a:gd name="f1507" fmla="*/ f1123 1 6857455"/>
                <a:gd name="f1508" fmla="*/ f1124 1 874716"/>
                <a:gd name="f1509" fmla="*/ f1125 1 6857455"/>
                <a:gd name="f1510" fmla="*/ f1126 1 874716"/>
                <a:gd name="f1511" fmla="*/ f1127 1 6857455"/>
                <a:gd name="f1512" fmla="*/ f1128 1 874716"/>
                <a:gd name="f1513" fmla="*/ f1129 1 6857455"/>
                <a:gd name="f1514" fmla="*/ f1130 1 874716"/>
                <a:gd name="f1515" fmla="*/ f1131 1 6857455"/>
                <a:gd name="f1516" fmla="*/ f1132 1 874716"/>
                <a:gd name="f1517" fmla="*/ f1133 1 6857455"/>
                <a:gd name="f1518" fmla="*/ f1134 1 874716"/>
                <a:gd name="f1519" fmla="*/ f1135 1 6857455"/>
                <a:gd name="f1520" fmla="*/ f1136 1 874716"/>
                <a:gd name="f1521" fmla="*/ f1137 1 6857455"/>
                <a:gd name="f1522" fmla="*/ f1138 1 874716"/>
                <a:gd name="f1523" fmla="*/ f1139 1 6857455"/>
                <a:gd name="f1524" fmla="*/ f1140 1 874716"/>
                <a:gd name="f1525" fmla="*/ f1141 1 6857455"/>
                <a:gd name="f1526" fmla="*/ f1142 1 6857455"/>
                <a:gd name="f1527" fmla="*/ f1143 1 874716"/>
                <a:gd name="f1528" fmla="*/ f1144 1 6857455"/>
                <a:gd name="f1529" fmla="*/ f1145 1 874716"/>
                <a:gd name="f1530" fmla="*/ f1146 1 6857455"/>
                <a:gd name="f1531" fmla="*/ f1147 1 874716"/>
                <a:gd name="f1532" fmla="*/ f1148 1 6857455"/>
                <a:gd name="f1533" fmla="*/ f1149 1 874716"/>
                <a:gd name="f1534" fmla="*/ f1150 1 6857455"/>
                <a:gd name="f1535" fmla="*/ f1151 1 874716"/>
                <a:gd name="f1536" fmla="*/ f1152 1 6857455"/>
                <a:gd name="f1537" fmla="*/ f1153 1 874716"/>
                <a:gd name="f1538" fmla="*/ f1154 1 6857455"/>
                <a:gd name="f1539" fmla="*/ f1155 1 874716"/>
                <a:gd name="f1540" fmla="*/ f1156 1 6857455"/>
                <a:gd name="f1541" fmla="*/ f1157 1 874716"/>
                <a:gd name="f1542" fmla="*/ f1158 1 6857455"/>
                <a:gd name="f1543" fmla="*/ f1159 1 874716"/>
                <a:gd name="f1544" fmla="*/ f1160 1 6857455"/>
                <a:gd name="f1545" fmla="*/ f1161 1 874716"/>
                <a:gd name="f1546" fmla="*/ f1162 1 6857455"/>
                <a:gd name="f1547" fmla="*/ f1163 1 874716"/>
                <a:gd name="f1548" fmla="*/ f1164 1 6857455"/>
                <a:gd name="f1549" fmla="*/ f1165 1 874716"/>
                <a:gd name="f1550" fmla="*/ f1166 1 6857455"/>
                <a:gd name="f1551" fmla="*/ f1167 1 874716"/>
                <a:gd name="f1552" fmla="*/ f1168 1 6857455"/>
                <a:gd name="f1553" fmla="*/ f1169 1 874716"/>
                <a:gd name="f1554" fmla="*/ f1170 1 6857455"/>
                <a:gd name="f1555" fmla="*/ f1171 1 874716"/>
                <a:gd name="f1556" fmla="*/ f1172 1 6857455"/>
                <a:gd name="f1557" fmla="*/ f1173 1 874716"/>
                <a:gd name="f1558" fmla="*/ f1174 1 6857455"/>
                <a:gd name="f1559" fmla="*/ f1175 1 874716"/>
                <a:gd name="f1560" fmla="*/ f1176 1 6857455"/>
                <a:gd name="f1561" fmla="*/ f1177 1 874716"/>
                <a:gd name="f1562" fmla="*/ f1178 1 6857455"/>
                <a:gd name="f1563" fmla="*/ f1179 1 874716"/>
                <a:gd name="f1564" fmla="*/ f1180 1 6857455"/>
                <a:gd name="f1565" fmla="*/ f1181 1 874716"/>
                <a:gd name="f1566" fmla="*/ f1182 1 6857455"/>
                <a:gd name="f1567" fmla="*/ f1183 1 874716"/>
                <a:gd name="f1568" fmla="*/ f1184 1 6857455"/>
                <a:gd name="f1569" fmla="*/ f1185 1 874716"/>
                <a:gd name="f1570" fmla="*/ f1186 1 6857455"/>
                <a:gd name="f1571" fmla="*/ f1187 1 874716"/>
                <a:gd name="f1572" fmla="*/ f1188 1 6857455"/>
                <a:gd name="f1573" fmla="*/ f1189 1 874716"/>
                <a:gd name="f1574" fmla="*/ f1190 1 6857455"/>
                <a:gd name="f1575" fmla="*/ f1191 1 874716"/>
                <a:gd name="f1576" fmla="*/ f1192 1 6857455"/>
                <a:gd name="f1577" fmla="*/ f1193 1 874716"/>
                <a:gd name="f1578" fmla="*/ f1194 1 6857455"/>
                <a:gd name="f1579" fmla="*/ f1195 1 874716"/>
                <a:gd name="f1580" fmla="*/ f1196 1 6857455"/>
                <a:gd name="f1581" fmla="*/ f1197 1 874716"/>
                <a:gd name="f1582" fmla="*/ f1198 1 6857455"/>
                <a:gd name="f1583" fmla="*/ f1199 1 874716"/>
                <a:gd name="f1584" fmla="*/ f1200 1 6857455"/>
                <a:gd name="f1585" fmla="*/ f1201 1 874716"/>
                <a:gd name="f1586" fmla="*/ f1202 1 6857455"/>
                <a:gd name="f1587" fmla="*/ f1203 1 874716"/>
                <a:gd name="f1588" fmla="*/ f1204 1 6857455"/>
                <a:gd name="f1589" fmla="*/ f1205 1 874716"/>
                <a:gd name="f1590" fmla="*/ f1206 1 6857455"/>
                <a:gd name="f1591" fmla="*/ f1207 1 874716"/>
                <a:gd name="f1592" fmla="*/ f1208 1 6857455"/>
                <a:gd name="f1593" fmla="*/ f1209 1 874716"/>
                <a:gd name="f1594" fmla="*/ f1210 1 6857455"/>
                <a:gd name="f1595" fmla="*/ f1211 1 874716"/>
                <a:gd name="f1596" fmla="*/ f1212 1 6857455"/>
                <a:gd name="f1597" fmla="*/ f1213 1 874716"/>
                <a:gd name="f1598" fmla="*/ f1214 1 6857455"/>
                <a:gd name="f1599" fmla="*/ f1215 1 874716"/>
                <a:gd name="f1600" fmla="*/ f1216 1 6857455"/>
                <a:gd name="f1601" fmla="*/ f1217 1 874716"/>
                <a:gd name="f1602" fmla="*/ f1218 1 6857455"/>
                <a:gd name="f1603" fmla="*/ f1219 1 874716"/>
                <a:gd name="f1604" fmla="*/ f1220 1 6857455"/>
                <a:gd name="f1605" fmla="*/ f1221 1 874716"/>
                <a:gd name="f1606" fmla="*/ f1222 1 6857455"/>
                <a:gd name="f1607" fmla="*/ f1223 1 874716"/>
                <a:gd name="f1608" fmla="*/ f1224 1 6857455"/>
                <a:gd name="f1609" fmla="*/ f1225 1 874716"/>
                <a:gd name="f1610" fmla="*/ f1226 1 6857455"/>
                <a:gd name="f1611" fmla="*/ f1227 1 874716"/>
                <a:gd name="f1612" fmla="*/ f1228 1 6857455"/>
                <a:gd name="f1613" fmla="*/ f1229 1 874716"/>
                <a:gd name="f1614" fmla="*/ f1230 1 6857455"/>
                <a:gd name="f1615" fmla="*/ f1231 1 874716"/>
                <a:gd name="f1616" fmla="*/ f1232 1 6857455"/>
                <a:gd name="f1617" fmla="*/ f1233 1 874716"/>
                <a:gd name="f1618" fmla="*/ f1234 1 6857455"/>
                <a:gd name="f1619" fmla="*/ f1235 1 874716"/>
                <a:gd name="f1620" fmla="*/ f1236 1 6857455"/>
                <a:gd name="f1621" fmla="*/ f1237 1 874716"/>
                <a:gd name="f1622" fmla="*/ f1238 1 6857455"/>
                <a:gd name="f1623" fmla="*/ f1239 1 874716"/>
                <a:gd name="f1624" fmla="*/ f1240 1 6857455"/>
                <a:gd name="f1625" fmla="*/ f1241 1 874716"/>
                <a:gd name="f1626" fmla="*/ f1242 1 6857455"/>
                <a:gd name="f1627" fmla="*/ f1243 1 874716"/>
                <a:gd name="f1628" fmla="*/ f1244 1 6857455"/>
                <a:gd name="f1629" fmla="*/ f1245 1 874716"/>
                <a:gd name="f1630" fmla="*/ f1246 1 6857455"/>
                <a:gd name="f1631" fmla="*/ f1247 1 874716"/>
                <a:gd name="f1632" fmla="*/ f1248 1 6857455"/>
                <a:gd name="f1633" fmla="*/ f1249 1 874716"/>
                <a:gd name="f1634" fmla="*/ f1250 1 6857455"/>
                <a:gd name="f1635" fmla="*/ f1251 1 874716"/>
                <a:gd name="f1636" fmla="*/ f1252 1 6857455"/>
                <a:gd name="f1637" fmla="*/ f1253 1 874716"/>
                <a:gd name="f1638" fmla="*/ f1254 1 6857455"/>
                <a:gd name="f1639" fmla="*/ f1255 1 874716"/>
                <a:gd name="f1640" fmla="*/ f1256 1 6857455"/>
                <a:gd name="f1641" fmla="*/ f1257 1 874716"/>
                <a:gd name="f1642" fmla="*/ f1258 1 6857455"/>
                <a:gd name="f1643" fmla="*/ f1259 1 874716"/>
                <a:gd name="f1644" fmla="*/ f1260 1 6857455"/>
                <a:gd name="f1645" fmla="*/ f1261 1 874716"/>
                <a:gd name="f1646" fmla="*/ f1262 1 6857455"/>
                <a:gd name="f1647" fmla="*/ f1263 1 874716"/>
                <a:gd name="f1648" fmla="*/ f1264 1 6857455"/>
                <a:gd name="f1649" fmla="*/ f1265 1 874716"/>
                <a:gd name="f1650" fmla="*/ f1266 1 6857455"/>
                <a:gd name="f1651" fmla="*/ f1267 1 874716"/>
                <a:gd name="f1652" fmla="*/ f1268 1 6857455"/>
                <a:gd name="f1653" fmla="*/ f1269 1 874716"/>
                <a:gd name="f1654" fmla="*/ f1270 1 6857455"/>
                <a:gd name="f1655" fmla="*/ f1271 1 874716"/>
                <a:gd name="f1656" fmla="*/ f1272 1 6857455"/>
                <a:gd name="f1657" fmla="*/ f1273 1 874716"/>
                <a:gd name="f1658" fmla="*/ f1274 1 6857455"/>
                <a:gd name="f1659" fmla="*/ f1275 1 874716"/>
                <a:gd name="f1660" fmla="*/ f1276 1 6857455"/>
                <a:gd name="f1661" fmla="*/ f1277 1 874716"/>
                <a:gd name="f1662" fmla="*/ f1278 1 6857455"/>
                <a:gd name="f1663" fmla="*/ f1279 1 874716"/>
                <a:gd name="f1664" fmla="*/ f1280 1 874716"/>
                <a:gd name="f1665" fmla="*/ f1281 1 6857455"/>
                <a:gd name="f1666" fmla="*/ f1282 1 874716"/>
                <a:gd name="f1667" fmla="*/ f1283 1 6857455"/>
                <a:gd name="f1668" fmla="*/ f1284 1 874716"/>
                <a:gd name="f1669" fmla="*/ f1285 1 6857455"/>
                <a:gd name="f1670" fmla="*/ f1286 1 874716"/>
                <a:gd name="f1671" fmla="*/ f1287 1 6857455"/>
                <a:gd name="f1672" fmla="*/ f1288 1 874716"/>
                <a:gd name="f1673" fmla="*/ f1289 1 6857455"/>
                <a:gd name="f1674" fmla="*/ f1290 1 874716"/>
                <a:gd name="f1675" fmla="*/ f1291 1 6857455"/>
                <a:gd name="f1676" fmla="*/ f1292 1 874716"/>
                <a:gd name="f1677" fmla="*/ f1293 1 6857455"/>
                <a:gd name="f1678" fmla="*/ f1294 1 874716"/>
                <a:gd name="f1679" fmla="*/ f1295 1 6857455"/>
                <a:gd name="f1680" fmla="*/ f1296 1 874716"/>
                <a:gd name="f1681" fmla="*/ f1297 1 6857455"/>
                <a:gd name="f1682" fmla="*/ f1298 1 874716"/>
                <a:gd name="f1683" fmla="*/ f1299 1 6857455"/>
                <a:gd name="f1684" fmla="*/ f1300 1 874716"/>
                <a:gd name="f1685" fmla="*/ f1301 1 6857455"/>
                <a:gd name="f1686" fmla="*/ f1302 1 874716"/>
                <a:gd name="f1687" fmla="*/ f1303 1 6857455"/>
                <a:gd name="f1688" fmla="*/ f1304 1 874716"/>
                <a:gd name="f1689" fmla="*/ f1305 1 6857455"/>
                <a:gd name="f1690" fmla="*/ f1306 1 874716"/>
                <a:gd name="f1691" fmla="*/ f1307 1 6857455"/>
                <a:gd name="f1692" fmla="*/ f1308 1 874716"/>
                <a:gd name="f1693" fmla="*/ f1309 1 6857455"/>
                <a:gd name="f1694" fmla="*/ f1310 1 874716"/>
                <a:gd name="f1695" fmla="*/ f1311 1 6857455"/>
                <a:gd name="f1696" fmla="*/ f1312 1 874716"/>
                <a:gd name="f1697" fmla="*/ f1313 1 6857455"/>
                <a:gd name="f1698" fmla="*/ f1314 1 874716"/>
                <a:gd name="f1699" fmla="*/ f1315 1 6857455"/>
                <a:gd name="f1700" fmla="*/ f1316 1 874716"/>
                <a:gd name="f1701" fmla="*/ f1317 1 6857455"/>
                <a:gd name="f1702" fmla="*/ f1318 1 874716"/>
                <a:gd name="f1703" fmla="*/ f1319 1 6857455"/>
                <a:gd name="f1704" fmla="*/ f1320 1 874716"/>
                <a:gd name="f1705" fmla="*/ f1321 1 6857455"/>
                <a:gd name="f1706" fmla="*/ f1322 1 874716"/>
                <a:gd name="f1707" fmla="*/ f1323 1 6857455"/>
                <a:gd name="f1708" fmla="*/ f1324 1 874716"/>
                <a:gd name="f1709" fmla="*/ f1325 1 6857455"/>
                <a:gd name="f1710" fmla="*/ f1326 1 874716"/>
                <a:gd name="f1711" fmla="*/ f1327 1 6857455"/>
                <a:gd name="f1712" fmla="*/ f1328 1 874716"/>
                <a:gd name="f1713" fmla="*/ f1329 1 6857455"/>
                <a:gd name="f1714" fmla="*/ f1330 1 874716"/>
                <a:gd name="f1715" fmla="*/ f1331 1 6857455"/>
                <a:gd name="f1716" fmla="*/ f1332 1 874716"/>
                <a:gd name="f1717" fmla="*/ f1333 1 6857455"/>
                <a:gd name="f1718" fmla="*/ f1334 1 874716"/>
                <a:gd name="f1719" fmla="*/ f1335 1 6857455"/>
                <a:gd name="f1720" fmla="*/ f1336 1 874716"/>
                <a:gd name="f1721" fmla="*/ f1337 1 6857455"/>
                <a:gd name="f1722" fmla="*/ f1338 1 874716"/>
                <a:gd name="f1723" fmla="*/ f1339 1 6857455"/>
                <a:gd name="f1724" fmla="*/ f1340 1 874716"/>
                <a:gd name="f1725" fmla="*/ f1341 1 6857455"/>
                <a:gd name="f1726" fmla="*/ f1342 1 874716"/>
                <a:gd name="f1727" fmla="*/ f1343 1 6857455"/>
                <a:gd name="f1728" fmla="*/ f1344 1 874716"/>
                <a:gd name="f1729" fmla="*/ f1345 1 6857455"/>
                <a:gd name="f1730" fmla="*/ f1346 1 874716"/>
                <a:gd name="f1731" fmla="*/ f1347 1 6857455"/>
                <a:gd name="f1732" fmla="*/ f1348 1 874716"/>
                <a:gd name="f1733" fmla="*/ f1349 1 6857455"/>
                <a:gd name="f1734" fmla="*/ f1350 1 874716"/>
                <a:gd name="f1735" fmla="*/ f1351 1 6857455"/>
                <a:gd name="f1736" fmla="*/ f1352 1 874716"/>
                <a:gd name="f1737" fmla="*/ f1353 1 6857455"/>
                <a:gd name="f1738" fmla="*/ f1354 1 874716"/>
                <a:gd name="f1739" fmla="*/ f1355 1 6857455"/>
                <a:gd name="f1740" fmla="*/ f1356 1 874716"/>
                <a:gd name="f1741" fmla="*/ f1357 1 6857455"/>
                <a:gd name="f1742" fmla="*/ f1358 1 874716"/>
                <a:gd name="f1743" fmla="*/ f1359 1 6857455"/>
                <a:gd name="f1744" fmla="*/ f1360 1 874716"/>
                <a:gd name="f1745" fmla="*/ f1361 1 6857455"/>
                <a:gd name="f1746" fmla="*/ f1362 1 874716"/>
                <a:gd name="f1747" fmla="*/ f1363 1 6857455"/>
                <a:gd name="f1748" fmla="*/ f1364 1 874716"/>
                <a:gd name="f1749" fmla="*/ f1365 1 6857455"/>
                <a:gd name="f1750" fmla="*/ f1366 1 874716"/>
                <a:gd name="f1751" fmla="*/ f1367 1 6857455"/>
                <a:gd name="f1752" fmla="*/ f1368 1 874716"/>
                <a:gd name="f1753" fmla="*/ f1369 1 6857455"/>
                <a:gd name="f1754" fmla="*/ f1370 1 874716"/>
                <a:gd name="f1755" fmla="*/ f1371 1 6857455"/>
                <a:gd name="f1756" fmla="*/ f1372 1 874716"/>
                <a:gd name="f1757" fmla="*/ f1373 1 6857455"/>
                <a:gd name="f1758" fmla="*/ f1374 1 874716"/>
                <a:gd name="f1759" fmla="*/ f1375 1 6857455"/>
                <a:gd name="f1760" fmla="*/ f1376 1 874716"/>
                <a:gd name="f1761" fmla="*/ f1377 1 6857455"/>
                <a:gd name="f1762" fmla="*/ f1378 1 874716"/>
                <a:gd name="f1763" fmla="*/ f1379 1 6857455"/>
                <a:gd name="f1764" fmla="*/ f1380 1 874716"/>
                <a:gd name="f1765" fmla="*/ f1381 1 6857455"/>
                <a:gd name="f1766" fmla="*/ f1382 1 874716"/>
                <a:gd name="f1767" fmla="*/ f1383 1 6857455"/>
                <a:gd name="f1768" fmla="*/ f1384 1 874716"/>
                <a:gd name="f1769" fmla="*/ f1385 1 6857455"/>
                <a:gd name="f1770" fmla="*/ f1386 1 874716"/>
                <a:gd name="f1771" fmla="*/ f1387 1 6857455"/>
                <a:gd name="f1772" fmla="*/ f1388 1 874716"/>
                <a:gd name="f1773" fmla="*/ f1389 1 6857455"/>
                <a:gd name="f1774" fmla="*/ f1390 1 874716"/>
                <a:gd name="f1775" fmla="*/ f1391 1 6857455"/>
                <a:gd name="f1776" fmla="*/ f1392 1 874716"/>
                <a:gd name="f1777" fmla="*/ f1393 1 6857455"/>
                <a:gd name="f1778" fmla="*/ f1394 1 874716"/>
                <a:gd name="f1779" fmla="*/ f1395 1 6857455"/>
                <a:gd name="f1780" fmla="*/ f1396 1 874716"/>
                <a:gd name="f1781" fmla="*/ f1397 1 6857455"/>
                <a:gd name="f1782" fmla="*/ f1398 1 874716"/>
                <a:gd name="f1783" fmla="*/ f1399 1 6857455"/>
                <a:gd name="f1784" fmla="*/ f1400 1 874716"/>
                <a:gd name="f1785" fmla="*/ f1401 1 6857455"/>
                <a:gd name="f1786" fmla="*/ f1402 1 874716"/>
                <a:gd name="f1787" fmla="*/ f1403 1 6857455"/>
                <a:gd name="f1788" fmla="*/ f1404 1 874716"/>
                <a:gd name="f1789" fmla="*/ f1405 1 6857455"/>
                <a:gd name="f1790" fmla="*/ f1406 1 874716"/>
                <a:gd name="f1791" fmla="*/ f1407 1 6857455"/>
                <a:gd name="f1792" fmla="*/ f1408 1 874716"/>
                <a:gd name="f1793" fmla="*/ f1409 1 6857455"/>
                <a:gd name="f1794" fmla="*/ f1410 1 874716"/>
                <a:gd name="f1795" fmla="*/ f1411 1 6857455"/>
                <a:gd name="f1796" fmla="*/ f1412 1 874716"/>
                <a:gd name="f1797" fmla="*/ f1413 1 6857455"/>
                <a:gd name="f1798" fmla="*/ f1414 1 874716"/>
                <a:gd name="f1799" fmla="*/ f1415 1 6857455"/>
                <a:gd name="f1800" fmla="*/ f1416 1 874716"/>
                <a:gd name="f1801" fmla="*/ f1417 1 6857455"/>
                <a:gd name="f1802" fmla="*/ f1418 1 874716"/>
                <a:gd name="f1803" fmla="*/ f1419 1 6857455"/>
                <a:gd name="f1804" fmla="*/ f1420 1 874716"/>
                <a:gd name="f1805" fmla="*/ f1421 1 6857455"/>
                <a:gd name="f1806" fmla="*/ f1422 1 874716"/>
                <a:gd name="f1807" fmla="*/ f1423 1 6857455"/>
                <a:gd name="f1808" fmla="*/ f1424 1 874716"/>
                <a:gd name="f1809" fmla="*/ f1425 1 6857455"/>
                <a:gd name="f1810" fmla="*/ f1426 1 874716"/>
                <a:gd name="f1811" fmla="*/ f1427 1 874716"/>
                <a:gd name="f1812" fmla="*/ f1428 1 6857455"/>
                <a:gd name="f1813" fmla="*/ f1429 1 874716"/>
                <a:gd name="f1814" fmla="*/ f1430 1 6857455"/>
                <a:gd name="f1815" fmla="*/ f1431 1 874716"/>
                <a:gd name="f1816" fmla="*/ f1432 1 6857455"/>
                <a:gd name="f1817" fmla="*/ f1433 1 874716"/>
                <a:gd name="f1818" fmla="*/ f1434 1 6857455"/>
                <a:gd name="f1819" fmla="*/ f1435 1 874716"/>
                <a:gd name="f1820" fmla="*/ f1436 1 6857455"/>
                <a:gd name="f1821" fmla="*/ f1437 1 874716"/>
                <a:gd name="f1822" fmla="*/ f1438 1 6857455"/>
                <a:gd name="f1823" fmla="*/ f1439 1 874716"/>
                <a:gd name="f1824" fmla="*/ f1440 1 6857455"/>
                <a:gd name="f1825" fmla="*/ f1441 1 874716"/>
                <a:gd name="f1826" fmla="*/ f1442 1 6857455"/>
                <a:gd name="f1827" fmla="*/ f1443 1 6857455"/>
                <a:gd name="f1828" fmla="*/ f1444 1 874716"/>
                <a:gd name="f1829" fmla="*/ f1445 1 6857455"/>
                <a:gd name="f1830" fmla="*/ f1446 1 874716"/>
                <a:gd name="f1831" fmla="*/ f1447 1 6857455"/>
                <a:gd name="f1832" fmla="*/ f1448 1 874716"/>
                <a:gd name="f1833" fmla="*/ f1449 1 6857455"/>
                <a:gd name="f1834" fmla="*/ f1450 1 874716"/>
                <a:gd name="f1835" fmla="*/ f1451 1 6857455"/>
                <a:gd name="f1836" fmla="*/ f1452 1 874716"/>
                <a:gd name="f1837" fmla="*/ f1453 1 6857455"/>
                <a:gd name="f1838" fmla="*/ f1454 1 874716"/>
                <a:gd name="f1839" fmla="*/ f1455 1 6857455"/>
                <a:gd name="f1840" fmla="*/ f1456 1 874716"/>
                <a:gd name="f1841" fmla="*/ f1457 1 6857455"/>
                <a:gd name="f1842" fmla="*/ f1458 1 874716"/>
                <a:gd name="f1843" fmla="*/ f1459 1 6857455"/>
                <a:gd name="f1844" fmla="*/ f1460 1 874716"/>
                <a:gd name="f1845" fmla="*/ f1461 1 6857455"/>
                <a:gd name="f1846" fmla="*/ f1462 1 874716"/>
                <a:gd name="f1847" fmla="*/ f1463 1 6857455"/>
                <a:gd name="f1848" fmla="*/ f1464 1 874716"/>
                <a:gd name="f1849" fmla="*/ f1465 1 6857455"/>
                <a:gd name="f1850" fmla="*/ f1466 1 874716"/>
                <a:gd name="f1851" fmla="*/ f1467 1 6857455"/>
                <a:gd name="f1852" fmla="*/ f1468 1 874716"/>
                <a:gd name="f1853" fmla="*/ f1469 1 6857455"/>
                <a:gd name="f1854" fmla="*/ f1470 1 874716"/>
                <a:gd name="f1855" fmla="*/ f1471 1 6857455"/>
                <a:gd name="f1856" fmla="*/ f1472 1 874716"/>
                <a:gd name="f1857" fmla="*/ f1473 1 6857455"/>
                <a:gd name="f1858" fmla="*/ f1474 1 874716"/>
                <a:gd name="f1859" fmla="*/ f1475 1 6857455"/>
                <a:gd name="f1860" fmla="*/ f1476 1 874716"/>
                <a:gd name="f1861" fmla="*/ f1085 1 f1092"/>
                <a:gd name="f1862" fmla="*/ f1086 1 f1092"/>
                <a:gd name="f1863" fmla="*/ f1085 1 f1093"/>
                <a:gd name="f1864" fmla="*/ f1087 1 f1093"/>
                <a:gd name="f1865" fmla="*/ f1478 1 f1092"/>
                <a:gd name="f1866" fmla="*/ f1479 1 f1093"/>
                <a:gd name="f1867" fmla="*/ f1480 1 f1093"/>
                <a:gd name="f1868" fmla="*/ f1481 1 f1092"/>
                <a:gd name="f1869" fmla="*/ f1482 1 f1093"/>
                <a:gd name="f1870" fmla="*/ f1483 1 f1092"/>
                <a:gd name="f1871" fmla="*/ f1484 1 f1093"/>
                <a:gd name="f1872" fmla="*/ f1485 1 f1092"/>
                <a:gd name="f1873" fmla="*/ f1486 1 f1093"/>
                <a:gd name="f1874" fmla="*/ f1487 1 f1092"/>
                <a:gd name="f1875" fmla="*/ f1488 1 f1093"/>
                <a:gd name="f1876" fmla="*/ f1489 1 f1092"/>
                <a:gd name="f1877" fmla="*/ f1490 1 f1093"/>
                <a:gd name="f1878" fmla="*/ f1491 1 f1092"/>
                <a:gd name="f1879" fmla="*/ f1492 1 f1093"/>
                <a:gd name="f1880" fmla="*/ f1493 1 f1092"/>
                <a:gd name="f1881" fmla="*/ f1494 1 f1093"/>
                <a:gd name="f1882" fmla="*/ f1495 1 f1092"/>
                <a:gd name="f1883" fmla="*/ f1496 1 f1093"/>
                <a:gd name="f1884" fmla="*/ f1497 1 f1092"/>
                <a:gd name="f1885" fmla="*/ f1498 1 f1093"/>
                <a:gd name="f1886" fmla="*/ f1499 1 f1092"/>
                <a:gd name="f1887" fmla="*/ f1500 1 f1093"/>
                <a:gd name="f1888" fmla="*/ f1501 1 f1092"/>
                <a:gd name="f1889" fmla="*/ f1502 1 f1093"/>
                <a:gd name="f1890" fmla="*/ f1503 1 f1092"/>
                <a:gd name="f1891" fmla="*/ f1504 1 f1093"/>
                <a:gd name="f1892" fmla="*/ f1505 1 f1092"/>
                <a:gd name="f1893" fmla="*/ f1506 1 f1093"/>
                <a:gd name="f1894" fmla="*/ f1507 1 f1092"/>
                <a:gd name="f1895" fmla="*/ f1508 1 f1093"/>
                <a:gd name="f1896" fmla="*/ f1509 1 f1092"/>
                <a:gd name="f1897" fmla="*/ f1510 1 f1093"/>
                <a:gd name="f1898" fmla="*/ f1511 1 f1092"/>
                <a:gd name="f1899" fmla="*/ f1512 1 f1093"/>
                <a:gd name="f1900" fmla="*/ f1513 1 f1092"/>
                <a:gd name="f1901" fmla="*/ f1514 1 f1093"/>
                <a:gd name="f1902" fmla="*/ f1515 1 f1092"/>
                <a:gd name="f1903" fmla="*/ f1516 1 f1093"/>
                <a:gd name="f1904" fmla="*/ f1517 1 f1092"/>
                <a:gd name="f1905" fmla="*/ f1518 1 f1093"/>
                <a:gd name="f1906" fmla="*/ f1519 1 f1092"/>
                <a:gd name="f1907" fmla="*/ f1520 1 f1093"/>
                <a:gd name="f1908" fmla="*/ f1521 1 f1092"/>
                <a:gd name="f1909" fmla="*/ f1522 1 f1093"/>
                <a:gd name="f1910" fmla="*/ f1523 1 f1092"/>
                <a:gd name="f1911" fmla="*/ f1524 1 f1093"/>
                <a:gd name="f1912" fmla="*/ f1525 1 f1092"/>
                <a:gd name="f1913" fmla="*/ f1526 1 f1092"/>
                <a:gd name="f1914" fmla="*/ f1527 1 f1093"/>
                <a:gd name="f1915" fmla="*/ f1528 1 f1092"/>
                <a:gd name="f1916" fmla="*/ f1529 1 f1093"/>
                <a:gd name="f1917" fmla="*/ f1530 1 f1092"/>
                <a:gd name="f1918" fmla="*/ f1531 1 f1093"/>
                <a:gd name="f1919" fmla="*/ f1532 1 f1092"/>
                <a:gd name="f1920" fmla="*/ f1533 1 f1093"/>
                <a:gd name="f1921" fmla="*/ f1534 1 f1092"/>
                <a:gd name="f1922" fmla="*/ f1535 1 f1093"/>
                <a:gd name="f1923" fmla="*/ f1536 1 f1092"/>
                <a:gd name="f1924" fmla="*/ f1537 1 f1093"/>
                <a:gd name="f1925" fmla="*/ f1538 1 f1092"/>
                <a:gd name="f1926" fmla="*/ f1539 1 f1093"/>
                <a:gd name="f1927" fmla="*/ f1540 1 f1092"/>
                <a:gd name="f1928" fmla="*/ f1541 1 f1093"/>
                <a:gd name="f1929" fmla="*/ f1542 1 f1092"/>
                <a:gd name="f1930" fmla="*/ f1543 1 f1093"/>
                <a:gd name="f1931" fmla="*/ f1544 1 f1092"/>
                <a:gd name="f1932" fmla="*/ f1545 1 f1093"/>
                <a:gd name="f1933" fmla="*/ f1546 1 f1092"/>
                <a:gd name="f1934" fmla="*/ f1547 1 f1093"/>
                <a:gd name="f1935" fmla="*/ f1548 1 f1092"/>
                <a:gd name="f1936" fmla="*/ f1549 1 f1093"/>
                <a:gd name="f1937" fmla="*/ f1550 1 f1092"/>
                <a:gd name="f1938" fmla="*/ f1551 1 f1093"/>
                <a:gd name="f1939" fmla="*/ f1552 1 f1092"/>
                <a:gd name="f1940" fmla="*/ f1553 1 f1093"/>
                <a:gd name="f1941" fmla="*/ f1554 1 f1092"/>
                <a:gd name="f1942" fmla="*/ f1555 1 f1093"/>
                <a:gd name="f1943" fmla="*/ f1556 1 f1092"/>
                <a:gd name="f1944" fmla="*/ f1557 1 f1093"/>
                <a:gd name="f1945" fmla="*/ f1558 1 f1092"/>
                <a:gd name="f1946" fmla="*/ f1559 1 f1093"/>
                <a:gd name="f1947" fmla="*/ f1560 1 f1092"/>
                <a:gd name="f1948" fmla="*/ f1561 1 f1093"/>
                <a:gd name="f1949" fmla="*/ f1562 1 f1092"/>
                <a:gd name="f1950" fmla="*/ f1563 1 f1093"/>
                <a:gd name="f1951" fmla="*/ f1564 1 f1092"/>
                <a:gd name="f1952" fmla="*/ f1565 1 f1093"/>
                <a:gd name="f1953" fmla="*/ f1566 1 f1092"/>
                <a:gd name="f1954" fmla="*/ f1567 1 f1093"/>
                <a:gd name="f1955" fmla="*/ f1568 1 f1092"/>
                <a:gd name="f1956" fmla="*/ f1569 1 f1093"/>
                <a:gd name="f1957" fmla="*/ f1570 1 f1092"/>
                <a:gd name="f1958" fmla="*/ f1571 1 f1093"/>
                <a:gd name="f1959" fmla="*/ f1572 1 f1092"/>
                <a:gd name="f1960" fmla="*/ f1573 1 f1093"/>
                <a:gd name="f1961" fmla="*/ f1574 1 f1092"/>
                <a:gd name="f1962" fmla="*/ f1575 1 f1093"/>
                <a:gd name="f1963" fmla="*/ f1576 1 f1092"/>
                <a:gd name="f1964" fmla="*/ f1577 1 f1093"/>
                <a:gd name="f1965" fmla="*/ f1578 1 f1092"/>
                <a:gd name="f1966" fmla="*/ f1579 1 f1093"/>
                <a:gd name="f1967" fmla="*/ f1580 1 f1092"/>
                <a:gd name="f1968" fmla="*/ f1581 1 f1093"/>
                <a:gd name="f1969" fmla="*/ f1582 1 f1092"/>
                <a:gd name="f1970" fmla="*/ f1583 1 f1093"/>
                <a:gd name="f1971" fmla="*/ f1584 1 f1092"/>
                <a:gd name="f1972" fmla="*/ f1585 1 f1093"/>
                <a:gd name="f1973" fmla="*/ f1586 1 f1092"/>
                <a:gd name="f1974" fmla="*/ f1587 1 f1093"/>
                <a:gd name="f1975" fmla="*/ f1588 1 f1092"/>
                <a:gd name="f1976" fmla="*/ f1589 1 f1093"/>
                <a:gd name="f1977" fmla="*/ f1590 1 f1092"/>
                <a:gd name="f1978" fmla="*/ f1591 1 f1093"/>
                <a:gd name="f1979" fmla="*/ f1592 1 f1092"/>
                <a:gd name="f1980" fmla="*/ f1593 1 f1093"/>
                <a:gd name="f1981" fmla="*/ f1594 1 f1092"/>
                <a:gd name="f1982" fmla="*/ f1595 1 f1093"/>
                <a:gd name="f1983" fmla="*/ f1596 1 f1092"/>
                <a:gd name="f1984" fmla="*/ f1597 1 f1093"/>
                <a:gd name="f1985" fmla="*/ f1598 1 f1092"/>
                <a:gd name="f1986" fmla="*/ f1599 1 f1093"/>
                <a:gd name="f1987" fmla="*/ f1600 1 f1092"/>
                <a:gd name="f1988" fmla="*/ f1601 1 f1093"/>
                <a:gd name="f1989" fmla="*/ f1602 1 f1092"/>
                <a:gd name="f1990" fmla="*/ f1603 1 f1093"/>
                <a:gd name="f1991" fmla="*/ f1604 1 f1092"/>
                <a:gd name="f1992" fmla="*/ f1605 1 f1093"/>
                <a:gd name="f1993" fmla="*/ f1606 1 f1092"/>
                <a:gd name="f1994" fmla="*/ f1607 1 f1093"/>
                <a:gd name="f1995" fmla="*/ f1608 1 f1092"/>
                <a:gd name="f1996" fmla="*/ f1609 1 f1093"/>
                <a:gd name="f1997" fmla="*/ f1610 1 f1092"/>
                <a:gd name="f1998" fmla="*/ f1611 1 f1093"/>
                <a:gd name="f1999" fmla="*/ f1612 1 f1092"/>
                <a:gd name="f2000" fmla="*/ f1613 1 f1093"/>
                <a:gd name="f2001" fmla="*/ f1614 1 f1092"/>
                <a:gd name="f2002" fmla="*/ f1615 1 f1093"/>
                <a:gd name="f2003" fmla="*/ f1616 1 f1092"/>
                <a:gd name="f2004" fmla="*/ f1617 1 f1093"/>
                <a:gd name="f2005" fmla="*/ f1618 1 f1092"/>
                <a:gd name="f2006" fmla="*/ f1619 1 f1093"/>
                <a:gd name="f2007" fmla="*/ f1620 1 f1092"/>
                <a:gd name="f2008" fmla="*/ f1621 1 f1093"/>
                <a:gd name="f2009" fmla="*/ f1622 1 f1092"/>
                <a:gd name="f2010" fmla="*/ f1623 1 f1093"/>
                <a:gd name="f2011" fmla="*/ f1624 1 f1092"/>
                <a:gd name="f2012" fmla="*/ f1625 1 f1093"/>
                <a:gd name="f2013" fmla="*/ f1626 1 f1092"/>
                <a:gd name="f2014" fmla="*/ f1627 1 f1093"/>
                <a:gd name="f2015" fmla="*/ f1628 1 f1092"/>
                <a:gd name="f2016" fmla="*/ f1629 1 f1093"/>
                <a:gd name="f2017" fmla="*/ f1630 1 f1092"/>
                <a:gd name="f2018" fmla="*/ f1631 1 f1093"/>
                <a:gd name="f2019" fmla="*/ f1632 1 f1092"/>
                <a:gd name="f2020" fmla="*/ f1633 1 f1093"/>
                <a:gd name="f2021" fmla="*/ f1634 1 f1092"/>
                <a:gd name="f2022" fmla="*/ f1635 1 f1093"/>
                <a:gd name="f2023" fmla="*/ f1636 1 f1092"/>
                <a:gd name="f2024" fmla="*/ f1637 1 f1093"/>
                <a:gd name="f2025" fmla="*/ f1638 1 f1092"/>
                <a:gd name="f2026" fmla="*/ f1639 1 f1093"/>
                <a:gd name="f2027" fmla="*/ f1640 1 f1092"/>
                <a:gd name="f2028" fmla="*/ f1641 1 f1093"/>
                <a:gd name="f2029" fmla="*/ f1642 1 f1092"/>
                <a:gd name="f2030" fmla="*/ f1643 1 f1093"/>
                <a:gd name="f2031" fmla="*/ f1644 1 f1092"/>
                <a:gd name="f2032" fmla="*/ f1645 1 f1093"/>
                <a:gd name="f2033" fmla="*/ f1646 1 f1092"/>
                <a:gd name="f2034" fmla="*/ f1647 1 f1093"/>
                <a:gd name="f2035" fmla="*/ f1648 1 f1092"/>
                <a:gd name="f2036" fmla="*/ f1649 1 f1093"/>
                <a:gd name="f2037" fmla="*/ f1650 1 f1092"/>
                <a:gd name="f2038" fmla="*/ f1651 1 f1093"/>
                <a:gd name="f2039" fmla="*/ f1652 1 f1092"/>
                <a:gd name="f2040" fmla="*/ f1653 1 f1093"/>
                <a:gd name="f2041" fmla="*/ f1654 1 f1092"/>
                <a:gd name="f2042" fmla="*/ f1655 1 f1093"/>
                <a:gd name="f2043" fmla="*/ f1656 1 f1092"/>
                <a:gd name="f2044" fmla="*/ f1657 1 f1093"/>
                <a:gd name="f2045" fmla="*/ f1658 1 f1092"/>
                <a:gd name="f2046" fmla="*/ f1659 1 f1093"/>
                <a:gd name="f2047" fmla="*/ f1660 1 f1092"/>
                <a:gd name="f2048" fmla="*/ f1661 1 f1093"/>
                <a:gd name="f2049" fmla="*/ f1662 1 f1092"/>
                <a:gd name="f2050" fmla="*/ f1663 1 f1093"/>
                <a:gd name="f2051" fmla="*/ f1664 1 f1093"/>
                <a:gd name="f2052" fmla="*/ f1665 1 f1092"/>
                <a:gd name="f2053" fmla="*/ f1666 1 f1093"/>
                <a:gd name="f2054" fmla="*/ f1667 1 f1092"/>
                <a:gd name="f2055" fmla="*/ f1668 1 f1093"/>
                <a:gd name="f2056" fmla="*/ f1669 1 f1092"/>
                <a:gd name="f2057" fmla="*/ f1670 1 f1093"/>
                <a:gd name="f2058" fmla="*/ f1671 1 f1092"/>
                <a:gd name="f2059" fmla="*/ f1672 1 f1093"/>
                <a:gd name="f2060" fmla="*/ f1673 1 f1092"/>
                <a:gd name="f2061" fmla="*/ f1674 1 f1093"/>
                <a:gd name="f2062" fmla="*/ f1675 1 f1092"/>
                <a:gd name="f2063" fmla="*/ f1676 1 f1093"/>
                <a:gd name="f2064" fmla="*/ f1677 1 f1092"/>
                <a:gd name="f2065" fmla="*/ f1678 1 f1093"/>
                <a:gd name="f2066" fmla="*/ f1679 1 f1092"/>
                <a:gd name="f2067" fmla="*/ f1680 1 f1093"/>
                <a:gd name="f2068" fmla="*/ f1681 1 f1092"/>
                <a:gd name="f2069" fmla="*/ f1682 1 f1093"/>
                <a:gd name="f2070" fmla="*/ f1683 1 f1092"/>
                <a:gd name="f2071" fmla="*/ f1684 1 f1093"/>
                <a:gd name="f2072" fmla="*/ f1685 1 f1092"/>
                <a:gd name="f2073" fmla="*/ f1686 1 f1093"/>
                <a:gd name="f2074" fmla="*/ f1687 1 f1092"/>
                <a:gd name="f2075" fmla="*/ f1688 1 f1093"/>
                <a:gd name="f2076" fmla="*/ f1689 1 f1092"/>
                <a:gd name="f2077" fmla="*/ f1690 1 f1093"/>
                <a:gd name="f2078" fmla="*/ f1691 1 f1092"/>
                <a:gd name="f2079" fmla="*/ f1692 1 f1093"/>
                <a:gd name="f2080" fmla="*/ f1693 1 f1092"/>
                <a:gd name="f2081" fmla="*/ f1694 1 f1093"/>
                <a:gd name="f2082" fmla="*/ f1695 1 f1092"/>
                <a:gd name="f2083" fmla="*/ f1696 1 f1093"/>
                <a:gd name="f2084" fmla="*/ f1697 1 f1092"/>
                <a:gd name="f2085" fmla="*/ f1698 1 f1093"/>
                <a:gd name="f2086" fmla="*/ f1699 1 f1092"/>
                <a:gd name="f2087" fmla="*/ f1700 1 f1093"/>
                <a:gd name="f2088" fmla="*/ f1701 1 f1092"/>
                <a:gd name="f2089" fmla="*/ f1702 1 f1093"/>
                <a:gd name="f2090" fmla="*/ f1703 1 f1092"/>
                <a:gd name="f2091" fmla="*/ f1704 1 f1093"/>
                <a:gd name="f2092" fmla="*/ f1705 1 f1092"/>
                <a:gd name="f2093" fmla="*/ f1706 1 f1093"/>
                <a:gd name="f2094" fmla="*/ f1707 1 f1092"/>
                <a:gd name="f2095" fmla="*/ f1708 1 f1093"/>
                <a:gd name="f2096" fmla="*/ f1709 1 f1092"/>
                <a:gd name="f2097" fmla="*/ f1710 1 f1093"/>
                <a:gd name="f2098" fmla="*/ f1711 1 f1092"/>
                <a:gd name="f2099" fmla="*/ f1712 1 f1093"/>
                <a:gd name="f2100" fmla="*/ f1713 1 f1092"/>
                <a:gd name="f2101" fmla="*/ f1714 1 f1093"/>
                <a:gd name="f2102" fmla="*/ f1715 1 f1092"/>
                <a:gd name="f2103" fmla="*/ f1716 1 f1093"/>
                <a:gd name="f2104" fmla="*/ f1717 1 f1092"/>
                <a:gd name="f2105" fmla="*/ f1718 1 f1093"/>
                <a:gd name="f2106" fmla="*/ f1719 1 f1092"/>
                <a:gd name="f2107" fmla="*/ f1720 1 f1093"/>
                <a:gd name="f2108" fmla="*/ f1721 1 f1092"/>
                <a:gd name="f2109" fmla="*/ f1722 1 f1093"/>
                <a:gd name="f2110" fmla="*/ f1723 1 f1092"/>
                <a:gd name="f2111" fmla="*/ f1724 1 f1093"/>
                <a:gd name="f2112" fmla="*/ f1725 1 f1092"/>
                <a:gd name="f2113" fmla="*/ f1726 1 f1093"/>
                <a:gd name="f2114" fmla="*/ f1727 1 f1092"/>
                <a:gd name="f2115" fmla="*/ f1728 1 f1093"/>
                <a:gd name="f2116" fmla="*/ f1729 1 f1092"/>
                <a:gd name="f2117" fmla="*/ f1730 1 f1093"/>
                <a:gd name="f2118" fmla="*/ f1731 1 f1092"/>
                <a:gd name="f2119" fmla="*/ f1732 1 f1093"/>
                <a:gd name="f2120" fmla="*/ f1733 1 f1092"/>
                <a:gd name="f2121" fmla="*/ f1734 1 f1093"/>
                <a:gd name="f2122" fmla="*/ f1735 1 f1092"/>
                <a:gd name="f2123" fmla="*/ f1736 1 f1093"/>
                <a:gd name="f2124" fmla="*/ f1737 1 f1092"/>
                <a:gd name="f2125" fmla="*/ f1738 1 f1093"/>
                <a:gd name="f2126" fmla="*/ f1739 1 f1092"/>
                <a:gd name="f2127" fmla="*/ f1740 1 f1093"/>
                <a:gd name="f2128" fmla="*/ f1741 1 f1092"/>
                <a:gd name="f2129" fmla="*/ f1742 1 f1093"/>
                <a:gd name="f2130" fmla="*/ f1743 1 f1092"/>
                <a:gd name="f2131" fmla="*/ f1744 1 f1093"/>
                <a:gd name="f2132" fmla="*/ f1745 1 f1092"/>
                <a:gd name="f2133" fmla="*/ f1746 1 f1093"/>
                <a:gd name="f2134" fmla="*/ f1747 1 f1092"/>
                <a:gd name="f2135" fmla="*/ f1748 1 f1093"/>
                <a:gd name="f2136" fmla="*/ f1749 1 f1092"/>
                <a:gd name="f2137" fmla="*/ f1750 1 f1093"/>
                <a:gd name="f2138" fmla="*/ f1751 1 f1092"/>
                <a:gd name="f2139" fmla="*/ f1752 1 f1093"/>
                <a:gd name="f2140" fmla="*/ f1753 1 f1092"/>
                <a:gd name="f2141" fmla="*/ f1754 1 f1093"/>
                <a:gd name="f2142" fmla="*/ f1755 1 f1092"/>
                <a:gd name="f2143" fmla="*/ f1756 1 f1093"/>
                <a:gd name="f2144" fmla="*/ f1757 1 f1092"/>
                <a:gd name="f2145" fmla="*/ f1758 1 f1093"/>
                <a:gd name="f2146" fmla="*/ f1759 1 f1092"/>
                <a:gd name="f2147" fmla="*/ f1760 1 f1093"/>
                <a:gd name="f2148" fmla="*/ f1761 1 f1092"/>
                <a:gd name="f2149" fmla="*/ f1762 1 f1093"/>
                <a:gd name="f2150" fmla="*/ f1763 1 f1092"/>
                <a:gd name="f2151" fmla="*/ f1764 1 f1093"/>
                <a:gd name="f2152" fmla="*/ f1765 1 f1092"/>
                <a:gd name="f2153" fmla="*/ f1766 1 f1093"/>
                <a:gd name="f2154" fmla="*/ f1767 1 f1092"/>
                <a:gd name="f2155" fmla="*/ f1768 1 f1093"/>
                <a:gd name="f2156" fmla="*/ f1769 1 f1092"/>
                <a:gd name="f2157" fmla="*/ f1770 1 f1093"/>
                <a:gd name="f2158" fmla="*/ f1771 1 f1092"/>
                <a:gd name="f2159" fmla="*/ f1772 1 f1093"/>
                <a:gd name="f2160" fmla="*/ f1773 1 f1092"/>
                <a:gd name="f2161" fmla="*/ f1774 1 f1093"/>
                <a:gd name="f2162" fmla="*/ f1775 1 f1092"/>
                <a:gd name="f2163" fmla="*/ f1776 1 f1093"/>
                <a:gd name="f2164" fmla="*/ f1777 1 f1092"/>
                <a:gd name="f2165" fmla="*/ f1778 1 f1093"/>
                <a:gd name="f2166" fmla="*/ f1779 1 f1092"/>
                <a:gd name="f2167" fmla="*/ f1780 1 f1093"/>
                <a:gd name="f2168" fmla="*/ f1781 1 f1092"/>
                <a:gd name="f2169" fmla="*/ f1782 1 f1093"/>
                <a:gd name="f2170" fmla="*/ f1783 1 f1092"/>
                <a:gd name="f2171" fmla="*/ f1784 1 f1093"/>
                <a:gd name="f2172" fmla="*/ f1785 1 f1092"/>
                <a:gd name="f2173" fmla="*/ f1786 1 f1093"/>
                <a:gd name="f2174" fmla="*/ f1787 1 f1092"/>
                <a:gd name="f2175" fmla="*/ f1788 1 f1093"/>
                <a:gd name="f2176" fmla="*/ f1789 1 f1092"/>
                <a:gd name="f2177" fmla="*/ f1790 1 f1093"/>
                <a:gd name="f2178" fmla="*/ f1791 1 f1092"/>
                <a:gd name="f2179" fmla="*/ f1792 1 f1093"/>
                <a:gd name="f2180" fmla="*/ f1793 1 f1092"/>
                <a:gd name="f2181" fmla="*/ f1794 1 f1093"/>
                <a:gd name="f2182" fmla="*/ f1795 1 f1092"/>
                <a:gd name="f2183" fmla="*/ f1796 1 f1093"/>
                <a:gd name="f2184" fmla="*/ f1797 1 f1092"/>
                <a:gd name="f2185" fmla="*/ f1798 1 f1093"/>
                <a:gd name="f2186" fmla="*/ f1799 1 f1092"/>
                <a:gd name="f2187" fmla="*/ f1800 1 f1093"/>
                <a:gd name="f2188" fmla="*/ f1801 1 f1092"/>
                <a:gd name="f2189" fmla="*/ f1802 1 f1093"/>
                <a:gd name="f2190" fmla="*/ f1803 1 f1092"/>
                <a:gd name="f2191" fmla="*/ f1804 1 f1093"/>
                <a:gd name="f2192" fmla="*/ f1805 1 f1092"/>
                <a:gd name="f2193" fmla="*/ f1806 1 f1093"/>
                <a:gd name="f2194" fmla="*/ f1807 1 f1092"/>
                <a:gd name="f2195" fmla="*/ f1808 1 f1093"/>
                <a:gd name="f2196" fmla="*/ f1809 1 f1092"/>
                <a:gd name="f2197" fmla="*/ f1810 1 f1093"/>
                <a:gd name="f2198" fmla="*/ f1811 1 f1093"/>
                <a:gd name="f2199" fmla="*/ f1812 1 f1092"/>
                <a:gd name="f2200" fmla="*/ f1813 1 f1093"/>
                <a:gd name="f2201" fmla="*/ f1814 1 f1092"/>
                <a:gd name="f2202" fmla="*/ f1815 1 f1093"/>
                <a:gd name="f2203" fmla="*/ f1816 1 f1092"/>
                <a:gd name="f2204" fmla="*/ f1817 1 f1093"/>
                <a:gd name="f2205" fmla="*/ f1818 1 f1092"/>
                <a:gd name="f2206" fmla="*/ f1819 1 f1093"/>
                <a:gd name="f2207" fmla="*/ f1820 1 f1092"/>
                <a:gd name="f2208" fmla="*/ f1821 1 f1093"/>
                <a:gd name="f2209" fmla="*/ f1822 1 f1092"/>
                <a:gd name="f2210" fmla="*/ f1823 1 f1093"/>
                <a:gd name="f2211" fmla="*/ f1824 1 f1092"/>
                <a:gd name="f2212" fmla="*/ f1825 1 f1093"/>
                <a:gd name="f2213" fmla="*/ f1826 1 f1092"/>
                <a:gd name="f2214" fmla="*/ f1827 1 f1092"/>
                <a:gd name="f2215" fmla="*/ f1828 1 f1093"/>
                <a:gd name="f2216" fmla="*/ f1829 1 f1092"/>
                <a:gd name="f2217" fmla="*/ f1830 1 f1093"/>
                <a:gd name="f2218" fmla="*/ f1831 1 f1092"/>
                <a:gd name="f2219" fmla="*/ f1832 1 f1093"/>
                <a:gd name="f2220" fmla="*/ f1833 1 f1092"/>
                <a:gd name="f2221" fmla="*/ f1834 1 f1093"/>
                <a:gd name="f2222" fmla="*/ f1835 1 f1092"/>
                <a:gd name="f2223" fmla="*/ f1836 1 f1093"/>
                <a:gd name="f2224" fmla="*/ f1837 1 f1092"/>
                <a:gd name="f2225" fmla="*/ f1838 1 f1093"/>
                <a:gd name="f2226" fmla="*/ f1839 1 f1092"/>
                <a:gd name="f2227" fmla="*/ f1840 1 f1093"/>
                <a:gd name="f2228" fmla="*/ f1841 1 f1092"/>
                <a:gd name="f2229" fmla="*/ f1842 1 f1093"/>
                <a:gd name="f2230" fmla="*/ f1843 1 f1092"/>
                <a:gd name="f2231" fmla="*/ f1844 1 f1093"/>
                <a:gd name="f2232" fmla="*/ f1845 1 f1092"/>
                <a:gd name="f2233" fmla="*/ f1846 1 f1093"/>
                <a:gd name="f2234" fmla="*/ f1847 1 f1092"/>
                <a:gd name="f2235" fmla="*/ f1848 1 f1093"/>
                <a:gd name="f2236" fmla="*/ f1849 1 f1092"/>
                <a:gd name="f2237" fmla="*/ f1850 1 f1093"/>
                <a:gd name="f2238" fmla="*/ f1851 1 f1092"/>
                <a:gd name="f2239" fmla="*/ f1852 1 f1093"/>
                <a:gd name="f2240" fmla="*/ f1853 1 f1092"/>
                <a:gd name="f2241" fmla="*/ f1854 1 f1093"/>
                <a:gd name="f2242" fmla="*/ f1855 1 f1092"/>
                <a:gd name="f2243" fmla="*/ f1856 1 f1093"/>
                <a:gd name="f2244" fmla="*/ f1857 1 f1092"/>
                <a:gd name="f2245" fmla="*/ f1858 1 f1093"/>
                <a:gd name="f2246" fmla="*/ f1859 1 f1092"/>
                <a:gd name="f2247" fmla="*/ f1860 1 f1093"/>
                <a:gd name="f2248" fmla="*/ f1861 f1083 1"/>
                <a:gd name="f2249" fmla="*/ f1862 f1083 1"/>
                <a:gd name="f2250" fmla="*/ f1864 f1084 1"/>
                <a:gd name="f2251" fmla="*/ f1863 f1084 1"/>
                <a:gd name="f2252" fmla="*/ f1865 f1083 1"/>
                <a:gd name="f2253" fmla="*/ f1866 f1084 1"/>
                <a:gd name="f2254" fmla="*/ f1867 f1084 1"/>
                <a:gd name="f2255" fmla="*/ f1868 f1083 1"/>
                <a:gd name="f2256" fmla="*/ f1869 f1084 1"/>
                <a:gd name="f2257" fmla="*/ f1870 f1083 1"/>
                <a:gd name="f2258" fmla="*/ f1871 f1084 1"/>
                <a:gd name="f2259" fmla="*/ f1872 f1083 1"/>
                <a:gd name="f2260" fmla="*/ f1873 f1084 1"/>
                <a:gd name="f2261" fmla="*/ f1874 f1083 1"/>
                <a:gd name="f2262" fmla="*/ f1875 f1084 1"/>
                <a:gd name="f2263" fmla="*/ f1876 f1083 1"/>
                <a:gd name="f2264" fmla="*/ f1877 f1084 1"/>
                <a:gd name="f2265" fmla="*/ f1878 f1083 1"/>
                <a:gd name="f2266" fmla="*/ f1879 f1084 1"/>
                <a:gd name="f2267" fmla="*/ f1880 f1083 1"/>
                <a:gd name="f2268" fmla="*/ f1881 f1084 1"/>
                <a:gd name="f2269" fmla="*/ f1882 f1083 1"/>
                <a:gd name="f2270" fmla="*/ f1883 f1084 1"/>
                <a:gd name="f2271" fmla="*/ f1884 f1083 1"/>
                <a:gd name="f2272" fmla="*/ f1885 f1084 1"/>
                <a:gd name="f2273" fmla="*/ f1886 f1083 1"/>
                <a:gd name="f2274" fmla="*/ f1887 f1084 1"/>
                <a:gd name="f2275" fmla="*/ f1888 f1083 1"/>
                <a:gd name="f2276" fmla="*/ f1889 f1084 1"/>
                <a:gd name="f2277" fmla="*/ f1890 f1083 1"/>
                <a:gd name="f2278" fmla="*/ f1891 f1084 1"/>
                <a:gd name="f2279" fmla="*/ f1892 f1083 1"/>
                <a:gd name="f2280" fmla="*/ f1893 f1084 1"/>
                <a:gd name="f2281" fmla="*/ f1894 f1083 1"/>
                <a:gd name="f2282" fmla="*/ f1895 f1084 1"/>
                <a:gd name="f2283" fmla="*/ f1896 f1083 1"/>
                <a:gd name="f2284" fmla="*/ f1897 f1084 1"/>
                <a:gd name="f2285" fmla="*/ f1898 f1083 1"/>
                <a:gd name="f2286" fmla="*/ f1899 f1084 1"/>
                <a:gd name="f2287" fmla="*/ f1900 f1083 1"/>
                <a:gd name="f2288" fmla="*/ f1901 f1084 1"/>
                <a:gd name="f2289" fmla="*/ f1902 f1083 1"/>
                <a:gd name="f2290" fmla="*/ f1903 f1084 1"/>
                <a:gd name="f2291" fmla="*/ f1904 f1083 1"/>
                <a:gd name="f2292" fmla="*/ f1905 f1084 1"/>
                <a:gd name="f2293" fmla="*/ f1906 f1083 1"/>
                <a:gd name="f2294" fmla="*/ f1907 f1084 1"/>
                <a:gd name="f2295" fmla="*/ f1908 f1083 1"/>
                <a:gd name="f2296" fmla="*/ f1909 f1084 1"/>
                <a:gd name="f2297" fmla="*/ f1910 f1083 1"/>
                <a:gd name="f2298" fmla="*/ f1911 f1084 1"/>
                <a:gd name="f2299" fmla="*/ f1912 f1083 1"/>
                <a:gd name="f2300" fmla="*/ f1913 f1083 1"/>
                <a:gd name="f2301" fmla="*/ f1914 f1084 1"/>
                <a:gd name="f2302" fmla="*/ f1915 f1083 1"/>
                <a:gd name="f2303" fmla="*/ f1916 f1084 1"/>
                <a:gd name="f2304" fmla="*/ f1917 f1083 1"/>
                <a:gd name="f2305" fmla="*/ f1918 f1084 1"/>
                <a:gd name="f2306" fmla="*/ f1919 f1083 1"/>
                <a:gd name="f2307" fmla="*/ f1920 f1084 1"/>
                <a:gd name="f2308" fmla="*/ f1921 f1083 1"/>
                <a:gd name="f2309" fmla="*/ f1922 f1084 1"/>
                <a:gd name="f2310" fmla="*/ f1923 f1083 1"/>
                <a:gd name="f2311" fmla="*/ f1924 f1084 1"/>
                <a:gd name="f2312" fmla="*/ f1925 f1083 1"/>
                <a:gd name="f2313" fmla="*/ f1926 f1084 1"/>
                <a:gd name="f2314" fmla="*/ f1927 f1083 1"/>
                <a:gd name="f2315" fmla="*/ f1928 f1084 1"/>
                <a:gd name="f2316" fmla="*/ f1929 f1083 1"/>
                <a:gd name="f2317" fmla="*/ f1930 f1084 1"/>
                <a:gd name="f2318" fmla="*/ f1931 f1083 1"/>
                <a:gd name="f2319" fmla="*/ f1932 f1084 1"/>
                <a:gd name="f2320" fmla="*/ f1933 f1083 1"/>
                <a:gd name="f2321" fmla="*/ f1934 f1084 1"/>
                <a:gd name="f2322" fmla="*/ f1935 f1083 1"/>
                <a:gd name="f2323" fmla="*/ f1936 f1084 1"/>
                <a:gd name="f2324" fmla="*/ f1937 f1083 1"/>
                <a:gd name="f2325" fmla="*/ f1938 f1084 1"/>
                <a:gd name="f2326" fmla="*/ f1939 f1083 1"/>
                <a:gd name="f2327" fmla="*/ f1940 f1084 1"/>
                <a:gd name="f2328" fmla="*/ f1941 f1083 1"/>
                <a:gd name="f2329" fmla="*/ f1942 f1084 1"/>
                <a:gd name="f2330" fmla="*/ f1943 f1083 1"/>
                <a:gd name="f2331" fmla="*/ f1944 f1084 1"/>
                <a:gd name="f2332" fmla="*/ f1945 f1083 1"/>
                <a:gd name="f2333" fmla="*/ f1946 f1084 1"/>
                <a:gd name="f2334" fmla="*/ f1947 f1083 1"/>
                <a:gd name="f2335" fmla="*/ f1948 f1084 1"/>
                <a:gd name="f2336" fmla="*/ f1949 f1083 1"/>
                <a:gd name="f2337" fmla="*/ f1950 f1084 1"/>
                <a:gd name="f2338" fmla="*/ f1951 f1083 1"/>
                <a:gd name="f2339" fmla="*/ f1952 f1084 1"/>
                <a:gd name="f2340" fmla="*/ f1953 f1083 1"/>
                <a:gd name="f2341" fmla="*/ f1954 f1084 1"/>
                <a:gd name="f2342" fmla="*/ f1955 f1083 1"/>
                <a:gd name="f2343" fmla="*/ f1956 f1084 1"/>
                <a:gd name="f2344" fmla="*/ f1957 f1083 1"/>
                <a:gd name="f2345" fmla="*/ f1958 f1084 1"/>
                <a:gd name="f2346" fmla="*/ f1959 f1083 1"/>
                <a:gd name="f2347" fmla="*/ f1960 f1084 1"/>
                <a:gd name="f2348" fmla="*/ f1961 f1083 1"/>
                <a:gd name="f2349" fmla="*/ f1962 f1084 1"/>
                <a:gd name="f2350" fmla="*/ f1963 f1083 1"/>
                <a:gd name="f2351" fmla="*/ f1964 f1084 1"/>
                <a:gd name="f2352" fmla="*/ f1965 f1083 1"/>
                <a:gd name="f2353" fmla="*/ f1966 f1084 1"/>
                <a:gd name="f2354" fmla="*/ f1967 f1083 1"/>
                <a:gd name="f2355" fmla="*/ f1968 f1084 1"/>
                <a:gd name="f2356" fmla="*/ f1969 f1083 1"/>
                <a:gd name="f2357" fmla="*/ f1970 f1084 1"/>
                <a:gd name="f2358" fmla="*/ f1971 f1083 1"/>
                <a:gd name="f2359" fmla="*/ f1972 f1084 1"/>
                <a:gd name="f2360" fmla="*/ f1973 f1083 1"/>
                <a:gd name="f2361" fmla="*/ f1974 f1084 1"/>
                <a:gd name="f2362" fmla="*/ f1975 f1083 1"/>
                <a:gd name="f2363" fmla="*/ f1976 f1084 1"/>
                <a:gd name="f2364" fmla="*/ f1977 f1083 1"/>
                <a:gd name="f2365" fmla="*/ f1978 f1084 1"/>
                <a:gd name="f2366" fmla="*/ f1979 f1083 1"/>
                <a:gd name="f2367" fmla="*/ f1980 f1084 1"/>
                <a:gd name="f2368" fmla="*/ f1981 f1083 1"/>
                <a:gd name="f2369" fmla="*/ f1982 f1084 1"/>
                <a:gd name="f2370" fmla="*/ f1983 f1083 1"/>
                <a:gd name="f2371" fmla="*/ f1984 f1084 1"/>
                <a:gd name="f2372" fmla="*/ f1985 f1083 1"/>
                <a:gd name="f2373" fmla="*/ f1986 f1084 1"/>
                <a:gd name="f2374" fmla="*/ f1987 f1083 1"/>
                <a:gd name="f2375" fmla="*/ f1988 f1084 1"/>
                <a:gd name="f2376" fmla="*/ f1989 f1083 1"/>
                <a:gd name="f2377" fmla="*/ f1990 f1084 1"/>
                <a:gd name="f2378" fmla="*/ f1991 f1083 1"/>
                <a:gd name="f2379" fmla="*/ f1992 f1084 1"/>
                <a:gd name="f2380" fmla="*/ f1993 f1083 1"/>
                <a:gd name="f2381" fmla="*/ f1994 f1084 1"/>
                <a:gd name="f2382" fmla="*/ f1995 f1083 1"/>
                <a:gd name="f2383" fmla="*/ f1996 f1084 1"/>
                <a:gd name="f2384" fmla="*/ f1997 f1083 1"/>
                <a:gd name="f2385" fmla="*/ f1998 f1084 1"/>
                <a:gd name="f2386" fmla="*/ f1999 f1083 1"/>
                <a:gd name="f2387" fmla="*/ f2000 f1084 1"/>
                <a:gd name="f2388" fmla="*/ f2001 f1083 1"/>
                <a:gd name="f2389" fmla="*/ f2002 f1084 1"/>
                <a:gd name="f2390" fmla="*/ f2003 f1083 1"/>
                <a:gd name="f2391" fmla="*/ f2004 f1084 1"/>
                <a:gd name="f2392" fmla="*/ f2005 f1083 1"/>
                <a:gd name="f2393" fmla="*/ f2006 f1084 1"/>
                <a:gd name="f2394" fmla="*/ f2007 f1083 1"/>
                <a:gd name="f2395" fmla="*/ f2008 f1084 1"/>
                <a:gd name="f2396" fmla="*/ f2009 f1083 1"/>
                <a:gd name="f2397" fmla="*/ f2010 f1084 1"/>
                <a:gd name="f2398" fmla="*/ f2011 f1083 1"/>
                <a:gd name="f2399" fmla="*/ f2012 f1084 1"/>
                <a:gd name="f2400" fmla="*/ f2013 f1083 1"/>
                <a:gd name="f2401" fmla="*/ f2014 f1084 1"/>
                <a:gd name="f2402" fmla="*/ f2015 f1083 1"/>
                <a:gd name="f2403" fmla="*/ f2016 f1084 1"/>
                <a:gd name="f2404" fmla="*/ f2017 f1083 1"/>
                <a:gd name="f2405" fmla="*/ f2018 f1084 1"/>
                <a:gd name="f2406" fmla="*/ f2019 f1083 1"/>
                <a:gd name="f2407" fmla="*/ f2020 f1084 1"/>
                <a:gd name="f2408" fmla="*/ f2021 f1083 1"/>
                <a:gd name="f2409" fmla="*/ f2022 f1084 1"/>
                <a:gd name="f2410" fmla="*/ f2023 f1083 1"/>
                <a:gd name="f2411" fmla="*/ f2024 f1084 1"/>
                <a:gd name="f2412" fmla="*/ f2025 f1083 1"/>
                <a:gd name="f2413" fmla="*/ f2026 f1084 1"/>
                <a:gd name="f2414" fmla="*/ f2027 f1083 1"/>
                <a:gd name="f2415" fmla="*/ f2028 f1084 1"/>
                <a:gd name="f2416" fmla="*/ f2029 f1083 1"/>
                <a:gd name="f2417" fmla="*/ f2030 f1084 1"/>
                <a:gd name="f2418" fmla="*/ f2031 f1083 1"/>
                <a:gd name="f2419" fmla="*/ f2032 f1084 1"/>
                <a:gd name="f2420" fmla="*/ f2033 f1083 1"/>
                <a:gd name="f2421" fmla="*/ f2034 f1084 1"/>
                <a:gd name="f2422" fmla="*/ f2035 f1083 1"/>
                <a:gd name="f2423" fmla="*/ f2036 f1084 1"/>
                <a:gd name="f2424" fmla="*/ f2037 f1083 1"/>
                <a:gd name="f2425" fmla="*/ f2038 f1084 1"/>
                <a:gd name="f2426" fmla="*/ f2039 f1083 1"/>
                <a:gd name="f2427" fmla="*/ f2040 f1084 1"/>
                <a:gd name="f2428" fmla="*/ f2041 f1083 1"/>
                <a:gd name="f2429" fmla="*/ f2042 f1084 1"/>
                <a:gd name="f2430" fmla="*/ f2043 f1083 1"/>
                <a:gd name="f2431" fmla="*/ f2044 f1084 1"/>
                <a:gd name="f2432" fmla="*/ f2045 f1083 1"/>
                <a:gd name="f2433" fmla="*/ f2046 f1084 1"/>
                <a:gd name="f2434" fmla="*/ f2047 f1083 1"/>
                <a:gd name="f2435" fmla="*/ f2048 f1084 1"/>
                <a:gd name="f2436" fmla="*/ f2049 f1083 1"/>
                <a:gd name="f2437" fmla="*/ f2050 f1084 1"/>
                <a:gd name="f2438" fmla="*/ f2051 f1084 1"/>
                <a:gd name="f2439" fmla="*/ f2052 f1083 1"/>
                <a:gd name="f2440" fmla="*/ f2053 f1084 1"/>
                <a:gd name="f2441" fmla="*/ f2054 f1083 1"/>
                <a:gd name="f2442" fmla="*/ f2055 f1084 1"/>
                <a:gd name="f2443" fmla="*/ f2056 f1083 1"/>
                <a:gd name="f2444" fmla="*/ f2057 f1084 1"/>
                <a:gd name="f2445" fmla="*/ f2058 f1083 1"/>
                <a:gd name="f2446" fmla="*/ f2059 f1084 1"/>
                <a:gd name="f2447" fmla="*/ f2060 f1083 1"/>
                <a:gd name="f2448" fmla="*/ f2061 f1084 1"/>
                <a:gd name="f2449" fmla="*/ f2062 f1083 1"/>
                <a:gd name="f2450" fmla="*/ f2063 f1084 1"/>
                <a:gd name="f2451" fmla="*/ f2064 f1083 1"/>
                <a:gd name="f2452" fmla="*/ f2065 f1084 1"/>
                <a:gd name="f2453" fmla="*/ f2066 f1083 1"/>
                <a:gd name="f2454" fmla="*/ f2067 f1084 1"/>
                <a:gd name="f2455" fmla="*/ f2068 f1083 1"/>
                <a:gd name="f2456" fmla="*/ f2069 f1084 1"/>
                <a:gd name="f2457" fmla="*/ f2070 f1083 1"/>
                <a:gd name="f2458" fmla="*/ f2071 f1084 1"/>
                <a:gd name="f2459" fmla="*/ f2072 f1083 1"/>
                <a:gd name="f2460" fmla="*/ f2073 f1084 1"/>
                <a:gd name="f2461" fmla="*/ f2074 f1083 1"/>
                <a:gd name="f2462" fmla="*/ f2075 f1084 1"/>
                <a:gd name="f2463" fmla="*/ f2076 f1083 1"/>
                <a:gd name="f2464" fmla="*/ f2077 f1084 1"/>
                <a:gd name="f2465" fmla="*/ f2078 f1083 1"/>
                <a:gd name="f2466" fmla="*/ f2079 f1084 1"/>
                <a:gd name="f2467" fmla="*/ f2080 f1083 1"/>
                <a:gd name="f2468" fmla="*/ f2081 f1084 1"/>
                <a:gd name="f2469" fmla="*/ f2082 f1083 1"/>
                <a:gd name="f2470" fmla="*/ f2083 f1084 1"/>
                <a:gd name="f2471" fmla="*/ f2084 f1083 1"/>
                <a:gd name="f2472" fmla="*/ f2085 f1084 1"/>
                <a:gd name="f2473" fmla="*/ f2086 f1083 1"/>
                <a:gd name="f2474" fmla="*/ f2087 f1084 1"/>
                <a:gd name="f2475" fmla="*/ f2088 f1083 1"/>
                <a:gd name="f2476" fmla="*/ f2089 f1084 1"/>
                <a:gd name="f2477" fmla="*/ f2090 f1083 1"/>
                <a:gd name="f2478" fmla="*/ f2091 f1084 1"/>
                <a:gd name="f2479" fmla="*/ f2092 f1083 1"/>
                <a:gd name="f2480" fmla="*/ f2093 f1084 1"/>
                <a:gd name="f2481" fmla="*/ f2094 f1083 1"/>
                <a:gd name="f2482" fmla="*/ f2095 f1084 1"/>
                <a:gd name="f2483" fmla="*/ f2096 f1083 1"/>
                <a:gd name="f2484" fmla="*/ f2097 f1084 1"/>
                <a:gd name="f2485" fmla="*/ f2098 f1083 1"/>
                <a:gd name="f2486" fmla="*/ f2099 f1084 1"/>
                <a:gd name="f2487" fmla="*/ f2100 f1083 1"/>
                <a:gd name="f2488" fmla="*/ f2101 f1084 1"/>
                <a:gd name="f2489" fmla="*/ f2102 f1083 1"/>
                <a:gd name="f2490" fmla="*/ f2103 f1084 1"/>
                <a:gd name="f2491" fmla="*/ f2104 f1083 1"/>
                <a:gd name="f2492" fmla="*/ f2105 f1084 1"/>
                <a:gd name="f2493" fmla="*/ f2106 f1083 1"/>
                <a:gd name="f2494" fmla="*/ f2107 f1084 1"/>
                <a:gd name="f2495" fmla="*/ f2108 f1083 1"/>
                <a:gd name="f2496" fmla="*/ f2109 f1084 1"/>
                <a:gd name="f2497" fmla="*/ f2110 f1083 1"/>
                <a:gd name="f2498" fmla="*/ f2111 f1084 1"/>
                <a:gd name="f2499" fmla="*/ f2112 f1083 1"/>
                <a:gd name="f2500" fmla="*/ f2113 f1084 1"/>
                <a:gd name="f2501" fmla="*/ f2114 f1083 1"/>
                <a:gd name="f2502" fmla="*/ f2115 f1084 1"/>
                <a:gd name="f2503" fmla="*/ f2116 f1083 1"/>
                <a:gd name="f2504" fmla="*/ f2117 f1084 1"/>
                <a:gd name="f2505" fmla="*/ f2118 f1083 1"/>
                <a:gd name="f2506" fmla="*/ f2119 f1084 1"/>
                <a:gd name="f2507" fmla="*/ f2120 f1083 1"/>
                <a:gd name="f2508" fmla="*/ f2121 f1084 1"/>
                <a:gd name="f2509" fmla="*/ f2122 f1083 1"/>
                <a:gd name="f2510" fmla="*/ f2123 f1084 1"/>
                <a:gd name="f2511" fmla="*/ f2124 f1083 1"/>
                <a:gd name="f2512" fmla="*/ f2125 f1084 1"/>
                <a:gd name="f2513" fmla="*/ f2126 f1083 1"/>
                <a:gd name="f2514" fmla="*/ f2127 f1084 1"/>
                <a:gd name="f2515" fmla="*/ f2128 f1083 1"/>
                <a:gd name="f2516" fmla="*/ f2129 f1084 1"/>
                <a:gd name="f2517" fmla="*/ f2130 f1083 1"/>
                <a:gd name="f2518" fmla="*/ f2131 f1084 1"/>
                <a:gd name="f2519" fmla="*/ f2132 f1083 1"/>
                <a:gd name="f2520" fmla="*/ f2133 f1084 1"/>
                <a:gd name="f2521" fmla="*/ f2134 f1083 1"/>
                <a:gd name="f2522" fmla="*/ f2135 f1084 1"/>
                <a:gd name="f2523" fmla="*/ f2136 f1083 1"/>
                <a:gd name="f2524" fmla="*/ f2137 f1084 1"/>
                <a:gd name="f2525" fmla="*/ f2138 f1083 1"/>
                <a:gd name="f2526" fmla="*/ f2139 f1084 1"/>
                <a:gd name="f2527" fmla="*/ f2140 f1083 1"/>
                <a:gd name="f2528" fmla="*/ f2141 f1084 1"/>
                <a:gd name="f2529" fmla="*/ f2142 f1083 1"/>
                <a:gd name="f2530" fmla="*/ f2143 f1084 1"/>
                <a:gd name="f2531" fmla="*/ f2144 f1083 1"/>
                <a:gd name="f2532" fmla="*/ f2145 f1084 1"/>
                <a:gd name="f2533" fmla="*/ f2146 f1083 1"/>
                <a:gd name="f2534" fmla="*/ f2147 f1084 1"/>
                <a:gd name="f2535" fmla="*/ f2148 f1083 1"/>
                <a:gd name="f2536" fmla="*/ f2149 f1084 1"/>
                <a:gd name="f2537" fmla="*/ f2150 f1083 1"/>
                <a:gd name="f2538" fmla="*/ f2151 f1084 1"/>
                <a:gd name="f2539" fmla="*/ f2152 f1083 1"/>
                <a:gd name="f2540" fmla="*/ f2153 f1084 1"/>
                <a:gd name="f2541" fmla="*/ f2154 f1083 1"/>
                <a:gd name="f2542" fmla="*/ f2155 f1084 1"/>
                <a:gd name="f2543" fmla="*/ f2156 f1083 1"/>
                <a:gd name="f2544" fmla="*/ f2157 f1084 1"/>
                <a:gd name="f2545" fmla="*/ f2158 f1083 1"/>
                <a:gd name="f2546" fmla="*/ f2159 f1084 1"/>
                <a:gd name="f2547" fmla="*/ f2160 f1083 1"/>
                <a:gd name="f2548" fmla="*/ f2161 f1084 1"/>
                <a:gd name="f2549" fmla="*/ f2162 f1083 1"/>
                <a:gd name="f2550" fmla="*/ f2163 f1084 1"/>
                <a:gd name="f2551" fmla="*/ f2164 f1083 1"/>
                <a:gd name="f2552" fmla="*/ f2165 f1084 1"/>
                <a:gd name="f2553" fmla="*/ f2166 f1083 1"/>
                <a:gd name="f2554" fmla="*/ f2167 f1084 1"/>
                <a:gd name="f2555" fmla="*/ f2168 f1083 1"/>
                <a:gd name="f2556" fmla="*/ f2169 f1084 1"/>
                <a:gd name="f2557" fmla="*/ f2170 f1083 1"/>
                <a:gd name="f2558" fmla="*/ f2171 f1084 1"/>
                <a:gd name="f2559" fmla="*/ f2172 f1083 1"/>
                <a:gd name="f2560" fmla="*/ f2173 f1084 1"/>
                <a:gd name="f2561" fmla="*/ f2174 f1083 1"/>
                <a:gd name="f2562" fmla="*/ f2175 f1084 1"/>
                <a:gd name="f2563" fmla="*/ f2176 f1083 1"/>
                <a:gd name="f2564" fmla="*/ f2177 f1084 1"/>
                <a:gd name="f2565" fmla="*/ f2178 f1083 1"/>
                <a:gd name="f2566" fmla="*/ f2179 f1084 1"/>
                <a:gd name="f2567" fmla="*/ f2180 f1083 1"/>
                <a:gd name="f2568" fmla="*/ f2181 f1084 1"/>
                <a:gd name="f2569" fmla="*/ f2182 f1083 1"/>
                <a:gd name="f2570" fmla="*/ f2183 f1084 1"/>
                <a:gd name="f2571" fmla="*/ f2184 f1083 1"/>
                <a:gd name="f2572" fmla="*/ f2185 f1084 1"/>
                <a:gd name="f2573" fmla="*/ f2186 f1083 1"/>
                <a:gd name="f2574" fmla="*/ f2187 f1084 1"/>
                <a:gd name="f2575" fmla="*/ f2188 f1083 1"/>
                <a:gd name="f2576" fmla="*/ f2189 f1084 1"/>
                <a:gd name="f2577" fmla="*/ f2190 f1083 1"/>
                <a:gd name="f2578" fmla="*/ f2191 f1084 1"/>
                <a:gd name="f2579" fmla="*/ f2192 f1083 1"/>
                <a:gd name="f2580" fmla="*/ f2193 f1084 1"/>
                <a:gd name="f2581" fmla="*/ f2194 f1083 1"/>
                <a:gd name="f2582" fmla="*/ f2195 f1084 1"/>
                <a:gd name="f2583" fmla="*/ f2196 f1083 1"/>
                <a:gd name="f2584" fmla="*/ f2197 f1084 1"/>
                <a:gd name="f2585" fmla="*/ f2198 f1084 1"/>
                <a:gd name="f2586" fmla="*/ f2199 f1083 1"/>
                <a:gd name="f2587" fmla="*/ f2200 f1084 1"/>
                <a:gd name="f2588" fmla="*/ f2201 f1083 1"/>
                <a:gd name="f2589" fmla="*/ f2202 f1084 1"/>
                <a:gd name="f2590" fmla="*/ f2203 f1083 1"/>
                <a:gd name="f2591" fmla="*/ f2204 f1084 1"/>
                <a:gd name="f2592" fmla="*/ f2205 f1083 1"/>
                <a:gd name="f2593" fmla="*/ f2206 f1084 1"/>
                <a:gd name="f2594" fmla="*/ f2207 f1083 1"/>
                <a:gd name="f2595" fmla="*/ f2208 f1084 1"/>
                <a:gd name="f2596" fmla="*/ f2209 f1083 1"/>
                <a:gd name="f2597" fmla="*/ f2210 f1084 1"/>
                <a:gd name="f2598" fmla="*/ f2211 f1083 1"/>
                <a:gd name="f2599" fmla="*/ f2212 f1084 1"/>
                <a:gd name="f2600" fmla="*/ f2213 f1083 1"/>
                <a:gd name="f2601" fmla="*/ f2214 f1083 1"/>
                <a:gd name="f2602" fmla="*/ f2215 f1084 1"/>
                <a:gd name="f2603" fmla="*/ f2216 f1083 1"/>
                <a:gd name="f2604" fmla="*/ f2217 f1084 1"/>
                <a:gd name="f2605" fmla="*/ f2218 f1083 1"/>
                <a:gd name="f2606" fmla="*/ f2219 f1084 1"/>
                <a:gd name="f2607" fmla="*/ f2220 f1083 1"/>
                <a:gd name="f2608" fmla="*/ f2221 f1084 1"/>
                <a:gd name="f2609" fmla="*/ f2222 f1083 1"/>
                <a:gd name="f2610" fmla="*/ f2223 f1084 1"/>
                <a:gd name="f2611" fmla="*/ f2224 f1083 1"/>
                <a:gd name="f2612" fmla="*/ f2225 f1084 1"/>
                <a:gd name="f2613" fmla="*/ f2226 f1083 1"/>
                <a:gd name="f2614" fmla="*/ f2227 f1084 1"/>
                <a:gd name="f2615" fmla="*/ f2228 f1083 1"/>
                <a:gd name="f2616" fmla="*/ f2229 f1084 1"/>
                <a:gd name="f2617" fmla="*/ f2230 f1083 1"/>
                <a:gd name="f2618" fmla="*/ f2231 f1084 1"/>
                <a:gd name="f2619" fmla="*/ f2232 f1083 1"/>
                <a:gd name="f2620" fmla="*/ f2233 f1084 1"/>
                <a:gd name="f2621" fmla="*/ f2234 f1083 1"/>
                <a:gd name="f2622" fmla="*/ f2235 f1084 1"/>
                <a:gd name="f2623" fmla="*/ f2236 f1083 1"/>
                <a:gd name="f2624" fmla="*/ f2237 f1084 1"/>
                <a:gd name="f2625" fmla="*/ f2238 f1083 1"/>
                <a:gd name="f2626" fmla="*/ f2239 f1084 1"/>
                <a:gd name="f2627" fmla="*/ f2240 f1083 1"/>
                <a:gd name="f2628" fmla="*/ f2241 f1084 1"/>
                <a:gd name="f2629" fmla="*/ f2242 f1083 1"/>
                <a:gd name="f2630" fmla="*/ f2243 f1084 1"/>
                <a:gd name="f2631" fmla="*/ f2244 f1083 1"/>
                <a:gd name="f2632" fmla="*/ f2245 f1084 1"/>
                <a:gd name="f2633" fmla="*/ f2246 f1083 1"/>
                <a:gd name="f2634" fmla="*/ f2247 f108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477">
                  <a:pos x="f2252" y="f2253"/>
                </a:cxn>
                <a:cxn ang="f1477">
                  <a:pos x="f2252" y="f2254"/>
                </a:cxn>
                <a:cxn ang="f1477">
                  <a:pos x="f2255" y="f2256"/>
                </a:cxn>
                <a:cxn ang="f1477">
                  <a:pos x="f2257" y="f2258"/>
                </a:cxn>
                <a:cxn ang="f1477">
                  <a:pos x="f2259" y="f2260"/>
                </a:cxn>
                <a:cxn ang="f1477">
                  <a:pos x="f2261" y="f2262"/>
                </a:cxn>
                <a:cxn ang="f1477">
                  <a:pos x="f2263" y="f2264"/>
                </a:cxn>
                <a:cxn ang="f1477">
                  <a:pos x="f2265" y="f2266"/>
                </a:cxn>
                <a:cxn ang="f1477">
                  <a:pos x="f2267" y="f2268"/>
                </a:cxn>
                <a:cxn ang="f1477">
                  <a:pos x="f2269" y="f2270"/>
                </a:cxn>
                <a:cxn ang="f1477">
                  <a:pos x="f2271" y="f2272"/>
                </a:cxn>
                <a:cxn ang="f1477">
                  <a:pos x="f2273" y="f2274"/>
                </a:cxn>
                <a:cxn ang="f1477">
                  <a:pos x="f2275" y="f2276"/>
                </a:cxn>
                <a:cxn ang="f1477">
                  <a:pos x="f2277" y="f2278"/>
                </a:cxn>
                <a:cxn ang="f1477">
                  <a:pos x="f2279" y="f2280"/>
                </a:cxn>
                <a:cxn ang="f1477">
                  <a:pos x="f2281" y="f2282"/>
                </a:cxn>
                <a:cxn ang="f1477">
                  <a:pos x="f2283" y="f2284"/>
                </a:cxn>
                <a:cxn ang="f1477">
                  <a:pos x="f2285" y="f2286"/>
                </a:cxn>
                <a:cxn ang="f1477">
                  <a:pos x="f2287" y="f2288"/>
                </a:cxn>
                <a:cxn ang="f1477">
                  <a:pos x="f2289" y="f2290"/>
                </a:cxn>
                <a:cxn ang="f1477">
                  <a:pos x="f2291" y="f2292"/>
                </a:cxn>
                <a:cxn ang="f1477">
                  <a:pos x="f2293" y="f2294"/>
                </a:cxn>
                <a:cxn ang="f1477">
                  <a:pos x="f2295" y="f2296"/>
                </a:cxn>
                <a:cxn ang="f1477">
                  <a:pos x="f2297" y="f2298"/>
                </a:cxn>
                <a:cxn ang="f1477">
                  <a:pos x="f2299" y="f2296"/>
                </a:cxn>
                <a:cxn ang="f1477">
                  <a:pos x="f2300" y="f2301"/>
                </a:cxn>
                <a:cxn ang="f1477">
                  <a:pos x="f2302" y="f2303"/>
                </a:cxn>
                <a:cxn ang="f1477">
                  <a:pos x="f2304" y="f2305"/>
                </a:cxn>
                <a:cxn ang="f1477">
                  <a:pos x="f2306" y="f2307"/>
                </a:cxn>
                <a:cxn ang="f1477">
                  <a:pos x="f2308" y="f2309"/>
                </a:cxn>
                <a:cxn ang="f1477">
                  <a:pos x="f2310" y="f2311"/>
                </a:cxn>
                <a:cxn ang="f1477">
                  <a:pos x="f2312" y="f2313"/>
                </a:cxn>
                <a:cxn ang="f1477">
                  <a:pos x="f2314" y="f2315"/>
                </a:cxn>
                <a:cxn ang="f1477">
                  <a:pos x="f2316" y="f2317"/>
                </a:cxn>
                <a:cxn ang="f1477">
                  <a:pos x="f2318" y="f2319"/>
                </a:cxn>
                <a:cxn ang="f1477">
                  <a:pos x="f2320" y="f2321"/>
                </a:cxn>
                <a:cxn ang="f1477">
                  <a:pos x="f2322" y="f2323"/>
                </a:cxn>
                <a:cxn ang="f1477">
                  <a:pos x="f2324" y="f2325"/>
                </a:cxn>
                <a:cxn ang="f1477">
                  <a:pos x="f2326" y="f2327"/>
                </a:cxn>
                <a:cxn ang="f1477">
                  <a:pos x="f2328" y="f2329"/>
                </a:cxn>
                <a:cxn ang="f1477">
                  <a:pos x="f2330" y="f2331"/>
                </a:cxn>
                <a:cxn ang="f1477">
                  <a:pos x="f2332" y="f2333"/>
                </a:cxn>
                <a:cxn ang="f1477">
                  <a:pos x="f2334" y="f2335"/>
                </a:cxn>
                <a:cxn ang="f1477">
                  <a:pos x="f2336" y="f2337"/>
                </a:cxn>
                <a:cxn ang="f1477">
                  <a:pos x="f2338" y="f2339"/>
                </a:cxn>
                <a:cxn ang="f1477">
                  <a:pos x="f2340" y="f2341"/>
                </a:cxn>
                <a:cxn ang="f1477">
                  <a:pos x="f2342" y="f2343"/>
                </a:cxn>
                <a:cxn ang="f1477">
                  <a:pos x="f2344" y="f2345"/>
                </a:cxn>
                <a:cxn ang="f1477">
                  <a:pos x="f2346" y="f2347"/>
                </a:cxn>
                <a:cxn ang="f1477">
                  <a:pos x="f2348" y="f2349"/>
                </a:cxn>
                <a:cxn ang="f1477">
                  <a:pos x="f2350" y="f2351"/>
                </a:cxn>
                <a:cxn ang="f1477">
                  <a:pos x="f2352" y="f2353"/>
                </a:cxn>
                <a:cxn ang="f1477">
                  <a:pos x="f2354" y="f2355"/>
                </a:cxn>
                <a:cxn ang="f1477">
                  <a:pos x="f2356" y="f2357"/>
                </a:cxn>
                <a:cxn ang="f1477">
                  <a:pos x="f2358" y="f2359"/>
                </a:cxn>
                <a:cxn ang="f1477">
                  <a:pos x="f2360" y="f2361"/>
                </a:cxn>
                <a:cxn ang="f1477">
                  <a:pos x="f2362" y="f2363"/>
                </a:cxn>
                <a:cxn ang="f1477">
                  <a:pos x="f2364" y="f2365"/>
                </a:cxn>
                <a:cxn ang="f1477">
                  <a:pos x="f2366" y="f2367"/>
                </a:cxn>
                <a:cxn ang="f1477">
                  <a:pos x="f2368" y="f2369"/>
                </a:cxn>
                <a:cxn ang="f1477">
                  <a:pos x="f2370" y="f2371"/>
                </a:cxn>
                <a:cxn ang="f1477">
                  <a:pos x="f2372" y="f2373"/>
                </a:cxn>
                <a:cxn ang="f1477">
                  <a:pos x="f2374" y="f2375"/>
                </a:cxn>
                <a:cxn ang="f1477">
                  <a:pos x="f2376" y="f2377"/>
                </a:cxn>
                <a:cxn ang="f1477">
                  <a:pos x="f2378" y="f2379"/>
                </a:cxn>
                <a:cxn ang="f1477">
                  <a:pos x="f2380" y="f2381"/>
                </a:cxn>
                <a:cxn ang="f1477">
                  <a:pos x="f2382" y="f2383"/>
                </a:cxn>
                <a:cxn ang="f1477">
                  <a:pos x="f2384" y="f2385"/>
                </a:cxn>
                <a:cxn ang="f1477">
                  <a:pos x="f2386" y="f2387"/>
                </a:cxn>
                <a:cxn ang="f1477">
                  <a:pos x="f2388" y="f2389"/>
                </a:cxn>
                <a:cxn ang="f1477">
                  <a:pos x="f2390" y="f2391"/>
                </a:cxn>
                <a:cxn ang="f1477">
                  <a:pos x="f2392" y="f2393"/>
                </a:cxn>
                <a:cxn ang="f1477">
                  <a:pos x="f2394" y="f2395"/>
                </a:cxn>
                <a:cxn ang="f1477">
                  <a:pos x="f2396" y="f2397"/>
                </a:cxn>
                <a:cxn ang="f1477">
                  <a:pos x="f2398" y="f2399"/>
                </a:cxn>
                <a:cxn ang="f1477">
                  <a:pos x="f2400" y="f2401"/>
                </a:cxn>
                <a:cxn ang="f1477">
                  <a:pos x="f2402" y="f2403"/>
                </a:cxn>
                <a:cxn ang="f1477">
                  <a:pos x="f2404" y="f2405"/>
                </a:cxn>
                <a:cxn ang="f1477">
                  <a:pos x="f2406" y="f2407"/>
                </a:cxn>
                <a:cxn ang="f1477">
                  <a:pos x="f2408" y="f2409"/>
                </a:cxn>
                <a:cxn ang="f1477">
                  <a:pos x="f2410" y="f2411"/>
                </a:cxn>
                <a:cxn ang="f1477">
                  <a:pos x="f2412" y="f2413"/>
                </a:cxn>
                <a:cxn ang="f1477">
                  <a:pos x="f2414" y="f2415"/>
                </a:cxn>
                <a:cxn ang="f1477">
                  <a:pos x="f2416" y="f2417"/>
                </a:cxn>
                <a:cxn ang="f1477">
                  <a:pos x="f2418" y="f2419"/>
                </a:cxn>
                <a:cxn ang="f1477">
                  <a:pos x="f2420" y="f2421"/>
                </a:cxn>
                <a:cxn ang="f1477">
                  <a:pos x="f2422" y="f2423"/>
                </a:cxn>
                <a:cxn ang="f1477">
                  <a:pos x="f2424" y="f2425"/>
                </a:cxn>
                <a:cxn ang="f1477">
                  <a:pos x="f2426" y="f2427"/>
                </a:cxn>
                <a:cxn ang="f1477">
                  <a:pos x="f2428" y="f2429"/>
                </a:cxn>
                <a:cxn ang="f1477">
                  <a:pos x="f2430" y="f2431"/>
                </a:cxn>
                <a:cxn ang="f1477">
                  <a:pos x="f2432" y="f2433"/>
                </a:cxn>
                <a:cxn ang="f1477">
                  <a:pos x="f2434" y="f2435"/>
                </a:cxn>
                <a:cxn ang="f1477">
                  <a:pos x="f2436" y="f2437"/>
                </a:cxn>
                <a:cxn ang="f1477">
                  <a:pos x="f2436" y="f2438"/>
                </a:cxn>
                <a:cxn ang="f1477">
                  <a:pos x="f2439" y="f2440"/>
                </a:cxn>
                <a:cxn ang="f1477">
                  <a:pos x="f2441" y="f2442"/>
                </a:cxn>
                <a:cxn ang="f1477">
                  <a:pos x="f2443" y="f2444"/>
                </a:cxn>
                <a:cxn ang="f1477">
                  <a:pos x="f2445" y="f2446"/>
                </a:cxn>
                <a:cxn ang="f1477">
                  <a:pos x="f2447" y="f2448"/>
                </a:cxn>
                <a:cxn ang="f1477">
                  <a:pos x="f2449" y="f2450"/>
                </a:cxn>
                <a:cxn ang="f1477">
                  <a:pos x="f2451" y="f2452"/>
                </a:cxn>
                <a:cxn ang="f1477">
                  <a:pos x="f2453" y="f2454"/>
                </a:cxn>
                <a:cxn ang="f1477">
                  <a:pos x="f2455" y="f2456"/>
                </a:cxn>
                <a:cxn ang="f1477">
                  <a:pos x="f2457" y="f2458"/>
                </a:cxn>
                <a:cxn ang="f1477">
                  <a:pos x="f2459" y="f2460"/>
                </a:cxn>
                <a:cxn ang="f1477">
                  <a:pos x="f2461" y="f2462"/>
                </a:cxn>
                <a:cxn ang="f1477">
                  <a:pos x="f2463" y="f2464"/>
                </a:cxn>
                <a:cxn ang="f1477">
                  <a:pos x="f2465" y="f2466"/>
                </a:cxn>
                <a:cxn ang="f1477">
                  <a:pos x="f2467" y="f2468"/>
                </a:cxn>
                <a:cxn ang="f1477">
                  <a:pos x="f2469" y="f2470"/>
                </a:cxn>
                <a:cxn ang="f1477">
                  <a:pos x="f2471" y="f2472"/>
                </a:cxn>
                <a:cxn ang="f1477">
                  <a:pos x="f2473" y="f2474"/>
                </a:cxn>
                <a:cxn ang="f1477">
                  <a:pos x="f2475" y="f2476"/>
                </a:cxn>
                <a:cxn ang="f1477">
                  <a:pos x="f2477" y="f2478"/>
                </a:cxn>
                <a:cxn ang="f1477">
                  <a:pos x="f2479" y="f2480"/>
                </a:cxn>
                <a:cxn ang="f1477">
                  <a:pos x="f2481" y="f2482"/>
                </a:cxn>
                <a:cxn ang="f1477">
                  <a:pos x="f2483" y="f2484"/>
                </a:cxn>
                <a:cxn ang="f1477">
                  <a:pos x="f2485" y="f2486"/>
                </a:cxn>
                <a:cxn ang="f1477">
                  <a:pos x="f2487" y="f2488"/>
                </a:cxn>
                <a:cxn ang="f1477">
                  <a:pos x="f2489" y="f2490"/>
                </a:cxn>
                <a:cxn ang="f1477">
                  <a:pos x="f2491" y="f2492"/>
                </a:cxn>
                <a:cxn ang="f1477">
                  <a:pos x="f2493" y="f2494"/>
                </a:cxn>
                <a:cxn ang="f1477">
                  <a:pos x="f2495" y="f2496"/>
                </a:cxn>
                <a:cxn ang="f1477">
                  <a:pos x="f2497" y="f2498"/>
                </a:cxn>
                <a:cxn ang="f1477">
                  <a:pos x="f2499" y="f2500"/>
                </a:cxn>
                <a:cxn ang="f1477">
                  <a:pos x="f2501" y="f2502"/>
                </a:cxn>
                <a:cxn ang="f1477">
                  <a:pos x="f2503" y="f2504"/>
                </a:cxn>
                <a:cxn ang="f1477">
                  <a:pos x="f2505" y="f2506"/>
                </a:cxn>
                <a:cxn ang="f1477">
                  <a:pos x="f2507" y="f2508"/>
                </a:cxn>
                <a:cxn ang="f1477">
                  <a:pos x="f2509" y="f2510"/>
                </a:cxn>
                <a:cxn ang="f1477">
                  <a:pos x="f2511" y="f2512"/>
                </a:cxn>
                <a:cxn ang="f1477">
                  <a:pos x="f2513" y="f2514"/>
                </a:cxn>
                <a:cxn ang="f1477">
                  <a:pos x="f2515" y="f2516"/>
                </a:cxn>
                <a:cxn ang="f1477">
                  <a:pos x="f2517" y="f2518"/>
                </a:cxn>
                <a:cxn ang="f1477">
                  <a:pos x="f2519" y="f2520"/>
                </a:cxn>
                <a:cxn ang="f1477">
                  <a:pos x="f2521" y="f2522"/>
                </a:cxn>
                <a:cxn ang="f1477">
                  <a:pos x="f2523" y="f2524"/>
                </a:cxn>
                <a:cxn ang="f1477">
                  <a:pos x="f2525" y="f2526"/>
                </a:cxn>
                <a:cxn ang="f1477">
                  <a:pos x="f2527" y="f2528"/>
                </a:cxn>
                <a:cxn ang="f1477">
                  <a:pos x="f2529" y="f2530"/>
                </a:cxn>
                <a:cxn ang="f1477">
                  <a:pos x="f2531" y="f2532"/>
                </a:cxn>
                <a:cxn ang="f1477">
                  <a:pos x="f2533" y="f2534"/>
                </a:cxn>
                <a:cxn ang="f1477">
                  <a:pos x="f2535" y="f2536"/>
                </a:cxn>
                <a:cxn ang="f1477">
                  <a:pos x="f2537" y="f2538"/>
                </a:cxn>
                <a:cxn ang="f1477">
                  <a:pos x="f2539" y="f2540"/>
                </a:cxn>
                <a:cxn ang="f1477">
                  <a:pos x="f2541" y="f2542"/>
                </a:cxn>
                <a:cxn ang="f1477">
                  <a:pos x="f2543" y="f2544"/>
                </a:cxn>
                <a:cxn ang="f1477">
                  <a:pos x="f2545" y="f2546"/>
                </a:cxn>
                <a:cxn ang="f1477">
                  <a:pos x="f2547" y="f2548"/>
                </a:cxn>
                <a:cxn ang="f1477">
                  <a:pos x="f2549" y="f2550"/>
                </a:cxn>
                <a:cxn ang="f1477">
                  <a:pos x="f2551" y="f2552"/>
                </a:cxn>
                <a:cxn ang="f1477">
                  <a:pos x="f2553" y="f2554"/>
                </a:cxn>
                <a:cxn ang="f1477">
                  <a:pos x="f2555" y="f2556"/>
                </a:cxn>
                <a:cxn ang="f1477">
                  <a:pos x="f2557" y="f2558"/>
                </a:cxn>
                <a:cxn ang="f1477">
                  <a:pos x="f2559" y="f2560"/>
                </a:cxn>
                <a:cxn ang="f1477">
                  <a:pos x="f2561" y="f2562"/>
                </a:cxn>
                <a:cxn ang="f1477">
                  <a:pos x="f2563" y="f2564"/>
                </a:cxn>
                <a:cxn ang="f1477">
                  <a:pos x="f2565" y="f2566"/>
                </a:cxn>
                <a:cxn ang="f1477">
                  <a:pos x="f2567" y="f2568"/>
                </a:cxn>
                <a:cxn ang="f1477">
                  <a:pos x="f2569" y="f2570"/>
                </a:cxn>
                <a:cxn ang="f1477">
                  <a:pos x="f2571" y="f2572"/>
                </a:cxn>
                <a:cxn ang="f1477">
                  <a:pos x="f2573" y="f2574"/>
                </a:cxn>
                <a:cxn ang="f1477">
                  <a:pos x="f2575" y="f2576"/>
                </a:cxn>
                <a:cxn ang="f1477">
                  <a:pos x="f2577" y="f2578"/>
                </a:cxn>
                <a:cxn ang="f1477">
                  <a:pos x="f2579" y="f2580"/>
                </a:cxn>
                <a:cxn ang="f1477">
                  <a:pos x="f2581" y="f2582"/>
                </a:cxn>
                <a:cxn ang="f1477">
                  <a:pos x="f2583" y="f2584"/>
                </a:cxn>
                <a:cxn ang="f1477">
                  <a:pos x="f2300" y="f2585"/>
                </a:cxn>
                <a:cxn ang="f1477">
                  <a:pos x="f2586" y="f2587"/>
                </a:cxn>
                <a:cxn ang="f1477">
                  <a:pos x="f2588" y="f2589"/>
                </a:cxn>
                <a:cxn ang="f1477">
                  <a:pos x="f2590" y="f2591"/>
                </a:cxn>
                <a:cxn ang="f1477">
                  <a:pos x="f2592" y="f2593"/>
                </a:cxn>
                <a:cxn ang="f1477">
                  <a:pos x="f2594" y="f2595"/>
                </a:cxn>
                <a:cxn ang="f1477">
                  <a:pos x="f2596" y="f2597"/>
                </a:cxn>
                <a:cxn ang="f1477">
                  <a:pos x="f2598" y="f2599"/>
                </a:cxn>
                <a:cxn ang="f1477">
                  <a:pos x="f2600" y="f2587"/>
                </a:cxn>
                <a:cxn ang="f1477">
                  <a:pos x="f2601" y="f2602"/>
                </a:cxn>
                <a:cxn ang="f1477">
                  <a:pos x="f2603" y="f2604"/>
                </a:cxn>
                <a:cxn ang="f1477">
                  <a:pos x="f2605" y="f2606"/>
                </a:cxn>
                <a:cxn ang="f1477">
                  <a:pos x="f2607" y="f2608"/>
                </a:cxn>
                <a:cxn ang="f1477">
                  <a:pos x="f2609" y="f2610"/>
                </a:cxn>
                <a:cxn ang="f1477">
                  <a:pos x="f2611" y="f2612"/>
                </a:cxn>
                <a:cxn ang="f1477">
                  <a:pos x="f2613" y="f2614"/>
                </a:cxn>
                <a:cxn ang="f1477">
                  <a:pos x="f2615" y="f2616"/>
                </a:cxn>
                <a:cxn ang="f1477">
                  <a:pos x="f2617" y="f2618"/>
                </a:cxn>
                <a:cxn ang="f1477">
                  <a:pos x="f2619" y="f2620"/>
                </a:cxn>
                <a:cxn ang="f1477">
                  <a:pos x="f2621" y="f2622"/>
                </a:cxn>
                <a:cxn ang="f1477">
                  <a:pos x="f2623" y="f2624"/>
                </a:cxn>
                <a:cxn ang="f1477">
                  <a:pos x="f2625" y="f2626"/>
                </a:cxn>
                <a:cxn ang="f1477">
                  <a:pos x="f2627" y="f2628"/>
                </a:cxn>
                <a:cxn ang="f1477">
                  <a:pos x="f2629" y="f2630"/>
                </a:cxn>
                <a:cxn ang="f1477">
                  <a:pos x="f2631" y="f2632"/>
                </a:cxn>
                <a:cxn ang="f1477">
                  <a:pos x="f2633" y="f2634"/>
                </a:cxn>
              </a:cxnLst>
              <a:rect l="f2248" t="f2251" r="f2249" b="f2250"/>
              <a:pathLst>
                <a:path w="6857455" h="874716">
                  <a:moveTo>
                    <a:pt x="f6" y="f8"/>
                  </a:moveTo>
                  <a:lnTo>
                    <a:pt x="f6" y="f9"/>
                  </a:lnTo>
                  <a:lnTo>
                    <a:pt x="f10" y="f11"/>
                  </a:lnTo>
                  <a:cubicBezTo>
                    <a:pt x="f12" y="f13"/>
                    <a:pt x="f14" y="f15"/>
                    <a:pt x="f16" y="f17"/>
                  </a:cubicBezTo>
                  <a:cubicBezTo>
                    <a:pt x="f18" y="f19"/>
                    <a:pt x="f20" y="f21"/>
                    <a:pt x="f22" y="f23"/>
                  </a:cubicBezTo>
                  <a:cubicBezTo>
                    <a:pt x="f24" y="f25"/>
                    <a:pt x="f26" y="f27"/>
                    <a:pt x="f28" y="f29"/>
                  </a:cubicBezTo>
                  <a:cubicBezTo>
                    <a:pt x="f30" y="f31"/>
                    <a:pt x="f32" y="f33"/>
                    <a:pt x="f34" y="f35"/>
                  </a:cubicBezTo>
                  <a:cubicBezTo>
                    <a:pt x="f36" y="f37"/>
                    <a:pt x="f38" y="f39"/>
                    <a:pt x="f40" y="f41"/>
                  </a:cubicBezTo>
                  <a:cubicBezTo>
                    <a:pt x="f42" y="f43"/>
                    <a:pt x="f44" y="f45"/>
                    <a:pt x="f46" y="f47"/>
                  </a:cubicBezTo>
                  <a:cubicBezTo>
                    <a:pt x="f48" y="f49"/>
                    <a:pt x="f50" y="f51"/>
                    <a:pt x="f52" y="f53"/>
                  </a:cubicBezTo>
                  <a:cubicBezTo>
                    <a:pt x="f54" y="f55"/>
                    <a:pt x="f56" y="f57"/>
                    <a:pt x="f58" y="f59"/>
                  </a:cubicBezTo>
                  <a:cubicBezTo>
                    <a:pt x="f60" y="f61"/>
                    <a:pt x="f62" y="f63"/>
                    <a:pt x="f64" y="f65"/>
                  </a:cubicBezTo>
                  <a:cubicBezTo>
                    <a:pt x="f66" y="f67"/>
                    <a:pt x="f68" y="f69"/>
                    <a:pt x="f70" y="f71"/>
                  </a:cubicBezTo>
                  <a:cubicBezTo>
                    <a:pt x="f72" y="f73"/>
                    <a:pt x="f74" y="f75"/>
                    <a:pt x="f76" y="f77"/>
                  </a:cubicBezTo>
                  <a:cubicBezTo>
                    <a:pt x="f78" y="f79"/>
                    <a:pt x="f80" y="f81"/>
                    <a:pt x="f82" y="f83"/>
                  </a:cubicBezTo>
                  <a:cubicBezTo>
                    <a:pt x="f84" y="f85"/>
                    <a:pt x="f86" y="f87"/>
                    <a:pt x="f88" y="f89"/>
                  </a:cubicBezTo>
                  <a:cubicBezTo>
                    <a:pt x="f90" y="f91"/>
                    <a:pt x="f92" y="f93"/>
                    <a:pt x="f94" y="f95"/>
                  </a:cubicBezTo>
                  <a:cubicBezTo>
                    <a:pt x="f96" y="f97"/>
                    <a:pt x="f98" y="f99"/>
                    <a:pt x="f100" y="f101"/>
                  </a:cubicBezTo>
                  <a:cubicBezTo>
                    <a:pt x="f102" y="f35"/>
                    <a:pt x="f103" y="f104"/>
                    <a:pt x="f105" y="f106"/>
                  </a:cubicBezTo>
                  <a:cubicBezTo>
                    <a:pt x="f107" y="f17"/>
                    <a:pt x="f108" y="f17"/>
                    <a:pt x="f109" y="f110"/>
                  </a:cubicBezTo>
                  <a:cubicBezTo>
                    <a:pt x="f111" y="f33"/>
                    <a:pt x="f112" y="f113"/>
                    <a:pt x="f114" y="f39"/>
                  </a:cubicBezTo>
                  <a:cubicBezTo>
                    <a:pt x="f115" y="f116"/>
                    <a:pt x="f117" y="f118"/>
                    <a:pt x="f119" y="f120"/>
                  </a:cubicBezTo>
                  <a:cubicBezTo>
                    <a:pt x="f121" y="f122"/>
                    <a:pt x="f123" y="f124"/>
                    <a:pt x="f125" y="f126"/>
                  </a:cubicBezTo>
                  <a:cubicBezTo>
                    <a:pt x="f127" y="f128"/>
                    <a:pt x="f129" y="f130"/>
                    <a:pt x="f131" y="f132"/>
                  </a:cubicBezTo>
                  <a:cubicBezTo>
                    <a:pt x="f133" y="f134"/>
                    <a:pt x="f135" y="f136"/>
                    <a:pt x="f137" y="f126"/>
                  </a:cubicBezTo>
                  <a:cubicBezTo>
                    <a:pt x="f138" y="f139"/>
                    <a:pt x="f140" y="f141"/>
                    <a:pt x="f142" y="f143"/>
                  </a:cubicBezTo>
                  <a:cubicBezTo>
                    <a:pt x="f144" y="f145"/>
                    <a:pt x="f146" y="f147"/>
                    <a:pt x="f148" y="f149"/>
                  </a:cubicBezTo>
                  <a:cubicBezTo>
                    <a:pt x="f150" y="f151"/>
                    <a:pt x="f152" y="f153"/>
                    <a:pt x="f154" y="f155"/>
                  </a:cubicBezTo>
                  <a:cubicBezTo>
                    <a:pt x="f156" y="f157"/>
                    <a:pt x="f158" y="f159"/>
                    <a:pt x="f160" y="f161"/>
                  </a:cubicBezTo>
                  <a:cubicBezTo>
                    <a:pt x="f162" y="f163"/>
                    <a:pt x="f164" y="f165"/>
                    <a:pt x="f166" y="f167"/>
                  </a:cubicBezTo>
                  <a:cubicBezTo>
                    <a:pt x="f168" y="f169"/>
                    <a:pt x="f170" y="f171"/>
                    <a:pt x="f172" y="f173"/>
                  </a:cubicBezTo>
                  <a:cubicBezTo>
                    <a:pt x="f174" y="f175"/>
                    <a:pt x="f176" y="f177"/>
                    <a:pt x="f178" y="f179"/>
                  </a:cubicBezTo>
                  <a:cubicBezTo>
                    <a:pt x="f180" y="f181"/>
                    <a:pt x="f182" y="f183"/>
                    <a:pt x="f184" y="f185"/>
                  </a:cubicBezTo>
                  <a:cubicBezTo>
                    <a:pt x="f186" y="f187"/>
                    <a:pt x="f188" y="f189"/>
                    <a:pt x="f190" y="f191"/>
                  </a:cubicBezTo>
                  <a:cubicBezTo>
                    <a:pt x="f192" y="f110"/>
                    <a:pt x="f193" y="f17"/>
                    <a:pt x="f194" y="f195"/>
                  </a:cubicBezTo>
                  <a:cubicBezTo>
                    <a:pt x="f196" y="f197"/>
                    <a:pt x="f198" y="f199"/>
                    <a:pt x="f200" y="f201"/>
                  </a:cubicBezTo>
                  <a:cubicBezTo>
                    <a:pt x="f202" y="f203"/>
                    <a:pt x="f204" y="f205"/>
                    <a:pt x="f206" y="f207"/>
                  </a:cubicBezTo>
                  <a:cubicBezTo>
                    <a:pt x="f208" y="f209"/>
                    <a:pt x="f210" y="f211"/>
                    <a:pt x="f212" y="f213"/>
                  </a:cubicBezTo>
                  <a:cubicBezTo>
                    <a:pt x="f214" y="f215"/>
                    <a:pt x="f216" y="f217"/>
                    <a:pt x="f218" y="f219"/>
                  </a:cubicBezTo>
                  <a:cubicBezTo>
                    <a:pt x="f220" y="f221"/>
                    <a:pt x="f222" y="f132"/>
                    <a:pt x="f223" y="f224"/>
                  </a:cubicBezTo>
                  <a:cubicBezTo>
                    <a:pt x="f225" y="f226"/>
                    <a:pt x="f227" y="f228"/>
                    <a:pt x="f229" y="f230"/>
                  </a:cubicBezTo>
                  <a:cubicBezTo>
                    <a:pt x="f231" y="f232"/>
                    <a:pt x="f233" y="f234"/>
                    <a:pt x="f235" y="f236"/>
                  </a:cubicBezTo>
                  <a:cubicBezTo>
                    <a:pt x="f237" y="f238"/>
                    <a:pt x="f239" y="f240"/>
                    <a:pt x="f241" y="f242"/>
                  </a:cubicBezTo>
                  <a:cubicBezTo>
                    <a:pt x="f243" y="f244"/>
                    <a:pt x="f245" y="f246"/>
                    <a:pt x="f247" y="f248"/>
                  </a:cubicBezTo>
                  <a:cubicBezTo>
                    <a:pt x="f249" y="f250"/>
                    <a:pt x="f251" y="f252"/>
                    <a:pt x="f253" y="f254"/>
                  </a:cubicBezTo>
                  <a:cubicBezTo>
                    <a:pt x="f255" y="f256"/>
                    <a:pt x="f257" y="f258"/>
                    <a:pt x="f259" y="f260"/>
                  </a:cubicBezTo>
                  <a:cubicBezTo>
                    <a:pt x="f261" y="f262"/>
                    <a:pt x="f263" y="f264"/>
                    <a:pt x="f265" y="f266"/>
                  </a:cubicBezTo>
                  <a:cubicBezTo>
                    <a:pt x="f267" y="f268"/>
                    <a:pt x="f269" y="f270"/>
                    <a:pt x="f271" y="f272"/>
                  </a:cubicBezTo>
                  <a:cubicBezTo>
                    <a:pt x="f273" y="f274"/>
                    <a:pt x="f275" y="f276"/>
                    <a:pt x="f277" y="f278"/>
                  </a:cubicBezTo>
                  <a:cubicBezTo>
                    <a:pt x="f279" y="f280"/>
                    <a:pt x="f281" y="f282"/>
                    <a:pt x="f283" y="f284"/>
                  </a:cubicBezTo>
                  <a:cubicBezTo>
                    <a:pt x="f285" y="f286"/>
                    <a:pt x="f287" y="f288"/>
                    <a:pt x="f289" y="f290"/>
                  </a:cubicBezTo>
                  <a:cubicBezTo>
                    <a:pt x="f291" y="f292"/>
                    <a:pt x="f293" y="f294"/>
                    <a:pt x="f295" y="f296"/>
                  </a:cubicBezTo>
                  <a:cubicBezTo>
                    <a:pt x="f297" y="f298"/>
                    <a:pt x="f299" y="f300"/>
                    <a:pt x="f301" y="f302"/>
                  </a:cubicBezTo>
                  <a:cubicBezTo>
                    <a:pt x="f303" y="f304"/>
                    <a:pt x="f305" y="f306"/>
                    <a:pt x="f307" y="f308"/>
                  </a:cubicBezTo>
                  <a:cubicBezTo>
                    <a:pt x="f309" y="f310"/>
                    <a:pt x="f311" y="f312"/>
                    <a:pt x="f313" y="f314"/>
                  </a:cubicBezTo>
                  <a:cubicBezTo>
                    <a:pt x="f315" y="f316"/>
                    <a:pt x="f317" y="f318"/>
                    <a:pt x="f319" y="f320"/>
                  </a:cubicBezTo>
                  <a:cubicBezTo>
                    <a:pt x="f321" y="f322"/>
                    <a:pt x="f323" y="f324"/>
                    <a:pt x="f325" y="f326"/>
                  </a:cubicBezTo>
                  <a:cubicBezTo>
                    <a:pt x="f327" y="f328"/>
                    <a:pt x="f329" y="f330"/>
                    <a:pt x="f331" y="f332"/>
                  </a:cubicBezTo>
                  <a:cubicBezTo>
                    <a:pt x="f333" y="f334"/>
                    <a:pt x="f335" y="f336"/>
                    <a:pt x="f337" y="f338"/>
                  </a:cubicBezTo>
                  <a:cubicBezTo>
                    <a:pt x="f339" y="f340"/>
                    <a:pt x="f341" y="f342"/>
                    <a:pt x="f343" y="f344"/>
                  </a:cubicBezTo>
                  <a:cubicBezTo>
                    <a:pt x="f345" y="f346"/>
                    <a:pt x="f347" y="f346"/>
                    <a:pt x="f348" y="f349"/>
                  </a:cubicBezTo>
                  <a:cubicBezTo>
                    <a:pt x="f350" y="f351"/>
                    <a:pt x="f352" y="f353"/>
                    <a:pt x="f354" y="f355"/>
                  </a:cubicBezTo>
                  <a:cubicBezTo>
                    <a:pt x="f356" y="f357"/>
                    <a:pt x="f358" y="f359"/>
                    <a:pt x="f360" y="f361"/>
                  </a:cubicBezTo>
                  <a:cubicBezTo>
                    <a:pt x="f362" y="f363"/>
                    <a:pt x="f364" y="f365"/>
                    <a:pt x="f366" y="f367"/>
                  </a:cubicBezTo>
                  <a:cubicBezTo>
                    <a:pt x="f368" y="f369"/>
                    <a:pt x="f370" y="f371"/>
                    <a:pt x="f372" y="f373"/>
                  </a:cubicBezTo>
                  <a:cubicBezTo>
                    <a:pt x="f374" y="f375"/>
                    <a:pt x="f376" y="f377"/>
                    <a:pt x="f378" y="f379"/>
                  </a:cubicBezTo>
                  <a:cubicBezTo>
                    <a:pt x="f380" y="f381"/>
                    <a:pt x="f382" y="f383"/>
                    <a:pt x="f384" y="f385"/>
                  </a:cubicBezTo>
                  <a:cubicBezTo>
                    <a:pt x="f386" y="f387"/>
                    <a:pt x="f388" y="f389"/>
                    <a:pt x="f390" y="f391"/>
                  </a:cubicBezTo>
                  <a:cubicBezTo>
                    <a:pt x="f392" y="f393"/>
                    <a:pt x="f394" y="f395"/>
                    <a:pt x="f396" y="f397"/>
                  </a:cubicBezTo>
                  <a:cubicBezTo>
                    <a:pt x="f398" y="f399"/>
                    <a:pt x="f400" y="f369"/>
                    <a:pt x="f401" y="f402"/>
                  </a:cubicBezTo>
                  <a:cubicBezTo>
                    <a:pt x="f403" y="f404"/>
                    <a:pt x="f405" y="f406"/>
                    <a:pt x="f407" y="f408"/>
                  </a:cubicBezTo>
                  <a:cubicBezTo>
                    <a:pt x="f409" y="f410"/>
                    <a:pt x="f411" y="f412"/>
                    <a:pt x="f413" y="f414"/>
                  </a:cubicBezTo>
                  <a:cubicBezTo>
                    <a:pt x="f415" y="f416"/>
                    <a:pt x="f417" y="f418"/>
                    <a:pt x="f419" y="f420"/>
                  </a:cubicBezTo>
                  <a:cubicBezTo>
                    <a:pt x="f421" y="f344"/>
                    <a:pt x="f422" y="f423"/>
                    <a:pt x="f424" y="f425"/>
                  </a:cubicBezTo>
                  <a:cubicBezTo>
                    <a:pt x="f426" y="f427"/>
                    <a:pt x="f428" y="f429"/>
                    <a:pt x="f430" y="f431"/>
                  </a:cubicBezTo>
                  <a:cubicBezTo>
                    <a:pt x="f432" y="f433"/>
                    <a:pt x="f434" y="f435"/>
                    <a:pt x="f436" y="f437"/>
                  </a:cubicBezTo>
                  <a:cubicBezTo>
                    <a:pt x="f438" y="f336"/>
                    <a:pt x="f439" y="f440"/>
                    <a:pt x="f441" y="f418"/>
                  </a:cubicBezTo>
                  <a:cubicBezTo>
                    <a:pt x="f442" y="f443"/>
                    <a:pt x="f444" y="f445"/>
                    <a:pt x="f446" y="f447"/>
                  </a:cubicBezTo>
                  <a:cubicBezTo>
                    <a:pt x="f448" y="f449"/>
                    <a:pt x="f450" y="f451"/>
                    <a:pt x="f452" y="f453"/>
                  </a:cubicBezTo>
                  <a:cubicBezTo>
                    <a:pt x="f454" y="f440"/>
                    <a:pt x="f455" y="f456"/>
                    <a:pt x="f457" y="f458"/>
                  </a:cubicBezTo>
                  <a:cubicBezTo>
                    <a:pt x="f459" y="f460"/>
                    <a:pt x="f461" y="f460"/>
                    <a:pt x="f462" y="f463"/>
                  </a:cubicBezTo>
                  <a:cubicBezTo>
                    <a:pt x="f464" y="f465"/>
                    <a:pt x="f466" y="f465"/>
                    <a:pt x="f467" y="f468"/>
                  </a:cubicBezTo>
                  <a:cubicBezTo>
                    <a:pt x="f469" y="f470"/>
                    <a:pt x="f471" y="f472"/>
                    <a:pt x="f473" y="f474"/>
                  </a:cubicBezTo>
                  <a:cubicBezTo>
                    <a:pt x="f475" y="f298"/>
                    <a:pt x="f476" y="f477"/>
                    <a:pt x="f478" y="f479"/>
                  </a:cubicBezTo>
                  <a:cubicBezTo>
                    <a:pt x="f480" y="f481"/>
                    <a:pt x="f482" y="f483"/>
                    <a:pt x="f484" y="f485"/>
                  </a:cubicBezTo>
                  <a:cubicBezTo>
                    <a:pt x="f486" y="f487"/>
                    <a:pt x="f488" y="f489"/>
                    <a:pt x="f490" y="f491"/>
                  </a:cubicBezTo>
                  <a:cubicBezTo>
                    <a:pt x="f492" y="f433"/>
                    <a:pt x="f493" y="f494"/>
                    <a:pt x="f495" y="f496"/>
                  </a:cubicBezTo>
                  <a:cubicBezTo>
                    <a:pt x="f497" y="f498"/>
                    <a:pt x="f499" y="f500"/>
                    <a:pt x="f501" y="f502"/>
                  </a:cubicBezTo>
                  <a:cubicBezTo>
                    <a:pt x="f503" y="f504"/>
                    <a:pt x="f505" y="f506"/>
                    <a:pt x="f507" y="f508"/>
                  </a:cubicBezTo>
                  <a:cubicBezTo>
                    <a:pt x="f509" y="f510"/>
                    <a:pt x="f511" y="f512"/>
                    <a:pt x="f513" y="f514"/>
                  </a:cubicBezTo>
                  <a:cubicBezTo>
                    <a:pt x="f515" y="f516"/>
                    <a:pt x="f517" y="f518"/>
                    <a:pt x="f519" y="f520"/>
                  </a:cubicBezTo>
                  <a:cubicBezTo>
                    <a:pt x="f521" y="f522"/>
                    <a:pt x="f523" y="f524"/>
                    <a:pt x="f525" y="f526"/>
                  </a:cubicBezTo>
                  <a:cubicBezTo>
                    <a:pt x="f527" y="f528"/>
                    <a:pt x="f529" y="f485"/>
                    <a:pt x="f530" y="f531"/>
                  </a:cubicBezTo>
                  <a:lnTo>
                    <a:pt x="f5" y="f532"/>
                  </a:lnTo>
                  <a:lnTo>
                    <a:pt x="f5" y="f533"/>
                  </a:lnTo>
                  <a:lnTo>
                    <a:pt x="f534" y="f535"/>
                  </a:lnTo>
                  <a:cubicBezTo>
                    <a:pt x="f536" y="f537"/>
                    <a:pt x="f538" y="f539"/>
                    <a:pt x="f540" y="f541"/>
                  </a:cubicBezTo>
                  <a:cubicBezTo>
                    <a:pt x="f542" y="f543"/>
                    <a:pt x="f544" y="f545"/>
                    <a:pt x="f546" y="f547"/>
                  </a:cubicBezTo>
                  <a:cubicBezTo>
                    <a:pt x="f548" y="f549"/>
                    <a:pt x="f550" y="f551"/>
                    <a:pt x="f552" y="f553"/>
                  </a:cubicBezTo>
                  <a:cubicBezTo>
                    <a:pt x="f554" y="f555"/>
                    <a:pt x="f556" y="f557"/>
                    <a:pt x="f558" y="f559"/>
                  </a:cubicBezTo>
                  <a:cubicBezTo>
                    <a:pt x="f560" y="f561"/>
                    <a:pt x="f562" y="f563"/>
                    <a:pt x="f564" y="f565"/>
                  </a:cubicBezTo>
                  <a:cubicBezTo>
                    <a:pt x="f566" y="f567"/>
                    <a:pt x="f568" y="f569"/>
                    <a:pt x="f570" y="f571"/>
                  </a:cubicBezTo>
                  <a:cubicBezTo>
                    <a:pt x="f572" y="f573"/>
                    <a:pt x="f574" y="f575"/>
                    <a:pt x="f576" y="f569"/>
                  </a:cubicBezTo>
                  <a:cubicBezTo>
                    <a:pt x="f577" y="f578"/>
                    <a:pt x="f579" y="f580"/>
                    <a:pt x="f581" y="f582"/>
                  </a:cubicBezTo>
                  <a:cubicBezTo>
                    <a:pt x="f583" y="f584"/>
                    <a:pt x="f585" y="f586"/>
                    <a:pt x="f587" y="f588"/>
                  </a:cubicBezTo>
                  <a:cubicBezTo>
                    <a:pt x="f589" y="f590"/>
                    <a:pt x="f591" y="f592"/>
                    <a:pt x="f593" y="f594"/>
                  </a:cubicBezTo>
                  <a:cubicBezTo>
                    <a:pt x="f595" y="f596"/>
                    <a:pt x="f597" y="f598"/>
                    <a:pt x="f599" y="f600"/>
                  </a:cubicBezTo>
                  <a:cubicBezTo>
                    <a:pt x="f601" y="f602"/>
                    <a:pt x="f603" y="f604"/>
                    <a:pt x="f605" y="f606"/>
                  </a:cubicBezTo>
                  <a:cubicBezTo>
                    <a:pt x="f607" y="f608"/>
                    <a:pt x="f609" y="f610"/>
                    <a:pt x="f611" y="f612"/>
                  </a:cubicBezTo>
                  <a:cubicBezTo>
                    <a:pt x="f613" y="f614"/>
                    <a:pt x="f615" y="f616"/>
                    <a:pt x="f617" y="f618"/>
                  </a:cubicBezTo>
                  <a:cubicBezTo>
                    <a:pt x="f619" y="f620"/>
                    <a:pt x="f621" y="f622"/>
                    <a:pt x="f623" y="f624"/>
                  </a:cubicBezTo>
                  <a:cubicBezTo>
                    <a:pt x="f625" y="f626"/>
                    <a:pt x="f627" y="f628"/>
                    <a:pt x="f629" y="f630"/>
                  </a:cubicBezTo>
                  <a:cubicBezTo>
                    <a:pt x="f631" y="f632"/>
                    <a:pt x="f633" y="f634"/>
                    <a:pt x="f635" y="f636"/>
                  </a:cubicBezTo>
                  <a:cubicBezTo>
                    <a:pt x="f637" y="f638"/>
                    <a:pt x="f639" y="f51"/>
                    <a:pt x="f640" y="f641"/>
                  </a:cubicBezTo>
                  <a:cubicBezTo>
                    <a:pt x="f642" y="f643"/>
                    <a:pt x="f644" y="f215"/>
                    <a:pt x="f645" y="f646"/>
                  </a:cubicBezTo>
                  <a:cubicBezTo>
                    <a:pt x="f441" y="f647"/>
                    <a:pt x="f648" y="f649"/>
                    <a:pt x="f650" y="f651"/>
                  </a:cubicBezTo>
                  <a:cubicBezTo>
                    <a:pt x="f652" y="f653"/>
                    <a:pt x="f654" y="f655"/>
                    <a:pt x="f656" y="f657"/>
                  </a:cubicBezTo>
                  <a:cubicBezTo>
                    <a:pt x="f658" y="f659"/>
                    <a:pt x="f660" y="f23"/>
                    <a:pt x="f661" y="f113"/>
                  </a:cubicBezTo>
                  <a:cubicBezTo>
                    <a:pt x="f662" y="f663"/>
                    <a:pt x="f664" y="f665"/>
                    <a:pt x="f666" y="f667"/>
                  </a:cubicBezTo>
                  <a:cubicBezTo>
                    <a:pt x="f668" y="f669"/>
                    <a:pt x="f670" y="f77"/>
                    <a:pt x="f671" y="f672"/>
                  </a:cubicBezTo>
                  <a:cubicBezTo>
                    <a:pt x="f673" y="f674"/>
                    <a:pt x="f675" y="f676"/>
                    <a:pt x="f677" y="f678"/>
                  </a:cubicBezTo>
                  <a:cubicBezTo>
                    <a:pt x="f679" y="f680"/>
                    <a:pt x="f681" y="f682"/>
                    <a:pt x="f683" y="f684"/>
                  </a:cubicBezTo>
                  <a:cubicBezTo>
                    <a:pt x="f685" y="f686"/>
                    <a:pt x="f687" y="f688"/>
                    <a:pt x="f689" y="f690"/>
                  </a:cubicBezTo>
                  <a:cubicBezTo>
                    <a:pt x="f691" y="f692"/>
                    <a:pt x="f693" y="f669"/>
                    <a:pt x="f694" y="f695"/>
                  </a:cubicBezTo>
                  <a:cubicBezTo>
                    <a:pt x="f696" y="f697"/>
                    <a:pt x="f698" y="f699"/>
                    <a:pt x="f700" y="f701"/>
                  </a:cubicBezTo>
                  <a:cubicBezTo>
                    <a:pt x="f702" y="f141"/>
                    <a:pt x="f703" y="f704"/>
                    <a:pt x="f705" y="f706"/>
                  </a:cubicBezTo>
                  <a:cubicBezTo>
                    <a:pt x="f707" y="f118"/>
                    <a:pt x="f708" y="f709"/>
                    <a:pt x="f710" y="f711"/>
                  </a:cubicBezTo>
                  <a:cubicBezTo>
                    <a:pt x="f712" y="f713"/>
                    <a:pt x="f714" y="f715"/>
                    <a:pt x="f716" y="f717"/>
                  </a:cubicBezTo>
                  <a:cubicBezTo>
                    <a:pt x="f718" y="f719"/>
                    <a:pt x="f720" y="f721"/>
                    <a:pt x="f722" y="f723"/>
                  </a:cubicBezTo>
                  <a:cubicBezTo>
                    <a:pt x="f724" y="f725"/>
                    <a:pt x="f726" y="f727"/>
                    <a:pt x="f728" y="f729"/>
                  </a:cubicBezTo>
                  <a:cubicBezTo>
                    <a:pt x="f730" y="f731"/>
                    <a:pt x="f732" y="f733"/>
                    <a:pt x="f734" y="f735"/>
                  </a:cubicBezTo>
                  <a:cubicBezTo>
                    <a:pt x="f364" y="f736"/>
                    <a:pt x="f737" y="f738"/>
                    <a:pt x="f739" y="f740"/>
                  </a:cubicBezTo>
                  <a:cubicBezTo>
                    <a:pt x="f741" y="f742"/>
                    <a:pt x="f743" y="f742"/>
                    <a:pt x="f744" y="f745"/>
                  </a:cubicBezTo>
                  <a:cubicBezTo>
                    <a:pt x="f746" y="f747"/>
                    <a:pt x="f748" y="f120"/>
                    <a:pt x="f749" y="f750"/>
                  </a:cubicBezTo>
                  <a:cubicBezTo>
                    <a:pt x="f751" y="f676"/>
                    <a:pt x="f752" y="f753"/>
                    <a:pt x="f754" y="f755"/>
                  </a:cubicBezTo>
                  <a:cubicBezTo>
                    <a:pt x="f756" y="f725"/>
                    <a:pt x="f757" y="f758"/>
                    <a:pt x="f759" y="f760"/>
                  </a:cubicBezTo>
                  <a:cubicBezTo>
                    <a:pt x="f761" y="f690"/>
                    <a:pt x="f762" y="f763"/>
                    <a:pt x="f764" y="f765"/>
                  </a:cubicBezTo>
                  <a:cubicBezTo>
                    <a:pt x="f766" y="f767"/>
                    <a:pt x="f768" y="f769"/>
                    <a:pt x="f770" y="f659"/>
                  </a:cubicBezTo>
                  <a:cubicBezTo>
                    <a:pt x="f771" y="f772"/>
                    <a:pt x="f773" y="f774"/>
                    <a:pt x="f775" y="f776"/>
                  </a:cubicBezTo>
                  <a:cubicBezTo>
                    <a:pt x="f777" y="f778"/>
                    <a:pt x="f779" y="f780"/>
                    <a:pt x="f781" y="f782"/>
                  </a:cubicBezTo>
                  <a:cubicBezTo>
                    <a:pt x="f783" y="f784"/>
                    <a:pt x="f785" y="f786"/>
                    <a:pt x="f787" y="f788"/>
                  </a:cubicBezTo>
                  <a:cubicBezTo>
                    <a:pt x="f789" y="f790"/>
                    <a:pt x="f791" y="f792"/>
                    <a:pt x="f793" y="f794"/>
                  </a:cubicBezTo>
                  <a:cubicBezTo>
                    <a:pt x="f795" y="f796"/>
                    <a:pt x="f797" y="f798"/>
                    <a:pt x="f799" y="f798"/>
                  </a:cubicBezTo>
                  <a:cubicBezTo>
                    <a:pt x="f800" y="f798"/>
                    <a:pt x="f801" y="f802"/>
                    <a:pt x="f803" y="f804"/>
                  </a:cubicBezTo>
                  <a:cubicBezTo>
                    <a:pt x="f805" y="f806"/>
                    <a:pt x="f807" y="f808"/>
                    <a:pt x="f809" y="f810"/>
                  </a:cubicBezTo>
                  <a:cubicBezTo>
                    <a:pt x="f811" y="f812"/>
                    <a:pt x="f813" y="f814"/>
                    <a:pt x="f815" y="f816"/>
                  </a:cubicBezTo>
                  <a:cubicBezTo>
                    <a:pt x="f817" y="f818"/>
                    <a:pt x="f819" y="f820"/>
                    <a:pt x="f821" y="f822"/>
                  </a:cubicBezTo>
                  <a:cubicBezTo>
                    <a:pt x="f823" y="f824"/>
                    <a:pt x="f825" y="f826"/>
                    <a:pt x="f827" y="f828"/>
                  </a:cubicBezTo>
                  <a:cubicBezTo>
                    <a:pt x="f829" y="f830"/>
                    <a:pt x="f831" y="f832"/>
                    <a:pt x="f833" y="f834"/>
                  </a:cubicBezTo>
                  <a:cubicBezTo>
                    <a:pt x="f835" y="f836"/>
                    <a:pt x="f837" y="f838"/>
                    <a:pt x="f839" y="f840"/>
                  </a:cubicBezTo>
                  <a:cubicBezTo>
                    <a:pt x="f841" y="f842"/>
                    <a:pt x="f843" y="f844"/>
                    <a:pt x="f845" y="f846"/>
                  </a:cubicBezTo>
                  <a:cubicBezTo>
                    <a:pt x="f847" y="f848"/>
                    <a:pt x="f849" y="f850"/>
                    <a:pt x="f851" y="f852"/>
                  </a:cubicBezTo>
                  <a:cubicBezTo>
                    <a:pt x="f853" y="f854"/>
                    <a:pt x="f855" y="f856"/>
                    <a:pt x="f857" y="f858"/>
                  </a:cubicBezTo>
                  <a:cubicBezTo>
                    <a:pt x="f859" y="f860"/>
                    <a:pt x="f861" y="f862"/>
                    <a:pt x="f863" y="f864"/>
                  </a:cubicBezTo>
                  <a:cubicBezTo>
                    <a:pt x="f865" y="f866"/>
                    <a:pt x="f867" y="f868"/>
                    <a:pt x="f869" y="f870"/>
                  </a:cubicBezTo>
                  <a:cubicBezTo>
                    <a:pt x="f871" y="f872"/>
                    <a:pt x="f873" y="f874"/>
                    <a:pt x="f875" y="f876"/>
                  </a:cubicBezTo>
                  <a:cubicBezTo>
                    <a:pt x="f877" y="f878"/>
                    <a:pt x="f879" y="f872"/>
                    <a:pt x="f880" y="f881"/>
                  </a:cubicBezTo>
                  <a:cubicBezTo>
                    <a:pt x="f882" y="f883"/>
                    <a:pt x="f884" y="f885"/>
                    <a:pt x="f886" y="f887"/>
                  </a:cubicBezTo>
                  <a:cubicBezTo>
                    <a:pt x="f888" y="f889"/>
                    <a:pt x="f890" y="f891"/>
                    <a:pt x="f892" y="f893"/>
                  </a:cubicBezTo>
                  <a:cubicBezTo>
                    <a:pt x="f894" y="f895"/>
                    <a:pt x="f896" y="f897"/>
                    <a:pt x="f898" y="f899"/>
                  </a:cubicBezTo>
                  <a:cubicBezTo>
                    <a:pt x="f900" y="f901"/>
                    <a:pt x="f902" y="f903"/>
                    <a:pt x="f904" y="f905"/>
                  </a:cubicBezTo>
                  <a:cubicBezTo>
                    <a:pt x="f906" y="f907"/>
                    <a:pt x="f908" y="f909"/>
                    <a:pt x="f910" y="f911"/>
                  </a:cubicBezTo>
                  <a:cubicBezTo>
                    <a:pt x="f912" y="f913"/>
                    <a:pt x="f914" y="f915"/>
                    <a:pt x="f916" y="f917"/>
                  </a:cubicBezTo>
                  <a:cubicBezTo>
                    <a:pt x="f918" y="f919"/>
                    <a:pt x="f920" y="f7"/>
                    <a:pt x="f921" y="f7"/>
                  </a:cubicBezTo>
                  <a:cubicBezTo>
                    <a:pt x="f922" y="f7"/>
                    <a:pt x="f923" y="f924"/>
                    <a:pt x="f925" y="f926"/>
                  </a:cubicBezTo>
                  <a:cubicBezTo>
                    <a:pt x="f927" y="f928"/>
                    <a:pt x="f929" y="f930"/>
                    <a:pt x="f931" y="f932"/>
                  </a:cubicBezTo>
                  <a:cubicBezTo>
                    <a:pt x="f933" y="f891"/>
                    <a:pt x="f934" y="f935"/>
                    <a:pt x="f936" y="f937"/>
                  </a:cubicBezTo>
                  <a:cubicBezTo>
                    <a:pt x="f938" y="f939"/>
                    <a:pt x="f940" y="f941"/>
                    <a:pt x="f942" y="f943"/>
                  </a:cubicBezTo>
                  <a:cubicBezTo>
                    <a:pt x="f944" y="f945"/>
                    <a:pt x="f946" y="f885"/>
                    <a:pt x="f142" y="f947"/>
                  </a:cubicBezTo>
                  <a:cubicBezTo>
                    <a:pt x="f948" y="f949"/>
                    <a:pt x="f950" y="f951"/>
                    <a:pt x="f952" y="f953"/>
                  </a:cubicBezTo>
                  <a:cubicBezTo>
                    <a:pt x="f954" y="f955"/>
                    <a:pt x="f956" y="f957"/>
                    <a:pt x="f958" y="f959"/>
                  </a:cubicBezTo>
                  <a:cubicBezTo>
                    <a:pt x="f960" y="f961"/>
                    <a:pt x="f962" y="f963"/>
                    <a:pt x="f964" y="f965"/>
                  </a:cubicBezTo>
                  <a:cubicBezTo>
                    <a:pt x="f966" y="f967"/>
                    <a:pt x="f968" y="f969"/>
                    <a:pt x="f970" y="f971"/>
                  </a:cubicBezTo>
                  <a:cubicBezTo>
                    <a:pt x="f972" y="f973"/>
                    <a:pt x="f974" y="f975"/>
                    <a:pt x="f976" y="f975"/>
                  </a:cubicBezTo>
                  <a:cubicBezTo>
                    <a:pt x="f977" y="f975"/>
                    <a:pt x="f978" y="f979"/>
                    <a:pt x="f980" y="f969"/>
                  </a:cubicBezTo>
                  <a:cubicBezTo>
                    <a:pt x="f981" y="f982"/>
                    <a:pt x="f983" y="f984"/>
                    <a:pt x="f985" y="f986"/>
                  </a:cubicBezTo>
                  <a:cubicBezTo>
                    <a:pt x="f987" y="f988"/>
                    <a:pt x="f989" y="f990"/>
                    <a:pt x="f991" y="f953"/>
                  </a:cubicBezTo>
                  <a:cubicBezTo>
                    <a:pt x="f992" y="f993"/>
                    <a:pt x="f994" y="f995"/>
                    <a:pt x="f996" y="f997"/>
                  </a:cubicBezTo>
                  <a:cubicBezTo>
                    <a:pt x="f998" y="f982"/>
                    <a:pt x="f999" y="f1000"/>
                    <a:pt x="f1001" y="f1002"/>
                  </a:cubicBezTo>
                  <a:cubicBezTo>
                    <a:pt x="f1003" y="f1004"/>
                    <a:pt x="f1005" y="f1006"/>
                    <a:pt x="f1007" y="f1008"/>
                  </a:cubicBezTo>
                  <a:cubicBezTo>
                    <a:pt x="f1009" y="f1010"/>
                    <a:pt x="f1011" y="f995"/>
                    <a:pt x="f1012" y="f1013"/>
                  </a:cubicBezTo>
                  <a:cubicBezTo>
                    <a:pt x="f1014" y="f1015"/>
                    <a:pt x="f1016" y="f1017"/>
                    <a:pt x="f1018" y="f1019"/>
                  </a:cubicBezTo>
                  <a:cubicBezTo>
                    <a:pt x="f1020" y="f864"/>
                    <a:pt x="f1021" y="f1022"/>
                    <a:pt x="f1023" y="f993"/>
                  </a:cubicBezTo>
                  <a:cubicBezTo>
                    <a:pt x="f1024" y="f951"/>
                    <a:pt x="f1025" y="f995"/>
                    <a:pt x="f1026" y="f1027"/>
                  </a:cubicBezTo>
                  <a:cubicBezTo>
                    <a:pt x="f1028" y="f951"/>
                    <a:pt x="f1029" y="f1030"/>
                    <a:pt x="f1031" y="f1032"/>
                  </a:cubicBezTo>
                  <a:cubicBezTo>
                    <a:pt x="f1033" y="f1034"/>
                    <a:pt x="f1035" y="f1036"/>
                    <a:pt x="f1037" y="f1038"/>
                  </a:cubicBezTo>
                  <a:cubicBezTo>
                    <a:pt x="f1039" y="f1040"/>
                    <a:pt x="f1041" y="f1042"/>
                    <a:pt x="f1043" y="f1044"/>
                  </a:cubicBezTo>
                  <a:cubicBezTo>
                    <a:pt x="f1045" y="f1046"/>
                    <a:pt x="f1047" y="f988"/>
                    <a:pt x="f1048" y="f1049"/>
                  </a:cubicBezTo>
                  <a:cubicBezTo>
                    <a:pt x="f1050" y="f969"/>
                    <a:pt x="f1051" y="f957"/>
                    <a:pt x="f1052" y="f1053"/>
                  </a:cubicBezTo>
                  <a:cubicBezTo>
                    <a:pt x="f1054" y="f1055"/>
                    <a:pt x="f1056" y="f1057"/>
                    <a:pt x="f1058" y="f1059"/>
                  </a:cubicBezTo>
                  <a:cubicBezTo>
                    <a:pt x="f1060" y="f1061"/>
                    <a:pt x="f1062" y="f1063"/>
                    <a:pt x="f1064" y="f1065"/>
                  </a:cubicBezTo>
                  <a:cubicBezTo>
                    <a:pt x="f1066" y="f1067"/>
                    <a:pt x="f1068" y="f1069"/>
                    <a:pt x="f1070" y="f1071"/>
                  </a:cubicBezTo>
                  <a:cubicBezTo>
                    <a:pt x="f1072" y="f1073"/>
                    <a:pt x="f1074" y="f986"/>
                    <a:pt x="f1075" y="f549"/>
                  </a:cubicBezTo>
                  <a:cubicBezTo>
                    <a:pt x="f1076" y="f1077"/>
                    <a:pt x="f1078" y="f1079"/>
                    <a:pt x="f1080" y="f1081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  <a:effectLst>
              <a:outerShdw dist="152403" dir="10800000" algn="tl">
                <a:srgbClr val="000000">
                  <a:alpha val="10000"/>
                </a:srgbClr>
              </a:outerShdw>
            </a:effectLst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0" name="Freeform: Shape 40"/>
            <p:cNvSpPr/>
            <p:nvPr/>
          </p:nvSpPr>
          <p:spPr>
            <a:xfrm rot="5399996" flipH="1">
              <a:off x="2640988" y="2991917"/>
              <a:ext cx="6857451" cy="87471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6857455"/>
                <a:gd name="f7" fmla="val 874716"/>
                <a:gd name="f8" fmla="val 804643"/>
                <a:gd name="f9" fmla="val 562246"/>
                <a:gd name="f10" fmla="val 6829178"/>
                <a:gd name="f11" fmla="val 551284"/>
                <a:gd name="f12" fmla="val 6805745"/>
                <a:gd name="f13" fmla="val 539044"/>
                <a:gd name="f14" fmla="val 6784885"/>
                <a:gd name="f15" fmla="val 521708"/>
                <a:gd name="f16" fmla="val 6766024"/>
                <a:gd name="f17" fmla="val 500372"/>
                <a:gd name="f18" fmla="val 6755166"/>
                <a:gd name="f19" fmla="val 488179"/>
                <a:gd name="f20" fmla="val 6746784"/>
                <a:gd name="f21" fmla="val 486845"/>
                <a:gd name="f22" fmla="val 6734971"/>
                <a:gd name="f23" fmla="val 500944"/>
                <a:gd name="f24" fmla="val 6721257"/>
                <a:gd name="f25" fmla="val 517326"/>
                <a:gd name="f26" fmla="val 6701634"/>
                <a:gd name="f27" fmla="val 510850"/>
                <a:gd name="f28" fmla="val 6683915"/>
                <a:gd name="f29" fmla="val 507040"/>
                <a:gd name="f30" fmla="val 6665629"/>
                <a:gd name="f31" fmla="val 503230"/>
                <a:gd name="f32" fmla="val 6647148"/>
                <a:gd name="f33" fmla="val 499228"/>
                <a:gd name="f34" fmla="val 6628860"/>
                <a:gd name="f35" fmla="val 495418"/>
                <a:gd name="f36" fmla="val 6615335"/>
                <a:gd name="f37" fmla="val 492752"/>
                <a:gd name="f38" fmla="val 6601999"/>
                <a:gd name="f39" fmla="val 490466"/>
                <a:gd name="f40" fmla="val 6588662"/>
                <a:gd name="f41" fmla="val 487227"/>
                <a:gd name="f42" fmla="val 6547133"/>
                <a:gd name="f43" fmla="val 477129"/>
                <a:gd name="f44" fmla="val 6509794"/>
                <a:gd name="f45" fmla="val 480177"/>
                <a:gd name="f46" fmla="val 6476074"/>
                <a:gd name="f47" fmla="val 511230"/>
                <a:gd name="f48" fmla="val 6450356"/>
                <a:gd name="f49" fmla="val 535043"/>
                <a:gd name="f50" fmla="val 6417399"/>
                <a:gd name="f51" fmla="val 542093"/>
                <a:gd name="f52" fmla="val 6382345"/>
                <a:gd name="f53" fmla="val 534853"/>
                <a:gd name="f54" fmla="val 6377963"/>
                <a:gd name="f55" fmla="val 533901"/>
                <a:gd name="f56" fmla="val 6372439"/>
                <a:gd name="f57" fmla="val 530091"/>
                <a:gd name="f58" fmla="val 6369391"/>
                <a:gd name="f59" fmla="val 531615"/>
                <a:gd name="f60" fmla="val 6323479"/>
                <a:gd name="f61" fmla="val 553904"/>
                <a:gd name="f62" fmla="val 6287092"/>
                <a:gd name="f63" fmla="val 514658"/>
                <a:gd name="f64" fmla="val 6244799"/>
                <a:gd name="f65" fmla="val 512182"/>
                <a:gd name="f66" fmla="val 6226130"/>
                <a:gd name="f67" fmla="val 511040"/>
                <a:gd name="f68" fmla="val 6207079"/>
                <a:gd name="f69" fmla="val 496942"/>
                <a:gd name="f70" fmla="val 6190315"/>
                <a:gd name="f71" fmla="val 485703"/>
                <a:gd name="f72" fmla="val 6167262"/>
                <a:gd name="f73" fmla="val 470271"/>
                <a:gd name="f74" fmla="val 6146687"/>
                <a:gd name="f75" fmla="val 455412"/>
                <a:gd name="f76" fmla="val 6115446"/>
                <a:gd name="f77" fmla="val 462270"/>
                <a:gd name="f78" fmla="val 6084203"/>
                <a:gd name="f79" fmla="val 469319"/>
                <a:gd name="f80" fmla="val 6055627"/>
                <a:gd name="f81" fmla="val 456364"/>
                <a:gd name="f82" fmla="val 6032194"/>
                <a:gd name="f83" fmla="val 434266"/>
                <a:gd name="f84" fmla="val 6014287"/>
                <a:gd name="f85" fmla="val 417501"/>
                <a:gd name="f86" fmla="val 5994665"/>
                <a:gd name="f87" fmla="val 415977"/>
                <a:gd name="f88" fmla="val 5971042"/>
                <a:gd name="f89" fmla="val 420738"/>
                <a:gd name="f90" fmla="val 5941513"/>
                <a:gd name="f91" fmla="val 426645"/>
                <a:gd name="f92" fmla="val 5910842"/>
                <a:gd name="f93" fmla="val 427027"/>
                <a:gd name="f94" fmla="val 5880933"/>
                <a:gd name="f95" fmla="val 430646"/>
                <a:gd name="f96" fmla="val 5874454"/>
                <a:gd name="f97" fmla="val 431408"/>
                <a:gd name="f98" fmla="val 5866265"/>
                <a:gd name="f99" fmla="val 434076"/>
                <a:gd name="f100" fmla="val 5862452"/>
                <a:gd name="f101" fmla="val 438648"/>
                <a:gd name="f102" fmla="val 5815779"/>
                <a:gd name="f103" fmla="val 5750055"/>
                <a:gd name="f104" fmla="val 495990"/>
                <a:gd name="f105" fmla="val 5685283"/>
                <a:gd name="f106" fmla="val 498658"/>
                <a:gd name="f107" fmla="val 5646039"/>
                <a:gd name="f108" fmla="val 5606604"/>
                <a:gd name="f109" fmla="val 5567169"/>
                <a:gd name="f110" fmla="val 499420"/>
                <a:gd name="f111" fmla="val 5553832"/>
                <a:gd name="f112" fmla="val 5539736"/>
                <a:gd name="f113" fmla="val 496180"/>
                <a:gd name="f114" fmla="val 5527923"/>
                <a:gd name="f115" fmla="val 5503348"/>
                <a:gd name="f116" fmla="val 478463"/>
                <a:gd name="f117" fmla="val 5480680"/>
                <a:gd name="f118" fmla="val 462843"/>
                <a:gd name="f119" fmla="val 5456292"/>
                <a:gd name="f120" fmla="val 450650"/>
                <a:gd name="f121" fmla="val 5447151"/>
                <a:gd name="f122" fmla="val 445886"/>
                <a:gd name="f123" fmla="val 5435338"/>
                <a:gd name="f124" fmla="val 445696"/>
                <a:gd name="f125" fmla="val 5424670"/>
                <a:gd name="f126" fmla="val 444934"/>
                <a:gd name="f127" fmla="val 5405809"/>
                <a:gd name="f128" fmla="val 443410"/>
                <a:gd name="f129" fmla="val 5384854"/>
                <a:gd name="f130" fmla="val 447982"/>
                <a:gd name="f131" fmla="val 5368662"/>
                <a:gd name="f132" fmla="val 441124"/>
                <a:gd name="f133" fmla="val 5326559"/>
                <a:gd name="f134" fmla="val 423407"/>
                <a:gd name="f135" fmla="val 5287123"/>
                <a:gd name="f136" fmla="val 427407"/>
                <a:gd name="f137" fmla="val 5247118"/>
                <a:gd name="f138" fmla="val 5191108"/>
                <a:gd name="f139" fmla="val 469509"/>
                <a:gd name="f140" fmla="val 5138148"/>
                <a:gd name="f141" fmla="val 467605"/>
                <a:gd name="f142" fmla="val 5088617"/>
                <a:gd name="f143" fmla="val 428742"/>
                <a:gd name="f144" fmla="val 5066328"/>
                <a:gd name="f145" fmla="val 411215"/>
                <a:gd name="f146" fmla="val 5044609"/>
                <a:gd name="f147" fmla="val 419596"/>
                <a:gd name="f148" fmla="val 5025750"/>
                <a:gd name="f149" fmla="val 433694"/>
                <a:gd name="f150" fmla="val 5004032"/>
                <a:gd name="f151" fmla="val 450078"/>
                <a:gd name="f152" fmla="val 4982885"/>
                <a:gd name="f153" fmla="val 454268"/>
                <a:gd name="f154" fmla="val 4957930"/>
                <a:gd name="f155" fmla="val 442268"/>
                <a:gd name="f156" fmla="val 4952404"/>
                <a:gd name="f157" fmla="val 439600"/>
                <a:gd name="f158" fmla="val 4944594"/>
                <a:gd name="f159" fmla="val 440933"/>
                <a:gd name="f160" fmla="val 4938116"/>
                <a:gd name="f161" fmla="val 441886"/>
                <a:gd name="f162" fmla="val 4901158"/>
                <a:gd name="f163" fmla="val 446648"/>
                <a:gd name="f164" fmla="val 4864009"/>
                <a:gd name="f165" fmla="val 454650"/>
                <a:gd name="f166" fmla="val 4833910"/>
                <a:gd name="f167" fmla="val 421693"/>
                <a:gd name="f168" fmla="val 4828004"/>
                <a:gd name="f169" fmla="val 415214"/>
                <a:gd name="f170" fmla="val 4818097"/>
                <a:gd name="f171" fmla="val 412549"/>
                <a:gd name="f172" fmla="val 4810095"/>
                <a:gd name="f173" fmla="val 408167"/>
                <a:gd name="f174" fmla="val 4776566"/>
                <a:gd name="f175" fmla="val 390258"/>
                <a:gd name="f176" fmla="val 4777900"/>
                <a:gd name="f177" fmla="val 391974"/>
                <a:gd name="f178" fmla="val 4747991"/>
                <a:gd name="f179" fmla="val 413691"/>
                <a:gd name="f180" fmla="val 4732369"/>
                <a:gd name="f181" fmla="val 425121"/>
                <a:gd name="f182" fmla="val 4710842"/>
                <a:gd name="f183" fmla="val 436742"/>
                <a:gd name="f184" fmla="val 4692745"/>
                <a:gd name="f185" fmla="val 435790"/>
                <a:gd name="f186" fmla="val 4583584"/>
                <a:gd name="f187" fmla="val 430075"/>
                <a:gd name="f188" fmla="val 4479758"/>
                <a:gd name="f189" fmla="val 457508"/>
                <a:gd name="f190" fmla="val 4375933"/>
                <a:gd name="f191" fmla="val 483417"/>
                <a:gd name="f192" fmla="val 4311923"/>
                <a:gd name="f193" fmla="val 4249436"/>
                <a:gd name="f194" fmla="val 4185426"/>
                <a:gd name="f195" fmla="val 484179"/>
                <a:gd name="f196" fmla="val 4139133"/>
                <a:gd name="f197" fmla="val 472367"/>
                <a:gd name="f198" fmla="val 4095315"/>
                <a:gd name="f199" fmla="val 491800"/>
                <a:gd name="f200" fmla="val 4052072"/>
                <a:gd name="f201" fmla="val 505134"/>
                <a:gd name="f202" fmla="val 4043117"/>
                <a:gd name="f203" fmla="val 507799"/>
                <a:gd name="f204" fmla="val 4034735"/>
                <a:gd name="f205" fmla="val 518278"/>
                <a:gd name="f206" fmla="val 4029973"/>
                <a:gd name="f207" fmla="val 527233"/>
                <a:gd name="f208" fmla="val 4012826"/>
                <a:gd name="f209" fmla="val 558858"/>
                <a:gd name="f210" fmla="val 3984441"/>
                <a:gd name="f211" fmla="val 563810"/>
                <a:gd name="f212" fmla="val 3948626"/>
                <a:gd name="f213" fmla="val 550666"/>
                <a:gd name="f214" fmla="val 3920241"/>
                <a:gd name="f215" fmla="val 540377"/>
                <a:gd name="f216" fmla="val 3894332"/>
                <a:gd name="f217" fmla="val 526661"/>
                <a:gd name="f218" fmla="val 3871280"/>
                <a:gd name="f219" fmla="val 502275"/>
                <a:gd name="f220" fmla="val 3844229"/>
                <a:gd name="f221" fmla="val 473701"/>
                <a:gd name="f222" fmla="val 3816224"/>
                <a:gd name="f223" fmla="val 3774312"/>
                <a:gd name="f224" fmla="val 429122"/>
                <a:gd name="f225" fmla="val 3756214"/>
                <a:gd name="f226" fmla="val 423979"/>
                <a:gd name="f227" fmla="val 3740593"/>
                <a:gd name="f228" fmla="val 423217"/>
                <a:gd name="f229" fmla="val 3721543"/>
                <a:gd name="f230" fmla="val 428552"/>
                <a:gd name="f231" fmla="val 3684583"/>
                <a:gd name="f232" fmla="val 438837"/>
                <a:gd name="f233" fmla="val 3647436"/>
                <a:gd name="f234" fmla="val 446078"/>
                <a:gd name="f235" fmla="val 3612763"/>
                <a:gd name="f236" fmla="val 414263"/>
                <a:gd name="f237" fmla="val 3593712"/>
                <a:gd name="f238" fmla="val 396736"/>
                <a:gd name="f239" fmla="val 3567994"/>
                <a:gd name="f240" fmla="val 385496"/>
                <a:gd name="f241" fmla="val 3537323"/>
                <a:gd name="f242" fmla="val 389878"/>
                <a:gd name="f243" fmla="val 3499031"/>
                <a:gd name="f244" fmla="val 395402"/>
                <a:gd name="f245" fmla="val 3464168"/>
                <a:gd name="f246" fmla="val 381496"/>
                <a:gd name="f247" fmla="val 3431593"/>
                <a:gd name="f248" fmla="val 360921"/>
                <a:gd name="f249" fmla="val 3419971"/>
                <a:gd name="f250" fmla="val 353491"/>
                <a:gd name="f251" fmla="val 3405682"/>
                <a:gd name="f252" fmla="val 349301"/>
                <a:gd name="f253" fmla="val 3392158"/>
                <a:gd name="f254" fmla="val 345681"/>
                <a:gd name="f255" fmla="val 3360915"/>
                <a:gd name="f256" fmla="val 337298"/>
                <a:gd name="f257" fmla="val 3329480"/>
                <a:gd name="f258" fmla="val 329868"/>
                <a:gd name="f259" fmla="val 3297856"/>
                <a:gd name="f260" fmla="val 323010"/>
                <a:gd name="f261" fmla="val 3271948"/>
                <a:gd name="f262" fmla="val 317296"/>
                <a:gd name="f263" fmla="val 3245849"/>
                <a:gd name="f264" fmla="val 313104"/>
                <a:gd name="f265" fmla="val 3219748"/>
                <a:gd name="f266" fmla="val 308151"/>
                <a:gd name="f267" fmla="val 3191173"/>
                <a:gd name="f268" fmla="val 302817"/>
                <a:gd name="f269" fmla="val 3168502"/>
                <a:gd name="f270" fmla="val 290433"/>
                <a:gd name="f271" fmla="val 3156692"/>
                <a:gd name="f272" fmla="val 261668"/>
                <a:gd name="f273" fmla="val 3152882"/>
                <a:gd name="f274" fmla="val 252524"/>
                <a:gd name="f275" fmla="val 3143737"/>
                <a:gd name="f276" fmla="val 245283"/>
                <a:gd name="f277" fmla="val 3136497"/>
                <a:gd name="f278" fmla="val 237663"/>
                <a:gd name="f279" fmla="val 3131355"/>
                <a:gd name="f280" fmla="val 232139"/>
                <a:gd name="f281" fmla="val 3124495"/>
                <a:gd name="f282" fmla="val 227947"/>
                <a:gd name="f283" fmla="val 3119733"/>
                <a:gd name="f284" fmla="val 222233"/>
                <a:gd name="f285" fmla="val 3094776"/>
                <a:gd name="f286" fmla="val 192132"/>
                <a:gd name="f287" fmla="val 3070201"/>
                <a:gd name="f288" fmla="val 161843"/>
                <a:gd name="f289" fmla="val 3045436"/>
                <a:gd name="f290" fmla="val 131742"/>
                <a:gd name="f291" fmla="val 3042958"/>
                <a:gd name="f292" fmla="val 128884"/>
                <a:gd name="f293" fmla="val 3040292"/>
                <a:gd name="f294" fmla="val 125455"/>
                <a:gd name="f295" fmla="val 3037054"/>
                <a:gd name="f296" fmla="val 124121"/>
                <a:gd name="f297" fmla="val 3003525"/>
                <a:gd name="f298" fmla="val 110215"/>
                <a:gd name="f299" fmla="val 2969614"/>
                <a:gd name="f300" fmla="val 97070"/>
                <a:gd name="f301" fmla="val 2936466"/>
                <a:gd name="f302" fmla="val 82400"/>
                <a:gd name="f303" fmla="val 2923702"/>
                <a:gd name="f304" fmla="val 76686"/>
                <a:gd name="f305" fmla="val 2910558"/>
                <a:gd name="f306" fmla="val 69637"/>
                <a:gd name="f307" fmla="val 2901031"/>
                <a:gd name="f308" fmla="val 59731"/>
                <a:gd name="f309" fmla="val 2879314"/>
                <a:gd name="f310" fmla="val 37250"/>
                <a:gd name="f311" fmla="val 2859502"/>
                <a:gd name="f312" fmla="val 12866"/>
                <a:gd name="f313" fmla="val 2828259"/>
                <a:gd name="f314" fmla="val 3149"/>
                <a:gd name="f315" fmla="val 2819114"/>
                <a:gd name="f316" fmla="val 293"/>
                <a:gd name="f317" fmla="val 2808256"/>
                <a:gd name="f318" fmla="val -1231"/>
                <a:gd name="f319" fmla="val 2799492"/>
                <a:gd name="f320" fmla="val 1245"/>
                <a:gd name="f321" fmla="val 2763867"/>
                <a:gd name="f322" fmla="val 11532"/>
                <a:gd name="f323" fmla="val 2729005"/>
                <a:gd name="f324" fmla="val 24296"/>
                <a:gd name="f325" fmla="val 2693570"/>
                <a:gd name="f326" fmla="val 35154"/>
                <a:gd name="f327" fmla="val 2671092"/>
                <a:gd name="f328" fmla="val 41823"/>
                <a:gd name="f329" fmla="val 2650707"/>
                <a:gd name="f330" fmla="val 49825"/>
                <a:gd name="f331" fmla="val 2639847"/>
                <a:gd name="f332" fmla="val 73448"/>
                <a:gd name="f333" fmla="val 2636801"/>
                <a:gd name="f334" fmla="val 80114"/>
                <a:gd name="f335" fmla="val 2628226"/>
                <a:gd name="f336" fmla="val 87354"/>
                <a:gd name="f337" fmla="val 2621178"/>
                <a:gd name="f338" fmla="val 88688"/>
                <a:gd name="f339" fmla="val 2575839"/>
                <a:gd name="f340" fmla="val 97260"/>
                <a:gd name="f341" fmla="val 2531069"/>
                <a:gd name="f342" fmla="val 101451"/>
                <a:gd name="f343" fmla="val 2489348"/>
                <a:gd name="f344" fmla="val 72304"/>
                <a:gd name="f345" fmla="val 2480585"/>
                <a:gd name="f346" fmla="val 66017"/>
                <a:gd name="f347" fmla="val 2464201"/>
                <a:gd name="f348" fmla="val 2452580"/>
                <a:gd name="f349" fmla="val 68683"/>
                <a:gd name="f350" fmla="val 2407811"/>
                <a:gd name="f351" fmla="val 78590"/>
                <a:gd name="f352" fmla="val 2365328"/>
                <a:gd name="f353" fmla="val 82020"/>
                <a:gd name="f354" fmla="val 2326464"/>
                <a:gd name="f355" fmla="val 50395"/>
                <a:gd name="f356" fmla="val 2321892"/>
                <a:gd name="f357" fmla="val 46585"/>
                <a:gd name="f358" fmla="val 2307224"/>
                <a:gd name="f359" fmla="val 50015"/>
                <a:gd name="f360" fmla="val 2300365"/>
                <a:gd name="f361" fmla="val 54777"/>
                <a:gd name="f362" fmla="val 2234259"/>
                <a:gd name="f363" fmla="val 101261"/>
                <a:gd name="f364" fmla="val 2198064"/>
                <a:gd name="f365" fmla="val 102405"/>
                <a:gd name="f366" fmla="val 2130434"/>
                <a:gd name="f367" fmla="val 58397"/>
                <a:gd name="f368" fmla="val 2126052"/>
                <a:gd name="f369" fmla="val 55539"/>
                <a:gd name="f370" fmla="val 2120337"/>
                <a:gd name="f371" fmla="val 52301"/>
                <a:gd name="f372" fmla="val 2118621"/>
                <a:gd name="f373" fmla="val 47919"/>
                <a:gd name="f374" fmla="val 2107001"/>
                <a:gd name="f375" fmla="val 19914"/>
                <a:gd name="f376" fmla="val 2082236"/>
                <a:gd name="f377" fmla="val 19152"/>
                <a:gd name="f378" fmla="val 2057659"/>
                <a:gd name="f379" fmla="val 16866"/>
                <a:gd name="f380" fmla="val 2030608"/>
                <a:gd name="f381" fmla="val 14390"/>
                <a:gd name="f382" fmla="val 2003555"/>
                <a:gd name="f383" fmla="val 11152"/>
                <a:gd name="f384" fmla="val 1976314"/>
                <a:gd name="f385" fmla="val 8865"/>
                <a:gd name="f386" fmla="val 1971550"/>
                <a:gd name="f387" fmla="val 8483"/>
                <a:gd name="f388" fmla="val 1966216"/>
                <a:gd name="f389" fmla="val 10007"/>
                <a:gd name="f390" fmla="val 1961454"/>
                <a:gd name="f391" fmla="val 11724"/>
                <a:gd name="f392" fmla="val 1943165"/>
                <a:gd name="f393" fmla="val 18010"/>
                <a:gd name="f394" fmla="val 1925449"/>
                <a:gd name="f395" fmla="val 27154"/>
                <a:gd name="f396" fmla="val 1906588"/>
                <a:gd name="f397" fmla="val 30964"/>
                <a:gd name="f398" fmla="val 1865821"/>
                <a:gd name="f399" fmla="val 39156"/>
                <a:gd name="f400" fmla="val 1826385"/>
                <a:gd name="f401" fmla="val 1783330"/>
                <a:gd name="f402" fmla="val 48871"/>
                <a:gd name="f403" fmla="val 1775902"/>
                <a:gd name="f404" fmla="val 47729"/>
                <a:gd name="f405" fmla="val 1767327"/>
                <a:gd name="f406" fmla="val 53253"/>
                <a:gd name="f407" fmla="val 1759327"/>
                <a:gd name="f408" fmla="val 55349"/>
                <a:gd name="f409" fmla="val 1744849"/>
                <a:gd name="f410" fmla="val 58969"/>
                <a:gd name="f411" fmla="val 1730750"/>
                <a:gd name="f412" fmla="val 64111"/>
                <a:gd name="f413" fmla="val 1716082"/>
                <a:gd name="f414" fmla="val 65445"/>
                <a:gd name="f415" fmla="val 1677218"/>
                <a:gd name="f416" fmla="val 68875"/>
                <a:gd name="f417" fmla="val 1637975"/>
                <a:gd name="f418" fmla="val 71924"/>
                <a:gd name="f419" fmla="val 1598920"/>
                <a:gd name="f420" fmla="val 72114"/>
                <a:gd name="f421" fmla="val 1580061"/>
                <a:gd name="f422" fmla="val 1561201"/>
                <a:gd name="f423" fmla="val 65065"/>
                <a:gd name="f424" fmla="val 1542150"/>
                <a:gd name="f425" fmla="val 62207"/>
                <a:gd name="f426" fmla="val 1533578"/>
                <a:gd name="f427" fmla="val 60873"/>
                <a:gd name="f428" fmla="val 1519669"/>
                <a:gd name="f429" fmla="val 58587"/>
                <a:gd name="f430" fmla="val 1516813"/>
                <a:gd name="f431" fmla="val 62779"/>
                <a:gd name="f432" fmla="val 1494714"/>
                <a:gd name="f433" fmla="val 94592"/>
                <a:gd name="f434" fmla="val 1463661"/>
                <a:gd name="f435" fmla="val 88496"/>
                <a:gd name="f436" fmla="val 1432228"/>
                <a:gd name="f437" fmla="val 88116"/>
                <a:gd name="f438" fmla="val 1362884"/>
                <a:gd name="f439" fmla="val 1295826"/>
                <a:gd name="f440" fmla="val 60493"/>
                <a:gd name="f441" fmla="val 1224765"/>
                <a:gd name="f442" fmla="val 1204191"/>
                <a:gd name="f443" fmla="val 75162"/>
                <a:gd name="f444" fmla="val 1181330"/>
                <a:gd name="f445" fmla="val 62397"/>
                <a:gd name="f446" fmla="val 1159231"/>
                <a:gd name="f447" fmla="val 58207"/>
                <a:gd name="f448" fmla="val 1147801"/>
                <a:gd name="f449" fmla="val 56111"/>
                <a:gd name="f450" fmla="val 1135228"/>
                <a:gd name="f451" fmla="val 53633"/>
                <a:gd name="f452" fmla="val 1124370"/>
                <a:gd name="f453" fmla="val 56301"/>
                <a:gd name="f454" fmla="val 1107605"/>
                <a:gd name="f455" fmla="val 1091411"/>
                <a:gd name="f456" fmla="val 68113"/>
                <a:gd name="f457" fmla="val 1075600"/>
                <a:gd name="f458" fmla="val 75542"/>
                <a:gd name="f459" fmla="val 1046261"/>
                <a:gd name="f460" fmla="val 89258"/>
                <a:gd name="f461" fmla="val 1016162"/>
                <a:gd name="f462" fmla="val 986633"/>
                <a:gd name="f463" fmla="val 79162"/>
                <a:gd name="f464" fmla="val 944722"/>
                <a:gd name="f465" fmla="val 64873"/>
                <a:gd name="f466" fmla="val 903193"/>
                <a:gd name="f467" fmla="val 861089"/>
                <a:gd name="f468" fmla="val 76304"/>
                <a:gd name="f469" fmla="val 826990"/>
                <a:gd name="f470" fmla="val 85638"/>
                <a:gd name="f471" fmla="val 791935"/>
                <a:gd name="f472" fmla="val 92116"/>
                <a:gd name="f473" fmla="val 759168"/>
                <a:gd name="f474" fmla="val 104689"/>
                <a:gd name="f475" fmla="val 744689"/>
                <a:gd name="f476" fmla="val 732497"/>
                <a:gd name="f477" fmla="val 126597"/>
                <a:gd name="f478" fmla="val 723735"/>
                <a:gd name="f479" fmla="val 140696"/>
                <a:gd name="f480" fmla="val 706018"/>
                <a:gd name="f481" fmla="val 169271"/>
                <a:gd name="f482" fmla="val 674013"/>
                <a:gd name="f483" fmla="val 169081"/>
                <a:gd name="f484" fmla="val 647532"/>
                <a:gd name="f485" fmla="val 147934"/>
                <a:gd name="f486" fmla="val 619717"/>
                <a:gd name="f487" fmla="val 125645"/>
                <a:gd name="f488" fmla="val 584664"/>
                <a:gd name="f489" fmla="val 112501"/>
                <a:gd name="f490" fmla="val 552659"/>
                <a:gd name="f491" fmla="val 95926"/>
                <a:gd name="f492" fmla="val 549993"/>
                <a:gd name="f493" fmla="val 545039"/>
                <a:gd name="f494" fmla="val 96116"/>
                <a:gd name="f495" fmla="val 541800"/>
                <a:gd name="f496" fmla="val 97640"/>
                <a:gd name="f497" fmla="val 488649"/>
                <a:gd name="f498" fmla="val 122407"/>
                <a:gd name="f499" fmla="val 433593"/>
                <a:gd name="f500" fmla="val 126979"/>
                <a:gd name="f501" fmla="val 375107"/>
                <a:gd name="f502" fmla="val 123169"/>
                <a:gd name="f503" fmla="val 341960"/>
                <a:gd name="f504" fmla="val 121073"/>
                <a:gd name="f505" fmla="val 307289"/>
                <a:gd name="f506" fmla="val 137076"/>
                <a:gd name="f507" fmla="val 273567"/>
                <a:gd name="f508" fmla="val 145458"/>
                <a:gd name="f509" fmla="val 269757"/>
                <a:gd name="f510" fmla="val 146410"/>
                <a:gd name="f511" fmla="val 266519"/>
                <a:gd name="f512" fmla="val 151174"/>
                <a:gd name="f513" fmla="val 264043"/>
                <a:gd name="f514" fmla="val 154792"/>
                <a:gd name="f515" fmla="val 240228"/>
                <a:gd name="f516" fmla="val 190800"/>
                <a:gd name="f517" fmla="val 208223"/>
                <a:gd name="f518" fmla="val 200706"/>
                <a:gd name="f519" fmla="val 169360"/>
                <a:gd name="f520" fmla="val 177273"/>
                <a:gd name="f521" fmla="val 143643"/>
                <a:gd name="f522" fmla="val 161651"/>
                <a:gd name="f523" fmla="val 118114"/>
                <a:gd name="f524" fmla="val 158032"/>
                <a:gd name="f525" fmla="val 89347"/>
                <a:gd name="f526" fmla="val 157460"/>
                <a:gd name="f527" fmla="val 71059"/>
                <a:gd name="f528" fmla="val 157078"/>
                <a:gd name="f529" fmla="val 52962"/>
                <a:gd name="f530" fmla="val 34291"/>
                <a:gd name="f531" fmla="val 145268"/>
                <a:gd name="f532" fmla="val 142056"/>
                <a:gd name="f533" fmla="val 849556"/>
                <a:gd name="f534" fmla="val 60652"/>
                <a:gd name="f535" fmla="val 844783"/>
                <a:gd name="f536" fmla="val 80251"/>
                <a:gd name="f537" fmla="val 839473"/>
                <a:gd name="f538" fmla="val 99446"/>
                <a:gd name="f539" fmla="val 832043"/>
                <a:gd name="f540" fmla="val 119068"/>
                <a:gd name="f541" fmla="val 827281"/>
                <a:gd name="f542" fmla="val 137355"/>
                <a:gd name="f543" fmla="val 822899"/>
                <a:gd name="f544" fmla="val 154501"/>
                <a:gd name="f545" fmla="val 812802"/>
                <a:gd name="f546" fmla="val 171840"/>
                <a:gd name="f547" fmla="val 804420"/>
                <a:gd name="f548" fmla="val 204985"/>
                <a:gd name="f549" fmla="val 788417"/>
                <a:gd name="f550" fmla="val 240420"/>
                <a:gd name="f551" fmla="val 798514"/>
                <a:gd name="f552" fmla="val 274329"/>
                <a:gd name="f553" fmla="val 794324"/>
                <a:gd name="f554" fmla="val 285188"/>
                <a:gd name="f555" fmla="val 792990"/>
                <a:gd name="f556" fmla="val 296046"/>
                <a:gd name="f557" fmla="val 791466"/>
                <a:gd name="f558" fmla="val 306715"/>
                <a:gd name="f559" fmla="val 788798"/>
                <a:gd name="f560" fmla="val 335864"/>
                <a:gd name="f561" fmla="val 781749"/>
                <a:gd name="f562" fmla="val 365583"/>
                <a:gd name="f563" fmla="val 775653"/>
                <a:gd name="f564" fmla="val 393967"/>
                <a:gd name="f565" fmla="val 765937"/>
                <a:gd name="f566" fmla="val 426165"/>
                <a:gd name="f567" fmla="val 755078"/>
                <a:gd name="f568" fmla="val 457028"/>
                <a:gd name="f569" fmla="val 740600"/>
                <a:gd name="f570" fmla="val 493793"/>
                <a:gd name="f571" fmla="val 725549"/>
                <a:gd name="f572" fmla="val 506557"/>
                <a:gd name="f573" fmla="val 729360"/>
                <a:gd name="f574" fmla="val 526180"/>
                <a:gd name="f575" fmla="val 739648"/>
                <a:gd name="f576" fmla="val 546373"/>
                <a:gd name="f577" fmla="val 611337"/>
                <a:gd name="f578" fmla="val 743838"/>
                <a:gd name="f579" fmla="val 672107"/>
                <a:gd name="f580" fmla="val 726121"/>
                <a:gd name="f581" fmla="val 730211"/>
                <a:gd name="f582" fmla="val 698116"/>
                <a:gd name="f583" fmla="val 747927"/>
                <a:gd name="f584" fmla="val 689734"/>
                <a:gd name="f585" fmla="val 766980"/>
                <a:gd name="f586" fmla="val 684210"/>
                <a:gd name="f587" fmla="val 784889"/>
                <a:gd name="f588" fmla="val 676018"/>
                <a:gd name="f589" fmla="val 791173"/>
                <a:gd name="f590" fmla="val 673161"/>
                <a:gd name="f591" fmla="val 799365"/>
                <a:gd name="f592" fmla="val 667065"/>
                <a:gd name="f593" fmla="val 800509"/>
                <a:gd name="f594" fmla="val 661349"/>
                <a:gd name="f595" fmla="val 807175"/>
                <a:gd name="f596" fmla="val 628201"/>
                <a:gd name="f597" fmla="val 831942"/>
                <a:gd name="f598" fmla="val 628772"/>
                <a:gd name="f599" fmla="val 857661"/>
                <a:gd name="f600" fmla="val 626868"/>
                <a:gd name="f601" fmla="val 888332"/>
                <a:gd name="f602" fmla="val 624582"/>
                <a:gd name="f603" fmla="val 918621"/>
                <a:gd name="f604" fmla="val 619248"/>
                <a:gd name="f605" fmla="val 949102"/>
                <a:gd name="f606" fmla="val 614676"/>
                <a:gd name="f607" fmla="val 953104"/>
                <a:gd name="f608" fmla="val 614104"/>
                <a:gd name="f609" fmla="val 956722"/>
                <a:gd name="f610" fmla="val 610104"/>
                <a:gd name="f611" fmla="val 960342"/>
                <a:gd name="f612" fmla="val 607435"/>
                <a:gd name="f613" fmla="val 965867"/>
                <a:gd name="f614" fmla="val 603435"/>
                <a:gd name="f615" fmla="val 971011"/>
                <a:gd name="f616" fmla="val 597339"/>
                <a:gd name="f617" fmla="val 977109"/>
                <a:gd name="f618" fmla="val 595815"/>
                <a:gd name="f619" fmla="val 1008350"/>
                <a:gd name="f620" fmla="val 588385"/>
                <a:gd name="f621" fmla="val 1039783"/>
                <a:gd name="f622" fmla="val 582099"/>
                <a:gd name="f623" fmla="val 1071218"/>
                <a:gd name="f624" fmla="val 575240"/>
                <a:gd name="f625" fmla="val 1078266"/>
                <a:gd name="f626" fmla="val 573716"/>
                <a:gd name="f627" fmla="val 1085505"/>
                <a:gd name="f628" fmla="val 571812"/>
                <a:gd name="f629" fmla="val 1091983"/>
                <a:gd name="f630" fmla="val 568764"/>
                <a:gd name="f631" fmla="val 1098079"/>
                <a:gd name="f632" fmla="val 565906"/>
                <a:gd name="f633" fmla="val 1103223"/>
                <a:gd name="f634" fmla="val 560952"/>
                <a:gd name="f635" fmla="val 1109321"/>
                <a:gd name="f636" fmla="val 557904"/>
                <a:gd name="f637" fmla="val 1125892"/>
                <a:gd name="f638" fmla="val 549714"/>
                <a:gd name="f639" fmla="val 1142851"/>
                <a:gd name="f640" fmla="val 1162279"/>
                <a:gd name="f641" fmla="val 532949"/>
                <a:gd name="f642" fmla="val 1173138"/>
                <a:gd name="f643" fmla="val 550094"/>
                <a:gd name="f644" fmla="val 1187810"/>
                <a:gd name="f645" fmla="val 1206097"/>
                <a:gd name="f646" fmla="val 532187"/>
                <a:gd name="f647" fmla="val 523805"/>
                <a:gd name="f648" fmla="val 1246292"/>
                <a:gd name="f649" fmla="val 521137"/>
                <a:gd name="f650" fmla="val 1266867"/>
                <a:gd name="f651" fmla="val 518088"/>
                <a:gd name="f652" fmla="val 1304588"/>
                <a:gd name="f653" fmla="val 512564"/>
                <a:gd name="f654" fmla="val 1342499"/>
                <a:gd name="f655" fmla="val 509134"/>
                <a:gd name="f656" fmla="val 1380219"/>
                <a:gd name="f657" fmla="val 504182"/>
                <a:gd name="f658" fmla="val 1388221"/>
                <a:gd name="f659" fmla="val 503038"/>
                <a:gd name="f660" fmla="val 1397365"/>
                <a:gd name="f661" fmla="val 1403461"/>
                <a:gd name="f662" fmla="val 1445181"/>
                <a:gd name="f663" fmla="val 464175"/>
                <a:gd name="f664" fmla="val 1495858"/>
                <a:gd name="f665" fmla="val 455222"/>
                <a:gd name="f666" fmla="val 1544054"/>
                <a:gd name="f667" fmla="val 458268"/>
                <a:gd name="f668" fmla="val 1581965"/>
                <a:gd name="f669" fmla="val 460557"/>
                <a:gd name="f670" fmla="val 1619114"/>
                <a:gd name="f671" fmla="val 1656644"/>
                <a:gd name="f672" fmla="val 459032"/>
                <a:gd name="f673" fmla="val 1659502"/>
                <a:gd name="f674" fmla="val 458841"/>
                <a:gd name="f675" fmla="val 1663312"/>
                <a:gd name="f676" fmla="val 459223"/>
                <a:gd name="f677" fmla="val 1665406"/>
                <a:gd name="f678" fmla="val 460747"/>
                <a:gd name="f679" fmla="val 1678360"/>
                <a:gd name="f680" fmla="val 470843"/>
                <a:gd name="f681" fmla="val 1691887"/>
                <a:gd name="f682" fmla="val 471605"/>
                <a:gd name="f683" fmla="val 1708461"/>
                <a:gd name="f684" fmla="val 473318"/>
                <a:gd name="f685" fmla="val 1731894"/>
                <a:gd name="f686" fmla="val 475797"/>
                <a:gd name="f687" fmla="val 1753421"/>
                <a:gd name="f688" fmla="val 474081"/>
                <a:gd name="f689" fmla="val 1775140"/>
                <a:gd name="f690" fmla="val 469891"/>
                <a:gd name="f691" fmla="val 1790952"/>
                <a:gd name="f692" fmla="val 466843"/>
                <a:gd name="f693" fmla="val 1806953"/>
                <a:gd name="f694" fmla="val 1821051"/>
                <a:gd name="f695" fmla="val 452554"/>
                <a:gd name="f696" fmla="val 1840672"/>
                <a:gd name="f697" fmla="val 441314"/>
                <a:gd name="f698" fmla="val 1859535"/>
                <a:gd name="f699" fmla="val 436934"/>
                <a:gd name="f700" fmla="val 1878203"/>
                <a:gd name="f701" fmla="val 451792"/>
                <a:gd name="f702" fmla="val 1898396"/>
                <a:gd name="f703" fmla="val 1921257"/>
                <a:gd name="f704" fmla="val 462081"/>
                <a:gd name="f705" fmla="val 1943547"/>
                <a:gd name="f706" fmla="val 462651"/>
                <a:gd name="f707" fmla="val 1953262"/>
                <a:gd name="f708" fmla="val 1963550"/>
                <a:gd name="f709" fmla="val 462461"/>
                <a:gd name="f710" fmla="val 1972884"/>
                <a:gd name="f711" fmla="val 464937"/>
                <a:gd name="f712" fmla="val 1999935"/>
                <a:gd name="f713" fmla="val 471987"/>
                <a:gd name="f714" fmla="val 2026036"/>
                <a:gd name="f715" fmla="val 482655"/>
                <a:gd name="f716" fmla="val 2053469"/>
                <a:gd name="f717" fmla="val 487417"/>
                <a:gd name="f718" fmla="val 2068710"/>
                <a:gd name="f719" fmla="val 490084"/>
                <a:gd name="f720" fmla="val 2085664"/>
                <a:gd name="f721" fmla="val 485321"/>
                <a:gd name="f722" fmla="val 2101477"/>
                <a:gd name="f723" fmla="val 481893"/>
                <a:gd name="f724" fmla="val 2117479"/>
                <a:gd name="f725" fmla="val 478273"/>
                <a:gd name="f726" fmla="val 2133290"/>
                <a:gd name="f727" fmla="val 472749"/>
                <a:gd name="f728" fmla="val 2148722"/>
                <a:gd name="f729" fmla="val 467033"/>
                <a:gd name="f730" fmla="val 2159199"/>
                <a:gd name="f731" fmla="val 463223"/>
                <a:gd name="f732" fmla="val 2170629"/>
                <a:gd name="f733" fmla="val 459603"/>
                <a:gd name="f734" fmla="val 2179011"/>
                <a:gd name="f735" fmla="val 452744"/>
                <a:gd name="f736" fmla="val 437124"/>
                <a:gd name="f737" fmla="val 2217685"/>
                <a:gd name="f738" fmla="val 434455"/>
                <a:gd name="f739" fmla="val 2240165"/>
                <a:gd name="f740" fmla="val 442648"/>
                <a:gd name="f741" fmla="val 2243593"/>
                <a:gd name="f742" fmla="val 443982"/>
                <a:gd name="f743" fmla="val 2247594"/>
                <a:gd name="f744" fmla="val 2251404"/>
                <a:gd name="f745" fmla="val 444172"/>
                <a:gd name="f746" fmla="val 2312370"/>
                <a:gd name="f747" fmla="val 448172"/>
                <a:gd name="f748" fmla="val 2373330"/>
                <a:gd name="f749" fmla="val 2433912"/>
                <a:gd name="f750" fmla="val 456746"/>
                <a:gd name="f751" fmla="val 2458485"/>
                <a:gd name="f752" fmla="val 2482107"/>
                <a:gd name="f753" fmla="val 470081"/>
                <a:gd name="f754" fmla="val 2506302"/>
                <a:gd name="f755" fmla="val 476939"/>
                <a:gd name="f756" fmla="val 2511256"/>
                <a:gd name="f757" fmla="val 2516783"/>
                <a:gd name="f758" fmla="val 480369"/>
                <a:gd name="f759" fmla="val 2521735"/>
                <a:gd name="f760" fmla="val 479415"/>
                <a:gd name="f761" fmla="val 2575647"/>
                <a:gd name="f762" fmla="val 2626132"/>
                <a:gd name="f763" fmla="val 483797"/>
                <a:gd name="f764" fmla="val 2675854"/>
                <a:gd name="f765" fmla="val 502086"/>
                <a:gd name="f766" fmla="val 2680996"/>
                <a:gd name="f767" fmla="val 503992"/>
                <a:gd name="f768" fmla="val 2687282"/>
                <a:gd name="f769" fmla="val 503419"/>
                <a:gd name="f770" fmla="val 2692998"/>
                <a:gd name="f771" fmla="val 2709003"/>
                <a:gd name="f772" fmla="val 501706"/>
                <a:gd name="f773" fmla="val 2726337"/>
                <a:gd name="f774" fmla="val 495038"/>
                <a:gd name="f775" fmla="val 2740816"/>
                <a:gd name="f776" fmla="val 499037"/>
                <a:gd name="f777" fmla="val 2779297"/>
                <a:gd name="f778" fmla="val 510088"/>
                <a:gd name="f779" fmla="val 2817398"/>
                <a:gd name="f780" fmla="val 523423"/>
                <a:gd name="f781" fmla="val 2853596"/>
                <a:gd name="f782" fmla="val 540187"/>
                <a:gd name="f783" fmla="val 2890365"/>
                <a:gd name="f784" fmla="val 557142"/>
                <a:gd name="f785" fmla="val 2924464"/>
                <a:gd name="f786" fmla="val 571430"/>
                <a:gd name="f787" fmla="val 2966565"/>
                <a:gd name="f788" fmla="val 554286"/>
                <a:gd name="f789" fmla="val 2984472"/>
                <a:gd name="f790" fmla="val 547045"/>
                <a:gd name="f791" fmla="val 3008095"/>
                <a:gd name="f792" fmla="val 552190"/>
                <a:gd name="f793" fmla="val 3028671"/>
                <a:gd name="f794" fmla="val 554094"/>
                <a:gd name="f795" fmla="val 3043720"/>
                <a:gd name="f796" fmla="val 555618"/>
                <a:gd name="f797" fmla="val 3058198"/>
                <a:gd name="f798" fmla="val 564192"/>
                <a:gd name="f799" fmla="val 3073059"/>
                <a:gd name="f800" fmla="val 3112686"/>
                <a:gd name="f801" fmla="val 3147927"/>
                <a:gd name="f802" fmla="val 574288"/>
                <a:gd name="f803" fmla="val 3182219"/>
                <a:gd name="f804" fmla="val 594862"/>
                <a:gd name="f805" fmla="val 3195557"/>
                <a:gd name="f806" fmla="val 602863"/>
                <a:gd name="f807" fmla="val 3216322"/>
                <a:gd name="f808" fmla="val 597529"/>
                <a:gd name="f809" fmla="val 3233656"/>
                <a:gd name="f810" fmla="val 599625"/>
                <a:gd name="f811" fmla="val 3251947"/>
                <a:gd name="f812" fmla="val 602101"/>
                <a:gd name="f813" fmla="val 3270804"/>
                <a:gd name="f814" fmla="val 604387"/>
                <a:gd name="f815" fmla="val 3288332"/>
                <a:gd name="f816" fmla="val 609914"/>
                <a:gd name="f817" fmla="val 3333672"/>
                <a:gd name="f818" fmla="val 624392"/>
                <a:gd name="f819" fmla="val 3378441"/>
                <a:gd name="f820" fmla="val 640774"/>
                <a:gd name="f821" fmla="val 3423591"/>
                <a:gd name="f822" fmla="val 656015"/>
                <a:gd name="f823" fmla="val 3460738"/>
                <a:gd name="f824" fmla="val 668590"/>
                <a:gd name="f825" fmla="val 3497317"/>
                <a:gd name="f826" fmla="val 658683"/>
                <a:gd name="f827" fmla="val 3534084"/>
                <a:gd name="f828" fmla="val 653349"/>
                <a:gd name="f829" fmla="val 3557137"/>
                <a:gd name="f830" fmla="val 649919"/>
                <a:gd name="f831" fmla="val 3578662"/>
                <a:gd name="f832" fmla="val 641727"/>
                <a:gd name="f833" fmla="val 3604571"/>
                <a:gd name="f834" fmla="val 653918"/>
                <a:gd name="f835" fmla="val 3629338"/>
                <a:gd name="f836" fmla="val 665541"/>
                <a:gd name="f837" fmla="val 3660771"/>
                <a:gd name="f838" fmla="val 662873"/>
                <a:gd name="f839" fmla="val 3688586"/>
                <a:gd name="f840" fmla="val 669160"/>
                <a:gd name="f841" fmla="val 3712020"/>
                <a:gd name="f842" fmla="val 674494"/>
                <a:gd name="f843" fmla="val 3734687"/>
                <a:gd name="f844" fmla="val 683068"/>
                <a:gd name="f845" fmla="val 3757358"/>
                <a:gd name="f846" fmla="val 691450"/>
                <a:gd name="f847" fmla="val 3788221"/>
                <a:gd name="f848" fmla="val 702881"/>
                <a:gd name="f849" fmla="val 3818700"/>
                <a:gd name="f850" fmla="val 714881"/>
                <a:gd name="f851" fmla="val 3852421"/>
                <a:gd name="f852" fmla="val 709167"/>
                <a:gd name="f853" fmla="val 3890714"/>
                <a:gd name="f854" fmla="val 702689"/>
                <a:gd name="f855" fmla="val 3917001"/>
                <a:gd name="f856" fmla="val 727073"/>
                <a:gd name="f857" fmla="val 3947104"/>
                <a:gd name="f858" fmla="val 743267"/>
                <a:gd name="f859" fmla="val 3967869"/>
                <a:gd name="f860" fmla="val 754316"/>
                <a:gd name="f861" fmla="val 3990538"/>
                <a:gd name="f862" fmla="val 762509"/>
                <a:gd name="f863" fmla="val 4013208"/>
                <a:gd name="f864" fmla="val 769367"/>
                <a:gd name="f865" fmla="val 4043497"/>
                <a:gd name="f866" fmla="val 778321"/>
                <a:gd name="f867" fmla="val 4074740"/>
                <a:gd name="f868" fmla="val 783655"/>
                <a:gd name="f869" fmla="val 4105222"/>
                <a:gd name="f870" fmla="val 792417"/>
                <a:gd name="f871" fmla="val 4151325"/>
                <a:gd name="f872" fmla="val 805561"/>
                <a:gd name="f873" fmla="val 4198001"/>
                <a:gd name="f874" fmla="val 815850"/>
                <a:gd name="f875" fmla="val 4246006"/>
                <a:gd name="f876" fmla="val 808610"/>
                <a:gd name="f877" fmla="val 4268105"/>
                <a:gd name="f878" fmla="val 805372"/>
                <a:gd name="f879" fmla="val 4288682"/>
                <a:gd name="f880" fmla="val 4310779"/>
                <a:gd name="f881" fmla="val 810326"/>
                <a:gd name="f882" fmla="val 4346974"/>
                <a:gd name="f883" fmla="val 818136"/>
                <a:gd name="f884" fmla="val 4384123"/>
                <a:gd name="f885" fmla="val 819089"/>
                <a:gd name="f886" fmla="val 4413272"/>
                <a:gd name="f887" fmla="val 848235"/>
                <a:gd name="f888" fmla="val 4423558"/>
                <a:gd name="f889" fmla="val 858524"/>
                <a:gd name="f890" fmla="val 4442037"/>
                <a:gd name="f891" fmla="val 861190"/>
                <a:gd name="f892" fmla="val 4457087"/>
                <a:gd name="f893" fmla="val 866524"/>
                <a:gd name="f894" fmla="val 4474424"/>
                <a:gd name="f895" fmla="val 872812"/>
                <a:gd name="f896" fmla="val 4487186"/>
                <a:gd name="f897" fmla="val 869572"/>
                <a:gd name="f898" fmla="val 4496523"/>
                <a:gd name="f899" fmla="val 851284"/>
                <a:gd name="f900" fmla="val 4500713"/>
                <a:gd name="f901" fmla="val 843093"/>
                <a:gd name="f902" fmla="val 4512715"/>
                <a:gd name="f903" fmla="val 835091"/>
                <a:gd name="f904" fmla="val 4522050"/>
                <a:gd name="f905" fmla="val 833757"/>
                <a:gd name="f906" fmla="val 4550055"/>
                <a:gd name="f907" fmla="val 829757"/>
                <a:gd name="f908" fmla="val 4575773"/>
                <a:gd name="f909" fmla="val 835663"/>
                <a:gd name="f910" fmla="val 4602824"/>
                <a:gd name="f911" fmla="val 848618"/>
                <a:gd name="f912" fmla="val 4628161"/>
                <a:gd name="f913" fmla="val 860810"/>
                <a:gd name="f914" fmla="val 4659786"/>
                <a:gd name="f915" fmla="val 859476"/>
                <a:gd name="f916" fmla="val 4688553"/>
                <a:gd name="f917" fmla="val 864238"/>
                <a:gd name="f918" fmla="val 4708936"/>
                <a:gd name="f919" fmla="val 867668"/>
                <a:gd name="f920" fmla="val 4729321"/>
                <a:gd name="f921" fmla="val 4749895"/>
                <a:gd name="f922" fmla="val 4775424"/>
                <a:gd name="f923" fmla="val 4800761"/>
                <a:gd name="f924" fmla="val 868620"/>
                <a:gd name="f925" fmla="val 4826480"/>
                <a:gd name="f926" fmla="val 866334"/>
                <a:gd name="f927" fmla="val 4846482"/>
                <a:gd name="f928" fmla="val 864430"/>
                <a:gd name="f929" fmla="val 4866867"/>
                <a:gd name="f930" fmla="val 865192"/>
                <a:gd name="f931" fmla="val 4886870"/>
                <a:gd name="f932" fmla="val 862906"/>
                <a:gd name="f933" fmla="val 4903254"/>
                <a:gd name="f934" fmla="val 4919447"/>
                <a:gd name="f935" fmla="val 856810"/>
                <a:gd name="f936" fmla="val 4935639"/>
                <a:gd name="f937" fmla="val 853190"/>
                <a:gd name="f938" fmla="val 4941546"/>
                <a:gd name="f939" fmla="val 851856"/>
                <a:gd name="f940" fmla="val 4947452"/>
                <a:gd name="f941" fmla="val 846711"/>
                <a:gd name="f942" fmla="val 4952784"/>
                <a:gd name="f943" fmla="val 847473"/>
                <a:gd name="f944" fmla="val 5005745"/>
                <a:gd name="f945" fmla="val 855666"/>
                <a:gd name="f946" fmla="val 5043847"/>
                <a:gd name="f947" fmla="val 802896"/>
                <a:gd name="f948" fmla="val 5135672"/>
                <a:gd name="f949" fmla="val 785749"/>
                <a:gd name="f950" fmla="val 5181204"/>
                <a:gd name="f951" fmla="val 759461"/>
                <a:gd name="f952" fmla="val 5233781"/>
                <a:gd name="f953" fmla="val 767271"/>
                <a:gd name="f954" fmla="val 5265596"/>
                <a:gd name="f955" fmla="val 772033"/>
                <a:gd name="f956" fmla="val 5296267"/>
                <a:gd name="f957" fmla="val 783083"/>
                <a:gd name="f958" fmla="val 5327893"/>
                <a:gd name="f959" fmla="val 789752"/>
                <a:gd name="f960" fmla="val 5339132"/>
                <a:gd name="f961" fmla="val 792038"/>
                <a:gd name="f962" fmla="val 5351705"/>
                <a:gd name="f963" fmla="val 791656"/>
                <a:gd name="f964" fmla="val 5362946"/>
                <a:gd name="f965" fmla="val 789370"/>
                <a:gd name="f966" fmla="val 5417240"/>
                <a:gd name="f967" fmla="val 778891"/>
                <a:gd name="f968" fmla="val 5470771"/>
                <a:gd name="f969" fmla="val 777367"/>
                <a:gd name="f970" fmla="val 5524115"/>
                <a:gd name="f971" fmla="val 794514"/>
                <a:gd name="f972" fmla="val 5533257"/>
                <a:gd name="f973" fmla="val 797372"/>
                <a:gd name="f974" fmla="val 5542974"/>
                <a:gd name="f975" fmla="val 800038"/>
                <a:gd name="f976" fmla="val 5552500"/>
                <a:gd name="f977" fmla="val 5604697"/>
                <a:gd name="f978" fmla="val 5655944"/>
                <a:gd name="f979" fmla="val 796038"/>
                <a:gd name="f980" fmla="val 5705857"/>
                <a:gd name="f981" fmla="val 5722622"/>
                <a:gd name="f982" fmla="val 771080"/>
                <a:gd name="f983" fmla="val 5743006"/>
                <a:gd name="f984" fmla="val 775081"/>
                <a:gd name="f985" fmla="val 5761485"/>
                <a:gd name="f986" fmla="val 773557"/>
                <a:gd name="f987" fmla="val 5778629"/>
                <a:gd name="f988" fmla="val 772224"/>
                <a:gd name="f989" fmla="val 5796156"/>
                <a:gd name="f990" fmla="val 771653"/>
                <a:gd name="f991" fmla="val 5812731"/>
                <a:gd name="f992" fmla="val 5836925"/>
                <a:gd name="f993" fmla="val 760795"/>
                <a:gd name="f994" fmla="val 5859404"/>
                <a:gd name="f995" fmla="val 760033"/>
                <a:gd name="f996" fmla="val 5884361"/>
                <a:gd name="f997" fmla="val 765747"/>
                <a:gd name="f998" fmla="val 5908174"/>
                <a:gd name="f999" fmla="val 5933892"/>
                <a:gd name="f1000" fmla="val 768415"/>
                <a:gd name="f1001" fmla="val 5958660"/>
                <a:gd name="f1002" fmla="val 768605"/>
                <a:gd name="f1003" fmla="val 5986282"/>
                <a:gd name="f1004" fmla="val 768795"/>
                <a:gd name="f1005" fmla="val 6013906"/>
                <a:gd name="f1006" fmla="val 768984"/>
                <a:gd name="f1007" fmla="val 6041528"/>
                <a:gd name="f1008" fmla="val 768033"/>
                <a:gd name="f1009" fmla="val 6052579"/>
                <a:gd name="f1010" fmla="val 767653"/>
                <a:gd name="f1011" fmla="val 6065151"/>
                <a:gd name="f1012" fmla="val 6074297"/>
                <a:gd name="f1013" fmla="val 763081"/>
                <a:gd name="f1014" fmla="val 6103824"/>
                <a:gd name="f1015" fmla="val 773366"/>
                <a:gd name="f1016" fmla="val 6133353"/>
                <a:gd name="f1017" fmla="val 760985"/>
                <a:gd name="f1018" fmla="val 6162880"/>
                <a:gd name="f1019" fmla="val 766509"/>
                <a:gd name="f1020" fmla="val 6177360"/>
                <a:gd name="f1021" fmla="val 6193743"/>
                <a:gd name="f1022" fmla="val 761557"/>
                <a:gd name="f1023" fmla="val 6209364"/>
                <a:gd name="f1024" fmla="val 6234892"/>
                <a:gd name="f1025" fmla="val 6260419"/>
                <a:gd name="f1026" fmla="val 6285948"/>
                <a:gd name="f1027" fmla="val 759651"/>
                <a:gd name="f1028" fmla="val 6294330"/>
                <a:gd name="f1029" fmla="val 6302523"/>
                <a:gd name="f1030" fmla="val 758699"/>
                <a:gd name="f1031" fmla="val 6310905"/>
                <a:gd name="f1032" fmla="val 758316"/>
                <a:gd name="f1033" fmla="val 6318335"/>
                <a:gd name="f1034" fmla="val 757936"/>
                <a:gd name="f1035" fmla="val 6326145"/>
                <a:gd name="f1036" fmla="val 756222"/>
                <a:gd name="f1037" fmla="val 6333194"/>
                <a:gd name="f1038" fmla="val 757554"/>
                <a:gd name="f1039" fmla="val 6358723"/>
                <a:gd name="f1040" fmla="val 762318"/>
                <a:gd name="f1041" fmla="val 6383869"/>
                <a:gd name="f1042" fmla="val 770129"/>
                <a:gd name="f1043" fmla="val 6409586"/>
                <a:gd name="f1044" fmla="val 773177"/>
                <a:gd name="f1045" fmla="val 6431875"/>
                <a:gd name="f1046" fmla="val 775843"/>
                <a:gd name="f1047" fmla="val 6454928"/>
                <a:gd name="f1048" fmla="val 6477407"/>
                <a:gd name="f1049" fmla="val 774129"/>
                <a:gd name="f1050" fmla="val 6517032"/>
                <a:gd name="f1051" fmla="val 6556657"/>
                <a:gd name="f1052" fmla="val 6596283"/>
                <a:gd name="f1053" fmla="val 786703"/>
                <a:gd name="f1054" fmla="val 6604857"/>
                <a:gd name="f1055" fmla="val 787465"/>
                <a:gd name="f1056" fmla="val 6613809"/>
                <a:gd name="f1057" fmla="val 782701"/>
                <a:gd name="f1058" fmla="val 6622573"/>
                <a:gd name="f1059" fmla="val 782321"/>
                <a:gd name="f1060" fmla="val 6650006"/>
                <a:gd name="f1061" fmla="val 781369"/>
                <a:gd name="f1062" fmla="val 6677439"/>
                <a:gd name="f1063" fmla="val 781177"/>
                <a:gd name="f1064" fmla="val 6704872"/>
                <a:gd name="f1065" fmla="val 780607"/>
                <a:gd name="f1066" fmla="val 6720493"/>
                <a:gd name="f1067" fmla="val 780415"/>
                <a:gd name="f1068" fmla="val 6736305"/>
                <a:gd name="f1069" fmla="val 780987"/>
                <a:gd name="f1070" fmla="val 6751738"/>
                <a:gd name="f1071" fmla="val 779273"/>
                <a:gd name="f1072" fmla="val 6772120"/>
                <a:gd name="f1073" fmla="val 776987"/>
                <a:gd name="f1074" fmla="val 6790599"/>
                <a:gd name="f1075" fmla="val 6809650"/>
                <a:gd name="f1076" fmla="val 6816984"/>
                <a:gd name="f1077" fmla="val 794180"/>
                <a:gd name="f1078" fmla="val 6824819"/>
                <a:gd name="f1079" fmla="val 797942"/>
                <a:gd name="f1080" fmla="val 6832976"/>
                <a:gd name="f1081" fmla="val 800428"/>
                <a:gd name="f1082" fmla="+- 0 0 -90"/>
                <a:gd name="f1083" fmla="*/ f3 1 6857455"/>
                <a:gd name="f1084" fmla="*/ f4 1 874716"/>
                <a:gd name="f1085" fmla="val f5"/>
                <a:gd name="f1086" fmla="val f6"/>
                <a:gd name="f1087" fmla="val f7"/>
                <a:gd name="f1088" fmla="*/ f1082 f0 1"/>
                <a:gd name="f1089" fmla="+- f1087 0 f1085"/>
                <a:gd name="f1090" fmla="+- f1086 0 f1085"/>
                <a:gd name="f1091" fmla="*/ f1088 1 f2"/>
                <a:gd name="f1092" fmla="*/ f1090 1 6857455"/>
                <a:gd name="f1093" fmla="*/ f1089 1 874716"/>
                <a:gd name="f1094" fmla="*/ 6857455 f1090 1"/>
                <a:gd name="f1095" fmla="*/ 804643 f1089 1"/>
                <a:gd name="f1096" fmla="*/ 562246 f1089 1"/>
                <a:gd name="f1097" fmla="*/ 6829178 f1090 1"/>
                <a:gd name="f1098" fmla="*/ 551284 f1089 1"/>
                <a:gd name="f1099" fmla="*/ 6766024 f1090 1"/>
                <a:gd name="f1100" fmla="*/ 500372 f1089 1"/>
                <a:gd name="f1101" fmla="*/ 6734971 f1090 1"/>
                <a:gd name="f1102" fmla="*/ 500944 f1089 1"/>
                <a:gd name="f1103" fmla="*/ 6683915 f1090 1"/>
                <a:gd name="f1104" fmla="*/ 507040 f1089 1"/>
                <a:gd name="f1105" fmla="*/ 6628860 f1090 1"/>
                <a:gd name="f1106" fmla="*/ 495418 f1089 1"/>
                <a:gd name="f1107" fmla="*/ 6588662 f1090 1"/>
                <a:gd name="f1108" fmla="*/ 487227 f1089 1"/>
                <a:gd name="f1109" fmla="*/ 6476074 f1090 1"/>
                <a:gd name="f1110" fmla="*/ 511230 f1089 1"/>
                <a:gd name="f1111" fmla="*/ 6382345 f1090 1"/>
                <a:gd name="f1112" fmla="*/ 534853 f1089 1"/>
                <a:gd name="f1113" fmla="*/ 6369391 f1090 1"/>
                <a:gd name="f1114" fmla="*/ 531615 f1089 1"/>
                <a:gd name="f1115" fmla="*/ 6244799 f1090 1"/>
                <a:gd name="f1116" fmla="*/ 512182 f1089 1"/>
                <a:gd name="f1117" fmla="*/ 6190315 f1090 1"/>
                <a:gd name="f1118" fmla="*/ 485703 f1089 1"/>
                <a:gd name="f1119" fmla="*/ 6115446 f1090 1"/>
                <a:gd name="f1120" fmla="*/ 462270 f1089 1"/>
                <a:gd name="f1121" fmla="*/ 6032194 f1090 1"/>
                <a:gd name="f1122" fmla="*/ 434266 f1089 1"/>
                <a:gd name="f1123" fmla="*/ 5971042 f1090 1"/>
                <a:gd name="f1124" fmla="*/ 420738 f1089 1"/>
                <a:gd name="f1125" fmla="*/ 5880933 f1090 1"/>
                <a:gd name="f1126" fmla="*/ 430646 f1089 1"/>
                <a:gd name="f1127" fmla="*/ 5862452 f1090 1"/>
                <a:gd name="f1128" fmla="*/ 438648 f1089 1"/>
                <a:gd name="f1129" fmla="*/ 5685283 f1090 1"/>
                <a:gd name="f1130" fmla="*/ 498658 f1089 1"/>
                <a:gd name="f1131" fmla="*/ 5567169 f1090 1"/>
                <a:gd name="f1132" fmla="*/ 499420 f1089 1"/>
                <a:gd name="f1133" fmla="*/ 5527923 f1090 1"/>
                <a:gd name="f1134" fmla="*/ 490466 f1089 1"/>
                <a:gd name="f1135" fmla="*/ 5456292 f1090 1"/>
                <a:gd name="f1136" fmla="*/ 450650 f1089 1"/>
                <a:gd name="f1137" fmla="*/ 5424670 f1090 1"/>
                <a:gd name="f1138" fmla="*/ 444934 f1089 1"/>
                <a:gd name="f1139" fmla="*/ 5368662 f1090 1"/>
                <a:gd name="f1140" fmla="*/ 441124 f1089 1"/>
                <a:gd name="f1141" fmla="*/ 5247118 f1090 1"/>
                <a:gd name="f1142" fmla="*/ 5088617 f1090 1"/>
                <a:gd name="f1143" fmla="*/ 428742 f1089 1"/>
                <a:gd name="f1144" fmla="*/ 5025750 f1090 1"/>
                <a:gd name="f1145" fmla="*/ 433694 f1089 1"/>
                <a:gd name="f1146" fmla="*/ 4957930 f1090 1"/>
                <a:gd name="f1147" fmla="*/ 442268 f1089 1"/>
                <a:gd name="f1148" fmla="*/ 4938116 f1090 1"/>
                <a:gd name="f1149" fmla="*/ 441886 f1089 1"/>
                <a:gd name="f1150" fmla="*/ 4833910 f1090 1"/>
                <a:gd name="f1151" fmla="*/ 421693 f1089 1"/>
                <a:gd name="f1152" fmla="*/ 4810095 f1090 1"/>
                <a:gd name="f1153" fmla="*/ 408167 f1089 1"/>
                <a:gd name="f1154" fmla="*/ 4747991 f1090 1"/>
                <a:gd name="f1155" fmla="*/ 413691 f1089 1"/>
                <a:gd name="f1156" fmla="*/ 4692745 f1090 1"/>
                <a:gd name="f1157" fmla="*/ 435790 f1089 1"/>
                <a:gd name="f1158" fmla="*/ 4375933 f1090 1"/>
                <a:gd name="f1159" fmla="*/ 483417 f1089 1"/>
                <a:gd name="f1160" fmla="*/ 4185426 f1090 1"/>
                <a:gd name="f1161" fmla="*/ 484179 f1089 1"/>
                <a:gd name="f1162" fmla="*/ 4052072 f1090 1"/>
                <a:gd name="f1163" fmla="*/ 505134 f1089 1"/>
                <a:gd name="f1164" fmla="*/ 4029973 f1090 1"/>
                <a:gd name="f1165" fmla="*/ 527233 f1089 1"/>
                <a:gd name="f1166" fmla="*/ 3948626 f1090 1"/>
                <a:gd name="f1167" fmla="*/ 550666 f1089 1"/>
                <a:gd name="f1168" fmla="*/ 3871280 f1090 1"/>
                <a:gd name="f1169" fmla="*/ 502275 f1089 1"/>
                <a:gd name="f1170" fmla="*/ 3774312 f1090 1"/>
                <a:gd name="f1171" fmla="*/ 429122 f1089 1"/>
                <a:gd name="f1172" fmla="*/ 3721543 f1090 1"/>
                <a:gd name="f1173" fmla="*/ 428552 f1089 1"/>
                <a:gd name="f1174" fmla="*/ 3612763 f1090 1"/>
                <a:gd name="f1175" fmla="*/ 414263 f1089 1"/>
                <a:gd name="f1176" fmla="*/ 3537323 f1090 1"/>
                <a:gd name="f1177" fmla="*/ 389878 f1089 1"/>
                <a:gd name="f1178" fmla="*/ 3431593 f1090 1"/>
                <a:gd name="f1179" fmla="*/ 360921 f1089 1"/>
                <a:gd name="f1180" fmla="*/ 3392158 f1090 1"/>
                <a:gd name="f1181" fmla="*/ 345681 f1089 1"/>
                <a:gd name="f1182" fmla="*/ 3297856 f1090 1"/>
                <a:gd name="f1183" fmla="*/ 323010 f1089 1"/>
                <a:gd name="f1184" fmla="*/ 3219748 f1090 1"/>
                <a:gd name="f1185" fmla="*/ 308151 f1089 1"/>
                <a:gd name="f1186" fmla="*/ 3156692 f1090 1"/>
                <a:gd name="f1187" fmla="*/ 261668 f1089 1"/>
                <a:gd name="f1188" fmla="*/ 3136497 f1090 1"/>
                <a:gd name="f1189" fmla="*/ 237663 f1089 1"/>
                <a:gd name="f1190" fmla="*/ 3119733 f1090 1"/>
                <a:gd name="f1191" fmla="*/ 222233 f1089 1"/>
                <a:gd name="f1192" fmla="*/ 3045436 f1090 1"/>
                <a:gd name="f1193" fmla="*/ 131742 f1089 1"/>
                <a:gd name="f1194" fmla="*/ 3037054 f1090 1"/>
                <a:gd name="f1195" fmla="*/ 124121 f1089 1"/>
                <a:gd name="f1196" fmla="*/ 2936466 f1090 1"/>
                <a:gd name="f1197" fmla="*/ 82400 f1089 1"/>
                <a:gd name="f1198" fmla="*/ 2901031 f1090 1"/>
                <a:gd name="f1199" fmla="*/ 59731 f1089 1"/>
                <a:gd name="f1200" fmla="*/ 2828259 f1090 1"/>
                <a:gd name="f1201" fmla="*/ 3149 f1089 1"/>
                <a:gd name="f1202" fmla="*/ 2799492 f1090 1"/>
                <a:gd name="f1203" fmla="*/ 1245 f1089 1"/>
                <a:gd name="f1204" fmla="*/ 2693570 f1090 1"/>
                <a:gd name="f1205" fmla="*/ 35154 f1089 1"/>
                <a:gd name="f1206" fmla="*/ 2639847 f1090 1"/>
                <a:gd name="f1207" fmla="*/ 73448 f1089 1"/>
                <a:gd name="f1208" fmla="*/ 2621178 f1090 1"/>
                <a:gd name="f1209" fmla="*/ 88688 f1089 1"/>
                <a:gd name="f1210" fmla="*/ 2489348 f1090 1"/>
                <a:gd name="f1211" fmla="*/ 72304 f1089 1"/>
                <a:gd name="f1212" fmla="*/ 2452580 f1090 1"/>
                <a:gd name="f1213" fmla="*/ 68683 f1089 1"/>
                <a:gd name="f1214" fmla="*/ 2326464 f1090 1"/>
                <a:gd name="f1215" fmla="*/ 50395 f1089 1"/>
                <a:gd name="f1216" fmla="*/ 2300365 f1090 1"/>
                <a:gd name="f1217" fmla="*/ 54777 f1089 1"/>
                <a:gd name="f1218" fmla="*/ 2130434 f1090 1"/>
                <a:gd name="f1219" fmla="*/ 58397 f1089 1"/>
                <a:gd name="f1220" fmla="*/ 2118621 f1090 1"/>
                <a:gd name="f1221" fmla="*/ 47919 f1089 1"/>
                <a:gd name="f1222" fmla="*/ 2057659 f1090 1"/>
                <a:gd name="f1223" fmla="*/ 16866 f1089 1"/>
                <a:gd name="f1224" fmla="*/ 1976314 f1090 1"/>
                <a:gd name="f1225" fmla="*/ 8865 f1089 1"/>
                <a:gd name="f1226" fmla="*/ 1961454 f1090 1"/>
                <a:gd name="f1227" fmla="*/ 11724 f1089 1"/>
                <a:gd name="f1228" fmla="*/ 1906588 f1090 1"/>
                <a:gd name="f1229" fmla="*/ 30964 f1089 1"/>
                <a:gd name="f1230" fmla="*/ 1783330 f1090 1"/>
                <a:gd name="f1231" fmla="*/ 48871 f1089 1"/>
                <a:gd name="f1232" fmla="*/ 1759327 f1090 1"/>
                <a:gd name="f1233" fmla="*/ 55349 f1089 1"/>
                <a:gd name="f1234" fmla="*/ 1716082 f1090 1"/>
                <a:gd name="f1235" fmla="*/ 65445 f1089 1"/>
                <a:gd name="f1236" fmla="*/ 1598920 f1090 1"/>
                <a:gd name="f1237" fmla="*/ 72114 f1089 1"/>
                <a:gd name="f1238" fmla="*/ 1542150 f1090 1"/>
                <a:gd name="f1239" fmla="*/ 62207 f1089 1"/>
                <a:gd name="f1240" fmla="*/ 1516813 f1090 1"/>
                <a:gd name="f1241" fmla="*/ 62779 f1089 1"/>
                <a:gd name="f1242" fmla="*/ 1432228 f1090 1"/>
                <a:gd name="f1243" fmla="*/ 88116 f1089 1"/>
                <a:gd name="f1244" fmla="*/ 1224765 f1090 1"/>
                <a:gd name="f1245" fmla="*/ 71924 f1089 1"/>
                <a:gd name="f1246" fmla="*/ 1159231 f1090 1"/>
                <a:gd name="f1247" fmla="*/ 58207 f1089 1"/>
                <a:gd name="f1248" fmla="*/ 1124370 f1090 1"/>
                <a:gd name="f1249" fmla="*/ 56301 f1089 1"/>
                <a:gd name="f1250" fmla="*/ 1075600 f1090 1"/>
                <a:gd name="f1251" fmla="*/ 75542 f1089 1"/>
                <a:gd name="f1252" fmla="*/ 986633 f1090 1"/>
                <a:gd name="f1253" fmla="*/ 79162 f1089 1"/>
                <a:gd name="f1254" fmla="*/ 861089 f1090 1"/>
                <a:gd name="f1255" fmla="*/ 76304 f1089 1"/>
                <a:gd name="f1256" fmla="*/ 759168 f1090 1"/>
                <a:gd name="f1257" fmla="*/ 104689 f1089 1"/>
                <a:gd name="f1258" fmla="*/ 723735 f1090 1"/>
                <a:gd name="f1259" fmla="*/ 140696 f1089 1"/>
                <a:gd name="f1260" fmla="*/ 647532 f1090 1"/>
                <a:gd name="f1261" fmla="*/ 147934 f1089 1"/>
                <a:gd name="f1262" fmla="*/ 552659 f1090 1"/>
                <a:gd name="f1263" fmla="*/ 95926 f1089 1"/>
                <a:gd name="f1264" fmla="*/ 541800 f1090 1"/>
                <a:gd name="f1265" fmla="*/ 97640 f1089 1"/>
                <a:gd name="f1266" fmla="*/ 375107 f1090 1"/>
                <a:gd name="f1267" fmla="*/ 123169 f1089 1"/>
                <a:gd name="f1268" fmla="*/ 273567 f1090 1"/>
                <a:gd name="f1269" fmla="*/ 145458 f1089 1"/>
                <a:gd name="f1270" fmla="*/ 264043 f1090 1"/>
                <a:gd name="f1271" fmla="*/ 154792 f1089 1"/>
                <a:gd name="f1272" fmla="*/ 169360 f1090 1"/>
                <a:gd name="f1273" fmla="*/ 177273 f1089 1"/>
                <a:gd name="f1274" fmla="*/ 89347 f1090 1"/>
                <a:gd name="f1275" fmla="*/ 157460 f1089 1"/>
                <a:gd name="f1276" fmla="*/ 34291 f1090 1"/>
                <a:gd name="f1277" fmla="*/ 145268 f1089 1"/>
                <a:gd name="f1278" fmla="*/ 0 f1090 1"/>
                <a:gd name="f1279" fmla="*/ 142056 f1089 1"/>
                <a:gd name="f1280" fmla="*/ 849556 f1089 1"/>
                <a:gd name="f1281" fmla="*/ 60652 f1090 1"/>
                <a:gd name="f1282" fmla="*/ 844783 f1089 1"/>
                <a:gd name="f1283" fmla="*/ 119068 f1090 1"/>
                <a:gd name="f1284" fmla="*/ 827281 f1089 1"/>
                <a:gd name="f1285" fmla="*/ 171840 f1090 1"/>
                <a:gd name="f1286" fmla="*/ 804420 f1089 1"/>
                <a:gd name="f1287" fmla="*/ 274329 f1090 1"/>
                <a:gd name="f1288" fmla="*/ 794324 f1089 1"/>
                <a:gd name="f1289" fmla="*/ 306715 f1090 1"/>
                <a:gd name="f1290" fmla="*/ 788798 f1089 1"/>
                <a:gd name="f1291" fmla="*/ 393967 f1090 1"/>
                <a:gd name="f1292" fmla="*/ 765937 f1089 1"/>
                <a:gd name="f1293" fmla="*/ 493793 f1090 1"/>
                <a:gd name="f1294" fmla="*/ 725549 f1089 1"/>
                <a:gd name="f1295" fmla="*/ 546373 f1090 1"/>
                <a:gd name="f1296" fmla="*/ 740600 f1089 1"/>
                <a:gd name="f1297" fmla="*/ 730211 f1090 1"/>
                <a:gd name="f1298" fmla="*/ 698116 f1089 1"/>
                <a:gd name="f1299" fmla="*/ 784889 f1090 1"/>
                <a:gd name="f1300" fmla="*/ 676018 f1089 1"/>
                <a:gd name="f1301" fmla="*/ 800509 f1090 1"/>
                <a:gd name="f1302" fmla="*/ 661349 f1089 1"/>
                <a:gd name="f1303" fmla="*/ 857661 f1090 1"/>
                <a:gd name="f1304" fmla="*/ 626868 f1089 1"/>
                <a:gd name="f1305" fmla="*/ 949102 f1090 1"/>
                <a:gd name="f1306" fmla="*/ 614676 f1089 1"/>
                <a:gd name="f1307" fmla="*/ 960342 f1090 1"/>
                <a:gd name="f1308" fmla="*/ 607435 f1089 1"/>
                <a:gd name="f1309" fmla="*/ 977109 f1090 1"/>
                <a:gd name="f1310" fmla="*/ 595815 f1089 1"/>
                <a:gd name="f1311" fmla="*/ 1071218 f1090 1"/>
                <a:gd name="f1312" fmla="*/ 575240 f1089 1"/>
                <a:gd name="f1313" fmla="*/ 1091983 f1090 1"/>
                <a:gd name="f1314" fmla="*/ 568764 f1089 1"/>
                <a:gd name="f1315" fmla="*/ 1109321 f1090 1"/>
                <a:gd name="f1316" fmla="*/ 557904 f1089 1"/>
                <a:gd name="f1317" fmla="*/ 1162279 f1090 1"/>
                <a:gd name="f1318" fmla="*/ 532949 f1089 1"/>
                <a:gd name="f1319" fmla="*/ 1206097 f1090 1"/>
                <a:gd name="f1320" fmla="*/ 532187 f1089 1"/>
                <a:gd name="f1321" fmla="*/ 1266867 f1090 1"/>
                <a:gd name="f1322" fmla="*/ 518088 f1089 1"/>
                <a:gd name="f1323" fmla="*/ 1380219 f1090 1"/>
                <a:gd name="f1324" fmla="*/ 504182 f1089 1"/>
                <a:gd name="f1325" fmla="*/ 1403461 f1090 1"/>
                <a:gd name="f1326" fmla="*/ 496180 f1089 1"/>
                <a:gd name="f1327" fmla="*/ 1544054 f1090 1"/>
                <a:gd name="f1328" fmla="*/ 458268 f1089 1"/>
                <a:gd name="f1329" fmla="*/ 1656644 f1090 1"/>
                <a:gd name="f1330" fmla="*/ 459032 f1089 1"/>
                <a:gd name="f1331" fmla="*/ 1665406 f1090 1"/>
                <a:gd name="f1332" fmla="*/ 460747 f1089 1"/>
                <a:gd name="f1333" fmla="*/ 1708461 f1090 1"/>
                <a:gd name="f1334" fmla="*/ 473318 f1089 1"/>
                <a:gd name="f1335" fmla="*/ 1775140 f1090 1"/>
                <a:gd name="f1336" fmla="*/ 469891 f1089 1"/>
                <a:gd name="f1337" fmla="*/ 1821051 f1090 1"/>
                <a:gd name="f1338" fmla="*/ 452554 f1089 1"/>
                <a:gd name="f1339" fmla="*/ 1878203 f1090 1"/>
                <a:gd name="f1340" fmla="*/ 451792 f1089 1"/>
                <a:gd name="f1341" fmla="*/ 1943547 f1090 1"/>
                <a:gd name="f1342" fmla="*/ 462651 f1089 1"/>
                <a:gd name="f1343" fmla="*/ 1972884 f1090 1"/>
                <a:gd name="f1344" fmla="*/ 464937 f1089 1"/>
                <a:gd name="f1345" fmla="*/ 2053469 f1090 1"/>
                <a:gd name="f1346" fmla="*/ 487417 f1089 1"/>
                <a:gd name="f1347" fmla="*/ 2101477 f1090 1"/>
                <a:gd name="f1348" fmla="*/ 481893 f1089 1"/>
                <a:gd name="f1349" fmla="*/ 2148722 f1090 1"/>
                <a:gd name="f1350" fmla="*/ 467033 f1089 1"/>
                <a:gd name="f1351" fmla="*/ 2179011 f1090 1"/>
                <a:gd name="f1352" fmla="*/ 452744 f1089 1"/>
                <a:gd name="f1353" fmla="*/ 2240165 f1090 1"/>
                <a:gd name="f1354" fmla="*/ 442648 f1089 1"/>
                <a:gd name="f1355" fmla="*/ 2251404 f1090 1"/>
                <a:gd name="f1356" fmla="*/ 444172 f1089 1"/>
                <a:gd name="f1357" fmla="*/ 2433912 f1090 1"/>
                <a:gd name="f1358" fmla="*/ 456746 f1089 1"/>
                <a:gd name="f1359" fmla="*/ 2506302 f1090 1"/>
                <a:gd name="f1360" fmla="*/ 476939 f1089 1"/>
                <a:gd name="f1361" fmla="*/ 2521735 f1090 1"/>
                <a:gd name="f1362" fmla="*/ 479415 f1089 1"/>
                <a:gd name="f1363" fmla="*/ 2675854 f1090 1"/>
                <a:gd name="f1364" fmla="*/ 502086 f1089 1"/>
                <a:gd name="f1365" fmla="*/ 2692998 f1090 1"/>
                <a:gd name="f1366" fmla="*/ 503038 f1089 1"/>
                <a:gd name="f1367" fmla="*/ 2740816 f1090 1"/>
                <a:gd name="f1368" fmla="*/ 499037 f1089 1"/>
                <a:gd name="f1369" fmla="*/ 2853596 f1090 1"/>
                <a:gd name="f1370" fmla="*/ 540187 f1089 1"/>
                <a:gd name="f1371" fmla="*/ 2966565 f1090 1"/>
                <a:gd name="f1372" fmla="*/ 554286 f1089 1"/>
                <a:gd name="f1373" fmla="*/ 3028671 f1090 1"/>
                <a:gd name="f1374" fmla="*/ 554094 f1089 1"/>
                <a:gd name="f1375" fmla="*/ 3073059 f1090 1"/>
                <a:gd name="f1376" fmla="*/ 564192 f1089 1"/>
                <a:gd name="f1377" fmla="*/ 3182219 f1090 1"/>
                <a:gd name="f1378" fmla="*/ 594862 f1089 1"/>
                <a:gd name="f1379" fmla="*/ 3233656 f1090 1"/>
                <a:gd name="f1380" fmla="*/ 599625 f1089 1"/>
                <a:gd name="f1381" fmla="*/ 3288332 f1090 1"/>
                <a:gd name="f1382" fmla="*/ 609914 f1089 1"/>
                <a:gd name="f1383" fmla="*/ 3423591 f1090 1"/>
                <a:gd name="f1384" fmla="*/ 656015 f1089 1"/>
                <a:gd name="f1385" fmla="*/ 3534084 f1090 1"/>
                <a:gd name="f1386" fmla="*/ 653349 f1089 1"/>
                <a:gd name="f1387" fmla="*/ 3604571 f1090 1"/>
                <a:gd name="f1388" fmla="*/ 653918 f1089 1"/>
                <a:gd name="f1389" fmla="*/ 3688586 f1090 1"/>
                <a:gd name="f1390" fmla="*/ 669160 f1089 1"/>
                <a:gd name="f1391" fmla="*/ 3757358 f1090 1"/>
                <a:gd name="f1392" fmla="*/ 691450 f1089 1"/>
                <a:gd name="f1393" fmla="*/ 3852421 f1090 1"/>
                <a:gd name="f1394" fmla="*/ 709167 f1089 1"/>
                <a:gd name="f1395" fmla="*/ 3947104 f1090 1"/>
                <a:gd name="f1396" fmla="*/ 743267 f1089 1"/>
                <a:gd name="f1397" fmla="*/ 4013208 f1090 1"/>
                <a:gd name="f1398" fmla="*/ 769367 f1089 1"/>
                <a:gd name="f1399" fmla="*/ 4105222 f1090 1"/>
                <a:gd name="f1400" fmla="*/ 792417 f1089 1"/>
                <a:gd name="f1401" fmla="*/ 4246006 f1090 1"/>
                <a:gd name="f1402" fmla="*/ 808610 f1089 1"/>
                <a:gd name="f1403" fmla="*/ 4310779 f1090 1"/>
                <a:gd name="f1404" fmla="*/ 810326 f1089 1"/>
                <a:gd name="f1405" fmla="*/ 4413272 f1090 1"/>
                <a:gd name="f1406" fmla="*/ 848235 f1089 1"/>
                <a:gd name="f1407" fmla="*/ 4457087 f1090 1"/>
                <a:gd name="f1408" fmla="*/ 866524 f1089 1"/>
                <a:gd name="f1409" fmla="*/ 4496523 f1090 1"/>
                <a:gd name="f1410" fmla="*/ 851284 f1089 1"/>
                <a:gd name="f1411" fmla="*/ 4522050 f1090 1"/>
                <a:gd name="f1412" fmla="*/ 833757 f1089 1"/>
                <a:gd name="f1413" fmla="*/ 4602824 f1090 1"/>
                <a:gd name="f1414" fmla="*/ 848618 f1089 1"/>
                <a:gd name="f1415" fmla="*/ 4688553 f1090 1"/>
                <a:gd name="f1416" fmla="*/ 864238 f1089 1"/>
                <a:gd name="f1417" fmla="*/ 4749895 f1090 1"/>
                <a:gd name="f1418" fmla="*/ 874716 f1089 1"/>
                <a:gd name="f1419" fmla="*/ 4826480 f1090 1"/>
                <a:gd name="f1420" fmla="*/ 866334 f1089 1"/>
                <a:gd name="f1421" fmla="*/ 4886870 f1090 1"/>
                <a:gd name="f1422" fmla="*/ 862906 f1089 1"/>
                <a:gd name="f1423" fmla="*/ 4935639 f1090 1"/>
                <a:gd name="f1424" fmla="*/ 853190 f1089 1"/>
                <a:gd name="f1425" fmla="*/ 4952784 f1090 1"/>
                <a:gd name="f1426" fmla="*/ 847473 f1089 1"/>
                <a:gd name="f1427" fmla="*/ 802896 f1089 1"/>
                <a:gd name="f1428" fmla="*/ 5233781 f1090 1"/>
                <a:gd name="f1429" fmla="*/ 767271 f1089 1"/>
                <a:gd name="f1430" fmla="*/ 5327893 f1090 1"/>
                <a:gd name="f1431" fmla="*/ 789752 f1089 1"/>
                <a:gd name="f1432" fmla="*/ 5362946 f1090 1"/>
                <a:gd name="f1433" fmla="*/ 789370 f1089 1"/>
                <a:gd name="f1434" fmla="*/ 5524115 f1090 1"/>
                <a:gd name="f1435" fmla="*/ 794514 f1089 1"/>
                <a:gd name="f1436" fmla="*/ 5552500 f1090 1"/>
                <a:gd name="f1437" fmla="*/ 800038 f1089 1"/>
                <a:gd name="f1438" fmla="*/ 5705857 f1090 1"/>
                <a:gd name="f1439" fmla="*/ 777367 f1089 1"/>
                <a:gd name="f1440" fmla="*/ 5761485 f1090 1"/>
                <a:gd name="f1441" fmla="*/ 773557 f1089 1"/>
                <a:gd name="f1442" fmla="*/ 5812731 f1090 1"/>
                <a:gd name="f1443" fmla="*/ 5884361 f1090 1"/>
                <a:gd name="f1444" fmla="*/ 765747 f1089 1"/>
                <a:gd name="f1445" fmla="*/ 5958660 f1090 1"/>
                <a:gd name="f1446" fmla="*/ 768605 f1089 1"/>
                <a:gd name="f1447" fmla="*/ 6041528 f1090 1"/>
                <a:gd name="f1448" fmla="*/ 768033 f1089 1"/>
                <a:gd name="f1449" fmla="*/ 6074297 f1090 1"/>
                <a:gd name="f1450" fmla="*/ 763081 f1089 1"/>
                <a:gd name="f1451" fmla="*/ 6162880 f1090 1"/>
                <a:gd name="f1452" fmla="*/ 766509 f1089 1"/>
                <a:gd name="f1453" fmla="*/ 6209364 f1090 1"/>
                <a:gd name="f1454" fmla="*/ 760795 f1089 1"/>
                <a:gd name="f1455" fmla="*/ 6285948 f1090 1"/>
                <a:gd name="f1456" fmla="*/ 759651 f1089 1"/>
                <a:gd name="f1457" fmla="*/ 6310905 f1090 1"/>
                <a:gd name="f1458" fmla="*/ 758316 f1089 1"/>
                <a:gd name="f1459" fmla="*/ 6333194 f1090 1"/>
                <a:gd name="f1460" fmla="*/ 757554 f1089 1"/>
                <a:gd name="f1461" fmla="*/ 6409586 f1090 1"/>
                <a:gd name="f1462" fmla="*/ 773177 f1089 1"/>
                <a:gd name="f1463" fmla="*/ 6477407 f1090 1"/>
                <a:gd name="f1464" fmla="*/ 774129 f1089 1"/>
                <a:gd name="f1465" fmla="*/ 6596283 f1090 1"/>
                <a:gd name="f1466" fmla="*/ 786703 f1089 1"/>
                <a:gd name="f1467" fmla="*/ 6622573 f1090 1"/>
                <a:gd name="f1468" fmla="*/ 782321 f1089 1"/>
                <a:gd name="f1469" fmla="*/ 6704872 f1090 1"/>
                <a:gd name="f1470" fmla="*/ 780607 f1089 1"/>
                <a:gd name="f1471" fmla="*/ 6751738 f1090 1"/>
                <a:gd name="f1472" fmla="*/ 779273 f1089 1"/>
                <a:gd name="f1473" fmla="*/ 6809650 f1090 1"/>
                <a:gd name="f1474" fmla="*/ 788417 f1089 1"/>
                <a:gd name="f1475" fmla="*/ 6832976 f1090 1"/>
                <a:gd name="f1476" fmla="*/ 800428 f1089 1"/>
                <a:gd name="f1477" fmla="+- f1091 0 f1"/>
                <a:gd name="f1478" fmla="*/ f1094 1 6857455"/>
                <a:gd name="f1479" fmla="*/ f1095 1 874716"/>
                <a:gd name="f1480" fmla="*/ f1096 1 874716"/>
                <a:gd name="f1481" fmla="*/ f1097 1 6857455"/>
                <a:gd name="f1482" fmla="*/ f1098 1 874716"/>
                <a:gd name="f1483" fmla="*/ f1099 1 6857455"/>
                <a:gd name="f1484" fmla="*/ f1100 1 874716"/>
                <a:gd name="f1485" fmla="*/ f1101 1 6857455"/>
                <a:gd name="f1486" fmla="*/ f1102 1 874716"/>
                <a:gd name="f1487" fmla="*/ f1103 1 6857455"/>
                <a:gd name="f1488" fmla="*/ f1104 1 874716"/>
                <a:gd name="f1489" fmla="*/ f1105 1 6857455"/>
                <a:gd name="f1490" fmla="*/ f1106 1 874716"/>
                <a:gd name="f1491" fmla="*/ f1107 1 6857455"/>
                <a:gd name="f1492" fmla="*/ f1108 1 874716"/>
                <a:gd name="f1493" fmla="*/ f1109 1 6857455"/>
                <a:gd name="f1494" fmla="*/ f1110 1 874716"/>
                <a:gd name="f1495" fmla="*/ f1111 1 6857455"/>
                <a:gd name="f1496" fmla="*/ f1112 1 874716"/>
                <a:gd name="f1497" fmla="*/ f1113 1 6857455"/>
                <a:gd name="f1498" fmla="*/ f1114 1 874716"/>
                <a:gd name="f1499" fmla="*/ f1115 1 6857455"/>
                <a:gd name="f1500" fmla="*/ f1116 1 874716"/>
                <a:gd name="f1501" fmla="*/ f1117 1 6857455"/>
                <a:gd name="f1502" fmla="*/ f1118 1 874716"/>
                <a:gd name="f1503" fmla="*/ f1119 1 6857455"/>
                <a:gd name="f1504" fmla="*/ f1120 1 874716"/>
                <a:gd name="f1505" fmla="*/ f1121 1 6857455"/>
                <a:gd name="f1506" fmla="*/ f1122 1 874716"/>
                <a:gd name="f1507" fmla="*/ f1123 1 6857455"/>
                <a:gd name="f1508" fmla="*/ f1124 1 874716"/>
                <a:gd name="f1509" fmla="*/ f1125 1 6857455"/>
                <a:gd name="f1510" fmla="*/ f1126 1 874716"/>
                <a:gd name="f1511" fmla="*/ f1127 1 6857455"/>
                <a:gd name="f1512" fmla="*/ f1128 1 874716"/>
                <a:gd name="f1513" fmla="*/ f1129 1 6857455"/>
                <a:gd name="f1514" fmla="*/ f1130 1 874716"/>
                <a:gd name="f1515" fmla="*/ f1131 1 6857455"/>
                <a:gd name="f1516" fmla="*/ f1132 1 874716"/>
                <a:gd name="f1517" fmla="*/ f1133 1 6857455"/>
                <a:gd name="f1518" fmla="*/ f1134 1 874716"/>
                <a:gd name="f1519" fmla="*/ f1135 1 6857455"/>
                <a:gd name="f1520" fmla="*/ f1136 1 874716"/>
                <a:gd name="f1521" fmla="*/ f1137 1 6857455"/>
                <a:gd name="f1522" fmla="*/ f1138 1 874716"/>
                <a:gd name="f1523" fmla="*/ f1139 1 6857455"/>
                <a:gd name="f1524" fmla="*/ f1140 1 874716"/>
                <a:gd name="f1525" fmla="*/ f1141 1 6857455"/>
                <a:gd name="f1526" fmla="*/ f1142 1 6857455"/>
                <a:gd name="f1527" fmla="*/ f1143 1 874716"/>
                <a:gd name="f1528" fmla="*/ f1144 1 6857455"/>
                <a:gd name="f1529" fmla="*/ f1145 1 874716"/>
                <a:gd name="f1530" fmla="*/ f1146 1 6857455"/>
                <a:gd name="f1531" fmla="*/ f1147 1 874716"/>
                <a:gd name="f1532" fmla="*/ f1148 1 6857455"/>
                <a:gd name="f1533" fmla="*/ f1149 1 874716"/>
                <a:gd name="f1534" fmla="*/ f1150 1 6857455"/>
                <a:gd name="f1535" fmla="*/ f1151 1 874716"/>
                <a:gd name="f1536" fmla="*/ f1152 1 6857455"/>
                <a:gd name="f1537" fmla="*/ f1153 1 874716"/>
                <a:gd name="f1538" fmla="*/ f1154 1 6857455"/>
                <a:gd name="f1539" fmla="*/ f1155 1 874716"/>
                <a:gd name="f1540" fmla="*/ f1156 1 6857455"/>
                <a:gd name="f1541" fmla="*/ f1157 1 874716"/>
                <a:gd name="f1542" fmla="*/ f1158 1 6857455"/>
                <a:gd name="f1543" fmla="*/ f1159 1 874716"/>
                <a:gd name="f1544" fmla="*/ f1160 1 6857455"/>
                <a:gd name="f1545" fmla="*/ f1161 1 874716"/>
                <a:gd name="f1546" fmla="*/ f1162 1 6857455"/>
                <a:gd name="f1547" fmla="*/ f1163 1 874716"/>
                <a:gd name="f1548" fmla="*/ f1164 1 6857455"/>
                <a:gd name="f1549" fmla="*/ f1165 1 874716"/>
                <a:gd name="f1550" fmla="*/ f1166 1 6857455"/>
                <a:gd name="f1551" fmla="*/ f1167 1 874716"/>
                <a:gd name="f1552" fmla="*/ f1168 1 6857455"/>
                <a:gd name="f1553" fmla="*/ f1169 1 874716"/>
                <a:gd name="f1554" fmla="*/ f1170 1 6857455"/>
                <a:gd name="f1555" fmla="*/ f1171 1 874716"/>
                <a:gd name="f1556" fmla="*/ f1172 1 6857455"/>
                <a:gd name="f1557" fmla="*/ f1173 1 874716"/>
                <a:gd name="f1558" fmla="*/ f1174 1 6857455"/>
                <a:gd name="f1559" fmla="*/ f1175 1 874716"/>
                <a:gd name="f1560" fmla="*/ f1176 1 6857455"/>
                <a:gd name="f1561" fmla="*/ f1177 1 874716"/>
                <a:gd name="f1562" fmla="*/ f1178 1 6857455"/>
                <a:gd name="f1563" fmla="*/ f1179 1 874716"/>
                <a:gd name="f1564" fmla="*/ f1180 1 6857455"/>
                <a:gd name="f1565" fmla="*/ f1181 1 874716"/>
                <a:gd name="f1566" fmla="*/ f1182 1 6857455"/>
                <a:gd name="f1567" fmla="*/ f1183 1 874716"/>
                <a:gd name="f1568" fmla="*/ f1184 1 6857455"/>
                <a:gd name="f1569" fmla="*/ f1185 1 874716"/>
                <a:gd name="f1570" fmla="*/ f1186 1 6857455"/>
                <a:gd name="f1571" fmla="*/ f1187 1 874716"/>
                <a:gd name="f1572" fmla="*/ f1188 1 6857455"/>
                <a:gd name="f1573" fmla="*/ f1189 1 874716"/>
                <a:gd name="f1574" fmla="*/ f1190 1 6857455"/>
                <a:gd name="f1575" fmla="*/ f1191 1 874716"/>
                <a:gd name="f1576" fmla="*/ f1192 1 6857455"/>
                <a:gd name="f1577" fmla="*/ f1193 1 874716"/>
                <a:gd name="f1578" fmla="*/ f1194 1 6857455"/>
                <a:gd name="f1579" fmla="*/ f1195 1 874716"/>
                <a:gd name="f1580" fmla="*/ f1196 1 6857455"/>
                <a:gd name="f1581" fmla="*/ f1197 1 874716"/>
                <a:gd name="f1582" fmla="*/ f1198 1 6857455"/>
                <a:gd name="f1583" fmla="*/ f1199 1 874716"/>
                <a:gd name="f1584" fmla="*/ f1200 1 6857455"/>
                <a:gd name="f1585" fmla="*/ f1201 1 874716"/>
                <a:gd name="f1586" fmla="*/ f1202 1 6857455"/>
                <a:gd name="f1587" fmla="*/ f1203 1 874716"/>
                <a:gd name="f1588" fmla="*/ f1204 1 6857455"/>
                <a:gd name="f1589" fmla="*/ f1205 1 874716"/>
                <a:gd name="f1590" fmla="*/ f1206 1 6857455"/>
                <a:gd name="f1591" fmla="*/ f1207 1 874716"/>
                <a:gd name="f1592" fmla="*/ f1208 1 6857455"/>
                <a:gd name="f1593" fmla="*/ f1209 1 874716"/>
                <a:gd name="f1594" fmla="*/ f1210 1 6857455"/>
                <a:gd name="f1595" fmla="*/ f1211 1 874716"/>
                <a:gd name="f1596" fmla="*/ f1212 1 6857455"/>
                <a:gd name="f1597" fmla="*/ f1213 1 874716"/>
                <a:gd name="f1598" fmla="*/ f1214 1 6857455"/>
                <a:gd name="f1599" fmla="*/ f1215 1 874716"/>
                <a:gd name="f1600" fmla="*/ f1216 1 6857455"/>
                <a:gd name="f1601" fmla="*/ f1217 1 874716"/>
                <a:gd name="f1602" fmla="*/ f1218 1 6857455"/>
                <a:gd name="f1603" fmla="*/ f1219 1 874716"/>
                <a:gd name="f1604" fmla="*/ f1220 1 6857455"/>
                <a:gd name="f1605" fmla="*/ f1221 1 874716"/>
                <a:gd name="f1606" fmla="*/ f1222 1 6857455"/>
                <a:gd name="f1607" fmla="*/ f1223 1 874716"/>
                <a:gd name="f1608" fmla="*/ f1224 1 6857455"/>
                <a:gd name="f1609" fmla="*/ f1225 1 874716"/>
                <a:gd name="f1610" fmla="*/ f1226 1 6857455"/>
                <a:gd name="f1611" fmla="*/ f1227 1 874716"/>
                <a:gd name="f1612" fmla="*/ f1228 1 6857455"/>
                <a:gd name="f1613" fmla="*/ f1229 1 874716"/>
                <a:gd name="f1614" fmla="*/ f1230 1 6857455"/>
                <a:gd name="f1615" fmla="*/ f1231 1 874716"/>
                <a:gd name="f1616" fmla="*/ f1232 1 6857455"/>
                <a:gd name="f1617" fmla="*/ f1233 1 874716"/>
                <a:gd name="f1618" fmla="*/ f1234 1 6857455"/>
                <a:gd name="f1619" fmla="*/ f1235 1 874716"/>
                <a:gd name="f1620" fmla="*/ f1236 1 6857455"/>
                <a:gd name="f1621" fmla="*/ f1237 1 874716"/>
                <a:gd name="f1622" fmla="*/ f1238 1 6857455"/>
                <a:gd name="f1623" fmla="*/ f1239 1 874716"/>
                <a:gd name="f1624" fmla="*/ f1240 1 6857455"/>
                <a:gd name="f1625" fmla="*/ f1241 1 874716"/>
                <a:gd name="f1626" fmla="*/ f1242 1 6857455"/>
                <a:gd name="f1627" fmla="*/ f1243 1 874716"/>
                <a:gd name="f1628" fmla="*/ f1244 1 6857455"/>
                <a:gd name="f1629" fmla="*/ f1245 1 874716"/>
                <a:gd name="f1630" fmla="*/ f1246 1 6857455"/>
                <a:gd name="f1631" fmla="*/ f1247 1 874716"/>
                <a:gd name="f1632" fmla="*/ f1248 1 6857455"/>
                <a:gd name="f1633" fmla="*/ f1249 1 874716"/>
                <a:gd name="f1634" fmla="*/ f1250 1 6857455"/>
                <a:gd name="f1635" fmla="*/ f1251 1 874716"/>
                <a:gd name="f1636" fmla="*/ f1252 1 6857455"/>
                <a:gd name="f1637" fmla="*/ f1253 1 874716"/>
                <a:gd name="f1638" fmla="*/ f1254 1 6857455"/>
                <a:gd name="f1639" fmla="*/ f1255 1 874716"/>
                <a:gd name="f1640" fmla="*/ f1256 1 6857455"/>
                <a:gd name="f1641" fmla="*/ f1257 1 874716"/>
                <a:gd name="f1642" fmla="*/ f1258 1 6857455"/>
                <a:gd name="f1643" fmla="*/ f1259 1 874716"/>
                <a:gd name="f1644" fmla="*/ f1260 1 6857455"/>
                <a:gd name="f1645" fmla="*/ f1261 1 874716"/>
                <a:gd name="f1646" fmla="*/ f1262 1 6857455"/>
                <a:gd name="f1647" fmla="*/ f1263 1 874716"/>
                <a:gd name="f1648" fmla="*/ f1264 1 6857455"/>
                <a:gd name="f1649" fmla="*/ f1265 1 874716"/>
                <a:gd name="f1650" fmla="*/ f1266 1 6857455"/>
                <a:gd name="f1651" fmla="*/ f1267 1 874716"/>
                <a:gd name="f1652" fmla="*/ f1268 1 6857455"/>
                <a:gd name="f1653" fmla="*/ f1269 1 874716"/>
                <a:gd name="f1654" fmla="*/ f1270 1 6857455"/>
                <a:gd name="f1655" fmla="*/ f1271 1 874716"/>
                <a:gd name="f1656" fmla="*/ f1272 1 6857455"/>
                <a:gd name="f1657" fmla="*/ f1273 1 874716"/>
                <a:gd name="f1658" fmla="*/ f1274 1 6857455"/>
                <a:gd name="f1659" fmla="*/ f1275 1 874716"/>
                <a:gd name="f1660" fmla="*/ f1276 1 6857455"/>
                <a:gd name="f1661" fmla="*/ f1277 1 874716"/>
                <a:gd name="f1662" fmla="*/ f1278 1 6857455"/>
                <a:gd name="f1663" fmla="*/ f1279 1 874716"/>
                <a:gd name="f1664" fmla="*/ f1280 1 874716"/>
                <a:gd name="f1665" fmla="*/ f1281 1 6857455"/>
                <a:gd name="f1666" fmla="*/ f1282 1 874716"/>
                <a:gd name="f1667" fmla="*/ f1283 1 6857455"/>
                <a:gd name="f1668" fmla="*/ f1284 1 874716"/>
                <a:gd name="f1669" fmla="*/ f1285 1 6857455"/>
                <a:gd name="f1670" fmla="*/ f1286 1 874716"/>
                <a:gd name="f1671" fmla="*/ f1287 1 6857455"/>
                <a:gd name="f1672" fmla="*/ f1288 1 874716"/>
                <a:gd name="f1673" fmla="*/ f1289 1 6857455"/>
                <a:gd name="f1674" fmla="*/ f1290 1 874716"/>
                <a:gd name="f1675" fmla="*/ f1291 1 6857455"/>
                <a:gd name="f1676" fmla="*/ f1292 1 874716"/>
                <a:gd name="f1677" fmla="*/ f1293 1 6857455"/>
                <a:gd name="f1678" fmla="*/ f1294 1 874716"/>
                <a:gd name="f1679" fmla="*/ f1295 1 6857455"/>
                <a:gd name="f1680" fmla="*/ f1296 1 874716"/>
                <a:gd name="f1681" fmla="*/ f1297 1 6857455"/>
                <a:gd name="f1682" fmla="*/ f1298 1 874716"/>
                <a:gd name="f1683" fmla="*/ f1299 1 6857455"/>
                <a:gd name="f1684" fmla="*/ f1300 1 874716"/>
                <a:gd name="f1685" fmla="*/ f1301 1 6857455"/>
                <a:gd name="f1686" fmla="*/ f1302 1 874716"/>
                <a:gd name="f1687" fmla="*/ f1303 1 6857455"/>
                <a:gd name="f1688" fmla="*/ f1304 1 874716"/>
                <a:gd name="f1689" fmla="*/ f1305 1 6857455"/>
                <a:gd name="f1690" fmla="*/ f1306 1 874716"/>
                <a:gd name="f1691" fmla="*/ f1307 1 6857455"/>
                <a:gd name="f1692" fmla="*/ f1308 1 874716"/>
                <a:gd name="f1693" fmla="*/ f1309 1 6857455"/>
                <a:gd name="f1694" fmla="*/ f1310 1 874716"/>
                <a:gd name="f1695" fmla="*/ f1311 1 6857455"/>
                <a:gd name="f1696" fmla="*/ f1312 1 874716"/>
                <a:gd name="f1697" fmla="*/ f1313 1 6857455"/>
                <a:gd name="f1698" fmla="*/ f1314 1 874716"/>
                <a:gd name="f1699" fmla="*/ f1315 1 6857455"/>
                <a:gd name="f1700" fmla="*/ f1316 1 874716"/>
                <a:gd name="f1701" fmla="*/ f1317 1 6857455"/>
                <a:gd name="f1702" fmla="*/ f1318 1 874716"/>
                <a:gd name="f1703" fmla="*/ f1319 1 6857455"/>
                <a:gd name="f1704" fmla="*/ f1320 1 874716"/>
                <a:gd name="f1705" fmla="*/ f1321 1 6857455"/>
                <a:gd name="f1706" fmla="*/ f1322 1 874716"/>
                <a:gd name="f1707" fmla="*/ f1323 1 6857455"/>
                <a:gd name="f1708" fmla="*/ f1324 1 874716"/>
                <a:gd name="f1709" fmla="*/ f1325 1 6857455"/>
                <a:gd name="f1710" fmla="*/ f1326 1 874716"/>
                <a:gd name="f1711" fmla="*/ f1327 1 6857455"/>
                <a:gd name="f1712" fmla="*/ f1328 1 874716"/>
                <a:gd name="f1713" fmla="*/ f1329 1 6857455"/>
                <a:gd name="f1714" fmla="*/ f1330 1 874716"/>
                <a:gd name="f1715" fmla="*/ f1331 1 6857455"/>
                <a:gd name="f1716" fmla="*/ f1332 1 874716"/>
                <a:gd name="f1717" fmla="*/ f1333 1 6857455"/>
                <a:gd name="f1718" fmla="*/ f1334 1 874716"/>
                <a:gd name="f1719" fmla="*/ f1335 1 6857455"/>
                <a:gd name="f1720" fmla="*/ f1336 1 874716"/>
                <a:gd name="f1721" fmla="*/ f1337 1 6857455"/>
                <a:gd name="f1722" fmla="*/ f1338 1 874716"/>
                <a:gd name="f1723" fmla="*/ f1339 1 6857455"/>
                <a:gd name="f1724" fmla="*/ f1340 1 874716"/>
                <a:gd name="f1725" fmla="*/ f1341 1 6857455"/>
                <a:gd name="f1726" fmla="*/ f1342 1 874716"/>
                <a:gd name="f1727" fmla="*/ f1343 1 6857455"/>
                <a:gd name="f1728" fmla="*/ f1344 1 874716"/>
                <a:gd name="f1729" fmla="*/ f1345 1 6857455"/>
                <a:gd name="f1730" fmla="*/ f1346 1 874716"/>
                <a:gd name="f1731" fmla="*/ f1347 1 6857455"/>
                <a:gd name="f1732" fmla="*/ f1348 1 874716"/>
                <a:gd name="f1733" fmla="*/ f1349 1 6857455"/>
                <a:gd name="f1734" fmla="*/ f1350 1 874716"/>
                <a:gd name="f1735" fmla="*/ f1351 1 6857455"/>
                <a:gd name="f1736" fmla="*/ f1352 1 874716"/>
                <a:gd name="f1737" fmla="*/ f1353 1 6857455"/>
                <a:gd name="f1738" fmla="*/ f1354 1 874716"/>
                <a:gd name="f1739" fmla="*/ f1355 1 6857455"/>
                <a:gd name="f1740" fmla="*/ f1356 1 874716"/>
                <a:gd name="f1741" fmla="*/ f1357 1 6857455"/>
                <a:gd name="f1742" fmla="*/ f1358 1 874716"/>
                <a:gd name="f1743" fmla="*/ f1359 1 6857455"/>
                <a:gd name="f1744" fmla="*/ f1360 1 874716"/>
                <a:gd name="f1745" fmla="*/ f1361 1 6857455"/>
                <a:gd name="f1746" fmla="*/ f1362 1 874716"/>
                <a:gd name="f1747" fmla="*/ f1363 1 6857455"/>
                <a:gd name="f1748" fmla="*/ f1364 1 874716"/>
                <a:gd name="f1749" fmla="*/ f1365 1 6857455"/>
                <a:gd name="f1750" fmla="*/ f1366 1 874716"/>
                <a:gd name="f1751" fmla="*/ f1367 1 6857455"/>
                <a:gd name="f1752" fmla="*/ f1368 1 874716"/>
                <a:gd name="f1753" fmla="*/ f1369 1 6857455"/>
                <a:gd name="f1754" fmla="*/ f1370 1 874716"/>
                <a:gd name="f1755" fmla="*/ f1371 1 6857455"/>
                <a:gd name="f1756" fmla="*/ f1372 1 874716"/>
                <a:gd name="f1757" fmla="*/ f1373 1 6857455"/>
                <a:gd name="f1758" fmla="*/ f1374 1 874716"/>
                <a:gd name="f1759" fmla="*/ f1375 1 6857455"/>
                <a:gd name="f1760" fmla="*/ f1376 1 874716"/>
                <a:gd name="f1761" fmla="*/ f1377 1 6857455"/>
                <a:gd name="f1762" fmla="*/ f1378 1 874716"/>
                <a:gd name="f1763" fmla="*/ f1379 1 6857455"/>
                <a:gd name="f1764" fmla="*/ f1380 1 874716"/>
                <a:gd name="f1765" fmla="*/ f1381 1 6857455"/>
                <a:gd name="f1766" fmla="*/ f1382 1 874716"/>
                <a:gd name="f1767" fmla="*/ f1383 1 6857455"/>
                <a:gd name="f1768" fmla="*/ f1384 1 874716"/>
                <a:gd name="f1769" fmla="*/ f1385 1 6857455"/>
                <a:gd name="f1770" fmla="*/ f1386 1 874716"/>
                <a:gd name="f1771" fmla="*/ f1387 1 6857455"/>
                <a:gd name="f1772" fmla="*/ f1388 1 874716"/>
                <a:gd name="f1773" fmla="*/ f1389 1 6857455"/>
                <a:gd name="f1774" fmla="*/ f1390 1 874716"/>
                <a:gd name="f1775" fmla="*/ f1391 1 6857455"/>
                <a:gd name="f1776" fmla="*/ f1392 1 874716"/>
                <a:gd name="f1777" fmla="*/ f1393 1 6857455"/>
                <a:gd name="f1778" fmla="*/ f1394 1 874716"/>
                <a:gd name="f1779" fmla="*/ f1395 1 6857455"/>
                <a:gd name="f1780" fmla="*/ f1396 1 874716"/>
                <a:gd name="f1781" fmla="*/ f1397 1 6857455"/>
                <a:gd name="f1782" fmla="*/ f1398 1 874716"/>
                <a:gd name="f1783" fmla="*/ f1399 1 6857455"/>
                <a:gd name="f1784" fmla="*/ f1400 1 874716"/>
                <a:gd name="f1785" fmla="*/ f1401 1 6857455"/>
                <a:gd name="f1786" fmla="*/ f1402 1 874716"/>
                <a:gd name="f1787" fmla="*/ f1403 1 6857455"/>
                <a:gd name="f1788" fmla="*/ f1404 1 874716"/>
                <a:gd name="f1789" fmla="*/ f1405 1 6857455"/>
                <a:gd name="f1790" fmla="*/ f1406 1 874716"/>
                <a:gd name="f1791" fmla="*/ f1407 1 6857455"/>
                <a:gd name="f1792" fmla="*/ f1408 1 874716"/>
                <a:gd name="f1793" fmla="*/ f1409 1 6857455"/>
                <a:gd name="f1794" fmla="*/ f1410 1 874716"/>
                <a:gd name="f1795" fmla="*/ f1411 1 6857455"/>
                <a:gd name="f1796" fmla="*/ f1412 1 874716"/>
                <a:gd name="f1797" fmla="*/ f1413 1 6857455"/>
                <a:gd name="f1798" fmla="*/ f1414 1 874716"/>
                <a:gd name="f1799" fmla="*/ f1415 1 6857455"/>
                <a:gd name="f1800" fmla="*/ f1416 1 874716"/>
                <a:gd name="f1801" fmla="*/ f1417 1 6857455"/>
                <a:gd name="f1802" fmla="*/ f1418 1 874716"/>
                <a:gd name="f1803" fmla="*/ f1419 1 6857455"/>
                <a:gd name="f1804" fmla="*/ f1420 1 874716"/>
                <a:gd name="f1805" fmla="*/ f1421 1 6857455"/>
                <a:gd name="f1806" fmla="*/ f1422 1 874716"/>
                <a:gd name="f1807" fmla="*/ f1423 1 6857455"/>
                <a:gd name="f1808" fmla="*/ f1424 1 874716"/>
                <a:gd name="f1809" fmla="*/ f1425 1 6857455"/>
                <a:gd name="f1810" fmla="*/ f1426 1 874716"/>
                <a:gd name="f1811" fmla="*/ f1427 1 874716"/>
                <a:gd name="f1812" fmla="*/ f1428 1 6857455"/>
                <a:gd name="f1813" fmla="*/ f1429 1 874716"/>
                <a:gd name="f1814" fmla="*/ f1430 1 6857455"/>
                <a:gd name="f1815" fmla="*/ f1431 1 874716"/>
                <a:gd name="f1816" fmla="*/ f1432 1 6857455"/>
                <a:gd name="f1817" fmla="*/ f1433 1 874716"/>
                <a:gd name="f1818" fmla="*/ f1434 1 6857455"/>
                <a:gd name="f1819" fmla="*/ f1435 1 874716"/>
                <a:gd name="f1820" fmla="*/ f1436 1 6857455"/>
                <a:gd name="f1821" fmla="*/ f1437 1 874716"/>
                <a:gd name="f1822" fmla="*/ f1438 1 6857455"/>
                <a:gd name="f1823" fmla="*/ f1439 1 874716"/>
                <a:gd name="f1824" fmla="*/ f1440 1 6857455"/>
                <a:gd name="f1825" fmla="*/ f1441 1 874716"/>
                <a:gd name="f1826" fmla="*/ f1442 1 6857455"/>
                <a:gd name="f1827" fmla="*/ f1443 1 6857455"/>
                <a:gd name="f1828" fmla="*/ f1444 1 874716"/>
                <a:gd name="f1829" fmla="*/ f1445 1 6857455"/>
                <a:gd name="f1830" fmla="*/ f1446 1 874716"/>
                <a:gd name="f1831" fmla="*/ f1447 1 6857455"/>
                <a:gd name="f1832" fmla="*/ f1448 1 874716"/>
                <a:gd name="f1833" fmla="*/ f1449 1 6857455"/>
                <a:gd name="f1834" fmla="*/ f1450 1 874716"/>
                <a:gd name="f1835" fmla="*/ f1451 1 6857455"/>
                <a:gd name="f1836" fmla="*/ f1452 1 874716"/>
                <a:gd name="f1837" fmla="*/ f1453 1 6857455"/>
                <a:gd name="f1838" fmla="*/ f1454 1 874716"/>
                <a:gd name="f1839" fmla="*/ f1455 1 6857455"/>
                <a:gd name="f1840" fmla="*/ f1456 1 874716"/>
                <a:gd name="f1841" fmla="*/ f1457 1 6857455"/>
                <a:gd name="f1842" fmla="*/ f1458 1 874716"/>
                <a:gd name="f1843" fmla="*/ f1459 1 6857455"/>
                <a:gd name="f1844" fmla="*/ f1460 1 874716"/>
                <a:gd name="f1845" fmla="*/ f1461 1 6857455"/>
                <a:gd name="f1846" fmla="*/ f1462 1 874716"/>
                <a:gd name="f1847" fmla="*/ f1463 1 6857455"/>
                <a:gd name="f1848" fmla="*/ f1464 1 874716"/>
                <a:gd name="f1849" fmla="*/ f1465 1 6857455"/>
                <a:gd name="f1850" fmla="*/ f1466 1 874716"/>
                <a:gd name="f1851" fmla="*/ f1467 1 6857455"/>
                <a:gd name="f1852" fmla="*/ f1468 1 874716"/>
                <a:gd name="f1853" fmla="*/ f1469 1 6857455"/>
                <a:gd name="f1854" fmla="*/ f1470 1 874716"/>
                <a:gd name="f1855" fmla="*/ f1471 1 6857455"/>
                <a:gd name="f1856" fmla="*/ f1472 1 874716"/>
                <a:gd name="f1857" fmla="*/ f1473 1 6857455"/>
                <a:gd name="f1858" fmla="*/ f1474 1 874716"/>
                <a:gd name="f1859" fmla="*/ f1475 1 6857455"/>
                <a:gd name="f1860" fmla="*/ f1476 1 874716"/>
                <a:gd name="f1861" fmla="*/ f1085 1 f1092"/>
                <a:gd name="f1862" fmla="*/ f1086 1 f1092"/>
                <a:gd name="f1863" fmla="*/ f1085 1 f1093"/>
                <a:gd name="f1864" fmla="*/ f1087 1 f1093"/>
                <a:gd name="f1865" fmla="*/ f1478 1 f1092"/>
                <a:gd name="f1866" fmla="*/ f1479 1 f1093"/>
                <a:gd name="f1867" fmla="*/ f1480 1 f1093"/>
                <a:gd name="f1868" fmla="*/ f1481 1 f1092"/>
                <a:gd name="f1869" fmla="*/ f1482 1 f1093"/>
                <a:gd name="f1870" fmla="*/ f1483 1 f1092"/>
                <a:gd name="f1871" fmla="*/ f1484 1 f1093"/>
                <a:gd name="f1872" fmla="*/ f1485 1 f1092"/>
                <a:gd name="f1873" fmla="*/ f1486 1 f1093"/>
                <a:gd name="f1874" fmla="*/ f1487 1 f1092"/>
                <a:gd name="f1875" fmla="*/ f1488 1 f1093"/>
                <a:gd name="f1876" fmla="*/ f1489 1 f1092"/>
                <a:gd name="f1877" fmla="*/ f1490 1 f1093"/>
                <a:gd name="f1878" fmla="*/ f1491 1 f1092"/>
                <a:gd name="f1879" fmla="*/ f1492 1 f1093"/>
                <a:gd name="f1880" fmla="*/ f1493 1 f1092"/>
                <a:gd name="f1881" fmla="*/ f1494 1 f1093"/>
                <a:gd name="f1882" fmla="*/ f1495 1 f1092"/>
                <a:gd name="f1883" fmla="*/ f1496 1 f1093"/>
                <a:gd name="f1884" fmla="*/ f1497 1 f1092"/>
                <a:gd name="f1885" fmla="*/ f1498 1 f1093"/>
                <a:gd name="f1886" fmla="*/ f1499 1 f1092"/>
                <a:gd name="f1887" fmla="*/ f1500 1 f1093"/>
                <a:gd name="f1888" fmla="*/ f1501 1 f1092"/>
                <a:gd name="f1889" fmla="*/ f1502 1 f1093"/>
                <a:gd name="f1890" fmla="*/ f1503 1 f1092"/>
                <a:gd name="f1891" fmla="*/ f1504 1 f1093"/>
                <a:gd name="f1892" fmla="*/ f1505 1 f1092"/>
                <a:gd name="f1893" fmla="*/ f1506 1 f1093"/>
                <a:gd name="f1894" fmla="*/ f1507 1 f1092"/>
                <a:gd name="f1895" fmla="*/ f1508 1 f1093"/>
                <a:gd name="f1896" fmla="*/ f1509 1 f1092"/>
                <a:gd name="f1897" fmla="*/ f1510 1 f1093"/>
                <a:gd name="f1898" fmla="*/ f1511 1 f1092"/>
                <a:gd name="f1899" fmla="*/ f1512 1 f1093"/>
                <a:gd name="f1900" fmla="*/ f1513 1 f1092"/>
                <a:gd name="f1901" fmla="*/ f1514 1 f1093"/>
                <a:gd name="f1902" fmla="*/ f1515 1 f1092"/>
                <a:gd name="f1903" fmla="*/ f1516 1 f1093"/>
                <a:gd name="f1904" fmla="*/ f1517 1 f1092"/>
                <a:gd name="f1905" fmla="*/ f1518 1 f1093"/>
                <a:gd name="f1906" fmla="*/ f1519 1 f1092"/>
                <a:gd name="f1907" fmla="*/ f1520 1 f1093"/>
                <a:gd name="f1908" fmla="*/ f1521 1 f1092"/>
                <a:gd name="f1909" fmla="*/ f1522 1 f1093"/>
                <a:gd name="f1910" fmla="*/ f1523 1 f1092"/>
                <a:gd name="f1911" fmla="*/ f1524 1 f1093"/>
                <a:gd name="f1912" fmla="*/ f1525 1 f1092"/>
                <a:gd name="f1913" fmla="*/ f1526 1 f1092"/>
                <a:gd name="f1914" fmla="*/ f1527 1 f1093"/>
                <a:gd name="f1915" fmla="*/ f1528 1 f1092"/>
                <a:gd name="f1916" fmla="*/ f1529 1 f1093"/>
                <a:gd name="f1917" fmla="*/ f1530 1 f1092"/>
                <a:gd name="f1918" fmla="*/ f1531 1 f1093"/>
                <a:gd name="f1919" fmla="*/ f1532 1 f1092"/>
                <a:gd name="f1920" fmla="*/ f1533 1 f1093"/>
                <a:gd name="f1921" fmla="*/ f1534 1 f1092"/>
                <a:gd name="f1922" fmla="*/ f1535 1 f1093"/>
                <a:gd name="f1923" fmla="*/ f1536 1 f1092"/>
                <a:gd name="f1924" fmla="*/ f1537 1 f1093"/>
                <a:gd name="f1925" fmla="*/ f1538 1 f1092"/>
                <a:gd name="f1926" fmla="*/ f1539 1 f1093"/>
                <a:gd name="f1927" fmla="*/ f1540 1 f1092"/>
                <a:gd name="f1928" fmla="*/ f1541 1 f1093"/>
                <a:gd name="f1929" fmla="*/ f1542 1 f1092"/>
                <a:gd name="f1930" fmla="*/ f1543 1 f1093"/>
                <a:gd name="f1931" fmla="*/ f1544 1 f1092"/>
                <a:gd name="f1932" fmla="*/ f1545 1 f1093"/>
                <a:gd name="f1933" fmla="*/ f1546 1 f1092"/>
                <a:gd name="f1934" fmla="*/ f1547 1 f1093"/>
                <a:gd name="f1935" fmla="*/ f1548 1 f1092"/>
                <a:gd name="f1936" fmla="*/ f1549 1 f1093"/>
                <a:gd name="f1937" fmla="*/ f1550 1 f1092"/>
                <a:gd name="f1938" fmla="*/ f1551 1 f1093"/>
                <a:gd name="f1939" fmla="*/ f1552 1 f1092"/>
                <a:gd name="f1940" fmla="*/ f1553 1 f1093"/>
                <a:gd name="f1941" fmla="*/ f1554 1 f1092"/>
                <a:gd name="f1942" fmla="*/ f1555 1 f1093"/>
                <a:gd name="f1943" fmla="*/ f1556 1 f1092"/>
                <a:gd name="f1944" fmla="*/ f1557 1 f1093"/>
                <a:gd name="f1945" fmla="*/ f1558 1 f1092"/>
                <a:gd name="f1946" fmla="*/ f1559 1 f1093"/>
                <a:gd name="f1947" fmla="*/ f1560 1 f1092"/>
                <a:gd name="f1948" fmla="*/ f1561 1 f1093"/>
                <a:gd name="f1949" fmla="*/ f1562 1 f1092"/>
                <a:gd name="f1950" fmla="*/ f1563 1 f1093"/>
                <a:gd name="f1951" fmla="*/ f1564 1 f1092"/>
                <a:gd name="f1952" fmla="*/ f1565 1 f1093"/>
                <a:gd name="f1953" fmla="*/ f1566 1 f1092"/>
                <a:gd name="f1954" fmla="*/ f1567 1 f1093"/>
                <a:gd name="f1955" fmla="*/ f1568 1 f1092"/>
                <a:gd name="f1956" fmla="*/ f1569 1 f1093"/>
                <a:gd name="f1957" fmla="*/ f1570 1 f1092"/>
                <a:gd name="f1958" fmla="*/ f1571 1 f1093"/>
                <a:gd name="f1959" fmla="*/ f1572 1 f1092"/>
                <a:gd name="f1960" fmla="*/ f1573 1 f1093"/>
                <a:gd name="f1961" fmla="*/ f1574 1 f1092"/>
                <a:gd name="f1962" fmla="*/ f1575 1 f1093"/>
                <a:gd name="f1963" fmla="*/ f1576 1 f1092"/>
                <a:gd name="f1964" fmla="*/ f1577 1 f1093"/>
                <a:gd name="f1965" fmla="*/ f1578 1 f1092"/>
                <a:gd name="f1966" fmla="*/ f1579 1 f1093"/>
                <a:gd name="f1967" fmla="*/ f1580 1 f1092"/>
                <a:gd name="f1968" fmla="*/ f1581 1 f1093"/>
                <a:gd name="f1969" fmla="*/ f1582 1 f1092"/>
                <a:gd name="f1970" fmla="*/ f1583 1 f1093"/>
                <a:gd name="f1971" fmla="*/ f1584 1 f1092"/>
                <a:gd name="f1972" fmla="*/ f1585 1 f1093"/>
                <a:gd name="f1973" fmla="*/ f1586 1 f1092"/>
                <a:gd name="f1974" fmla="*/ f1587 1 f1093"/>
                <a:gd name="f1975" fmla="*/ f1588 1 f1092"/>
                <a:gd name="f1976" fmla="*/ f1589 1 f1093"/>
                <a:gd name="f1977" fmla="*/ f1590 1 f1092"/>
                <a:gd name="f1978" fmla="*/ f1591 1 f1093"/>
                <a:gd name="f1979" fmla="*/ f1592 1 f1092"/>
                <a:gd name="f1980" fmla="*/ f1593 1 f1093"/>
                <a:gd name="f1981" fmla="*/ f1594 1 f1092"/>
                <a:gd name="f1982" fmla="*/ f1595 1 f1093"/>
                <a:gd name="f1983" fmla="*/ f1596 1 f1092"/>
                <a:gd name="f1984" fmla="*/ f1597 1 f1093"/>
                <a:gd name="f1985" fmla="*/ f1598 1 f1092"/>
                <a:gd name="f1986" fmla="*/ f1599 1 f1093"/>
                <a:gd name="f1987" fmla="*/ f1600 1 f1092"/>
                <a:gd name="f1988" fmla="*/ f1601 1 f1093"/>
                <a:gd name="f1989" fmla="*/ f1602 1 f1092"/>
                <a:gd name="f1990" fmla="*/ f1603 1 f1093"/>
                <a:gd name="f1991" fmla="*/ f1604 1 f1092"/>
                <a:gd name="f1992" fmla="*/ f1605 1 f1093"/>
                <a:gd name="f1993" fmla="*/ f1606 1 f1092"/>
                <a:gd name="f1994" fmla="*/ f1607 1 f1093"/>
                <a:gd name="f1995" fmla="*/ f1608 1 f1092"/>
                <a:gd name="f1996" fmla="*/ f1609 1 f1093"/>
                <a:gd name="f1997" fmla="*/ f1610 1 f1092"/>
                <a:gd name="f1998" fmla="*/ f1611 1 f1093"/>
                <a:gd name="f1999" fmla="*/ f1612 1 f1092"/>
                <a:gd name="f2000" fmla="*/ f1613 1 f1093"/>
                <a:gd name="f2001" fmla="*/ f1614 1 f1092"/>
                <a:gd name="f2002" fmla="*/ f1615 1 f1093"/>
                <a:gd name="f2003" fmla="*/ f1616 1 f1092"/>
                <a:gd name="f2004" fmla="*/ f1617 1 f1093"/>
                <a:gd name="f2005" fmla="*/ f1618 1 f1092"/>
                <a:gd name="f2006" fmla="*/ f1619 1 f1093"/>
                <a:gd name="f2007" fmla="*/ f1620 1 f1092"/>
                <a:gd name="f2008" fmla="*/ f1621 1 f1093"/>
                <a:gd name="f2009" fmla="*/ f1622 1 f1092"/>
                <a:gd name="f2010" fmla="*/ f1623 1 f1093"/>
                <a:gd name="f2011" fmla="*/ f1624 1 f1092"/>
                <a:gd name="f2012" fmla="*/ f1625 1 f1093"/>
                <a:gd name="f2013" fmla="*/ f1626 1 f1092"/>
                <a:gd name="f2014" fmla="*/ f1627 1 f1093"/>
                <a:gd name="f2015" fmla="*/ f1628 1 f1092"/>
                <a:gd name="f2016" fmla="*/ f1629 1 f1093"/>
                <a:gd name="f2017" fmla="*/ f1630 1 f1092"/>
                <a:gd name="f2018" fmla="*/ f1631 1 f1093"/>
                <a:gd name="f2019" fmla="*/ f1632 1 f1092"/>
                <a:gd name="f2020" fmla="*/ f1633 1 f1093"/>
                <a:gd name="f2021" fmla="*/ f1634 1 f1092"/>
                <a:gd name="f2022" fmla="*/ f1635 1 f1093"/>
                <a:gd name="f2023" fmla="*/ f1636 1 f1092"/>
                <a:gd name="f2024" fmla="*/ f1637 1 f1093"/>
                <a:gd name="f2025" fmla="*/ f1638 1 f1092"/>
                <a:gd name="f2026" fmla="*/ f1639 1 f1093"/>
                <a:gd name="f2027" fmla="*/ f1640 1 f1092"/>
                <a:gd name="f2028" fmla="*/ f1641 1 f1093"/>
                <a:gd name="f2029" fmla="*/ f1642 1 f1092"/>
                <a:gd name="f2030" fmla="*/ f1643 1 f1093"/>
                <a:gd name="f2031" fmla="*/ f1644 1 f1092"/>
                <a:gd name="f2032" fmla="*/ f1645 1 f1093"/>
                <a:gd name="f2033" fmla="*/ f1646 1 f1092"/>
                <a:gd name="f2034" fmla="*/ f1647 1 f1093"/>
                <a:gd name="f2035" fmla="*/ f1648 1 f1092"/>
                <a:gd name="f2036" fmla="*/ f1649 1 f1093"/>
                <a:gd name="f2037" fmla="*/ f1650 1 f1092"/>
                <a:gd name="f2038" fmla="*/ f1651 1 f1093"/>
                <a:gd name="f2039" fmla="*/ f1652 1 f1092"/>
                <a:gd name="f2040" fmla="*/ f1653 1 f1093"/>
                <a:gd name="f2041" fmla="*/ f1654 1 f1092"/>
                <a:gd name="f2042" fmla="*/ f1655 1 f1093"/>
                <a:gd name="f2043" fmla="*/ f1656 1 f1092"/>
                <a:gd name="f2044" fmla="*/ f1657 1 f1093"/>
                <a:gd name="f2045" fmla="*/ f1658 1 f1092"/>
                <a:gd name="f2046" fmla="*/ f1659 1 f1093"/>
                <a:gd name="f2047" fmla="*/ f1660 1 f1092"/>
                <a:gd name="f2048" fmla="*/ f1661 1 f1093"/>
                <a:gd name="f2049" fmla="*/ f1662 1 f1092"/>
                <a:gd name="f2050" fmla="*/ f1663 1 f1093"/>
                <a:gd name="f2051" fmla="*/ f1664 1 f1093"/>
                <a:gd name="f2052" fmla="*/ f1665 1 f1092"/>
                <a:gd name="f2053" fmla="*/ f1666 1 f1093"/>
                <a:gd name="f2054" fmla="*/ f1667 1 f1092"/>
                <a:gd name="f2055" fmla="*/ f1668 1 f1093"/>
                <a:gd name="f2056" fmla="*/ f1669 1 f1092"/>
                <a:gd name="f2057" fmla="*/ f1670 1 f1093"/>
                <a:gd name="f2058" fmla="*/ f1671 1 f1092"/>
                <a:gd name="f2059" fmla="*/ f1672 1 f1093"/>
                <a:gd name="f2060" fmla="*/ f1673 1 f1092"/>
                <a:gd name="f2061" fmla="*/ f1674 1 f1093"/>
                <a:gd name="f2062" fmla="*/ f1675 1 f1092"/>
                <a:gd name="f2063" fmla="*/ f1676 1 f1093"/>
                <a:gd name="f2064" fmla="*/ f1677 1 f1092"/>
                <a:gd name="f2065" fmla="*/ f1678 1 f1093"/>
                <a:gd name="f2066" fmla="*/ f1679 1 f1092"/>
                <a:gd name="f2067" fmla="*/ f1680 1 f1093"/>
                <a:gd name="f2068" fmla="*/ f1681 1 f1092"/>
                <a:gd name="f2069" fmla="*/ f1682 1 f1093"/>
                <a:gd name="f2070" fmla="*/ f1683 1 f1092"/>
                <a:gd name="f2071" fmla="*/ f1684 1 f1093"/>
                <a:gd name="f2072" fmla="*/ f1685 1 f1092"/>
                <a:gd name="f2073" fmla="*/ f1686 1 f1093"/>
                <a:gd name="f2074" fmla="*/ f1687 1 f1092"/>
                <a:gd name="f2075" fmla="*/ f1688 1 f1093"/>
                <a:gd name="f2076" fmla="*/ f1689 1 f1092"/>
                <a:gd name="f2077" fmla="*/ f1690 1 f1093"/>
                <a:gd name="f2078" fmla="*/ f1691 1 f1092"/>
                <a:gd name="f2079" fmla="*/ f1692 1 f1093"/>
                <a:gd name="f2080" fmla="*/ f1693 1 f1092"/>
                <a:gd name="f2081" fmla="*/ f1694 1 f1093"/>
                <a:gd name="f2082" fmla="*/ f1695 1 f1092"/>
                <a:gd name="f2083" fmla="*/ f1696 1 f1093"/>
                <a:gd name="f2084" fmla="*/ f1697 1 f1092"/>
                <a:gd name="f2085" fmla="*/ f1698 1 f1093"/>
                <a:gd name="f2086" fmla="*/ f1699 1 f1092"/>
                <a:gd name="f2087" fmla="*/ f1700 1 f1093"/>
                <a:gd name="f2088" fmla="*/ f1701 1 f1092"/>
                <a:gd name="f2089" fmla="*/ f1702 1 f1093"/>
                <a:gd name="f2090" fmla="*/ f1703 1 f1092"/>
                <a:gd name="f2091" fmla="*/ f1704 1 f1093"/>
                <a:gd name="f2092" fmla="*/ f1705 1 f1092"/>
                <a:gd name="f2093" fmla="*/ f1706 1 f1093"/>
                <a:gd name="f2094" fmla="*/ f1707 1 f1092"/>
                <a:gd name="f2095" fmla="*/ f1708 1 f1093"/>
                <a:gd name="f2096" fmla="*/ f1709 1 f1092"/>
                <a:gd name="f2097" fmla="*/ f1710 1 f1093"/>
                <a:gd name="f2098" fmla="*/ f1711 1 f1092"/>
                <a:gd name="f2099" fmla="*/ f1712 1 f1093"/>
                <a:gd name="f2100" fmla="*/ f1713 1 f1092"/>
                <a:gd name="f2101" fmla="*/ f1714 1 f1093"/>
                <a:gd name="f2102" fmla="*/ f1715 1 f1092"/>
                <a:gd name="f2103" fmla="*/ f1716 1 f1093"/>
                <a:gd name="f2104" fmla="*/ f1717 1 f1092"/>
                <a:gd name="f2105" fmla="*/ f1718 1 f1093"/>
                <a:gd name="f2106" fmla="*/ f1719 1 f1092"/>
                <a:gd name="f2107" fmla="*/ f1720 1 f1093"/>
                <a:gd name="f2108" fmla="*/ f1721 1 f1092"/>
                <a:gd name="f2109" fmla="*/ f1722 1 f1093"/>
                <a:gd name="f2110" fmla="*/ f1723 1 f1092"/>
                <a:gd name="f2111" fmla="*/ f1724 1 f1093"/>
                <a:gd name="f2112" fmla="*/ f1725 1 f1092"/>
                <a:gd name="f2113" fmla="*/ f1726 1 f1093"/>
                <a:gd name="f2114" fmla="*/ f1727 1 f1092"/>
                <a:gd name="f2115" fmla="*/ f1728 1 f1093"/>
                <a:gd name="f2116" fmla="*/ f1729 1 f1092"/>
                <a:gd name="f2117" fmla="*/ f1730 1 f1093"/>
                <a:gd name="f2118" fmla="*/ f1731 1 f1092"/>
                <a:gd name="f2119" fmla="*/ f1732 1 f1093"/>
                <a:gd name="f2120" fmla="*/ f1733 1 f1092"/>
                <a:gd name="f2121" fmla="*/ f1734 1 f1093"/>
                <a:gd name="f2122" fmla="*/ f1735 1 f1092"/>
                <a:gd name="f2123" fmla="*/ f1736 1 f1093"/>
                <a:gd name="f2124" fmla="*/ f1737 1 f1092"/>
                <a:gd name="f2125" fmla="*/ f1738 1 f1093"/>
                <a:gd name="f2126" fmla="*/ f1739 1 f1092"/>
                <a:gd name="f2127" fmla="*/ f1740 1 f1093"/>
                <a:gd name="f2128" fmla="*/ f1741 1 f1092"/>
                <a:gd name="f2129" fmla="*/ f1742 1 f1093"/>
                <a:gd name="f2130" fmla="*/ f1743 1 f1092"/>
                <a:gd name="f2131" fmla="*/ f1744 1 f1093"/>
                <a:gd name="f2132" fmla="*/ f1745 1 f1092"/>
                <a:gd name="f2133" fmla="*/ f1746 1 f1093"/>
                <a:gd name="f2134" fmla="*/ f1747 1 f1092"/>
                <a:gd name="f2135" fmla="*/ f1748 1 f1093"/>
                <a:gd name="f2136" fmla="*/ f1749 1 f1092"/>
                <a:gd name="f2137" fmla="*/ f1750 1 f1093"/>
                <a:gd name="f2138" fmla="*/ f1751 1 f1092"/>
                <a:gd name="f2139" fmla="*/ f1752 1 f1093"/>
                <a:gd name="f2140" fmla="*/ f1753 1 f1092"/>
                <a:gd name="f2141" fmla="*/ f1754 1 f1093"/>
                <a:gd name="f2142" fmla="*/ f1755 1 f1092"/>
                <a:gd name="f2143" fmla="*/ f1756 1 f1093"/>
                <a:gd name="f2144" fmla="*/ f1757 1 f1092"/>
                <a:gd name="f2145" fmla="*/ f1758 1 f1093"/>
                <a:gd name="f2146" fmla="*/ f1759 1 f1092"/>
                <a:gd name="f2147" fmla="*/ f1760 1 f1093"/>
                <a:gd name="f2148" fmla="*/ f1761 1 f1092"/>
                <a:gd name="f2149" fmla="*/ f1762 1 f1093"/>
                <a:gd name="f2150" fmla="*/ f1763 1 f1092"/>
                <a:gd name="f2151" fmla="*/ f1764 1 f1093"/>
                <a:gd name="f2152" fmla="*/ f1765 1 f1092"/>
                <a:gd name="f2153" fmla="*/ f1766 1 f1093"/>
                <a:gd name="f2154" fmla="*/ f1767 1 f1092"/>
                <a:gd name="f2155" fmla="*/ f1768 1 f1093"/>
                <a:gd name="f2156" fmla="*/ f1769 1 f1092"/>
                <a:gd name="f2157" fmla="*/ f1770 1 f1093"/>
                <a:gd name="f2158" fmla="*/ f1771 1 f1092"/>
                <a:gd name="f2159" fmla="*/ f1772 1 f1093"/>
                <a:gd name="f2160" fmla="*/ f1773 1 f1092"/>
                <a:gd name="f2161" fmla="*/ f1774 1 f1093"/>
                <a:gd name="f2162" fmla="*/ f1775 1 f1092"/>
                <a:gd name="f2163" fmla="*/ f1776 1 f1093"/>
                <a:gd name="f2164" fmla="*/ f1777 1 f1092"/>
                <a:gd name="f2165" fmla="*/ f1778 1 f1093"/>
                <a:gd name="f2166" fmla="*/ f1779 1 f1092"/>
                <a:gd name="f2167" fmla="*/ f1780 1 f1093"/>
                <a:gd name="f2168" fmla="*/ f1781 1 f1092"/>
                <a:gd name="f2169" fmla="*/ f1782 1 f1093"/>
                <a:gd name="f2170" fmla="*/ f1783 1 f1092"/>
                <a:gd name="f2171" fmla="*/ f1784 1 f1093"/>
                <a:gd name="f2172" fmla="*/ f1785 1 f1092"/>
                <a:gd name="f2173" fmla="*/ f1786 1 f1093"/>
                <a:gd name="f2174" fmla="*/ f1787 1 f1092"/>
                <a:gd name="f2175" fmla="*/ f1788 1 f1093"/>
                <a:gd name="f2176" fmla="*/ f1789 1 f1092"/>
                <a:gd name="f2177" fmla="*/ f1790 1 f1093"/>
                <a:gd name="f2178" fmla="*/ f1791 1 f1092"/>
                <a:gd name="f2179" fmla="*/ f1792 1 f1093"/>
                <a:gd name="f2180" fmla="*/ f1793 1 f1092"/>
                <a:gd name="f2181" fmla="*/ f1794 1 f1093"/>
                <a:gd name="f2182" fmla="*/ f1795 1 f1092"/>
                <a:gd name="f2183" fmla="*/ f1796 1 f1093"/>
                <a:gd name="f2184" fmla="*/ f1797 1 f1092"/>
                <a:gd name="f2185" fmla="*/ f1798 1 f1093"/>
                <a:gd name="f2186" fmla="*/ f1799 1 f1092"/>
                <a:gd name="f2187" fmla="*/ f1800 1 f1093"/>
                <a:gd name="f2188" fmla="*/ f1801 1 f1092"/>
                <a:gd name="f2189" fmla="*/ f1802 1 f1093"/>
                <a:gd name="f2190" fmla="*/ f1803 1 f1092"/>
                <a:gd name="f2191" fmla="*/ f1804 1 f1093"/>
                <a:gd name="f2192" fmla="*/ f1805 1 f1092"/>
                <a:gd name="f2193" fmla="*/ f1806 1 f1093"/>
                <a:gd name="f2194" fmla="*/ f1807 1 f1092"/>
                <a:gd name="f2195" fmla="*/ f1808 1 f1093"/>
                <a:gd name="f2196" fmla="*/ f1809 1 f1092"/>
                <a:gd name="f2197" fmla="*/ f1810 1 f1093"/>
                <a:gd name="f2198" fmla="*/ f1811 1 f1093"/>
                <a:gd name="f2199" fmla="*/ f1812 1 f1092"/>
                <a:gd name="f2200" fmla="*/ f1813 1 f1093"/>
                <a:gd name="f2201" fmla="*/ f1814 1 f1092"/>
                <a:gd name="f2202" fmla="*/ f1815 1 f1093"/>
                <a:gd name="f2203" fmla="*/ f1816 1 f1092"/>
                <a:gd name="f2204" fmla="*/ f1817 1 f1093"/>
                <a:gd name="f2205" fmla="*/ f1818 1 f1092"/>
                <a:gd name="f2206" fmla="*/ f1819 1 f1093"/>
                <a:gd name="f2207" fmla="*/ f1820 1 f1092"/>
                <a:gd name="f2208" fmla="*/ f1821 1 f1093"/>
                <a:gd name="f2209" fmla="*/ f1822 1 f1092"/>
                <a:gd name="f2210" fmla="*/ f1823 1 f1093"/>
                <a:gd name="f2211" fmla="*/ f1824 1 f1092"/>
                <a:gd name="f2212" fmla="*/ f1825 1 f1093"/>
                <a:gd name="f2213" fmla="*/ f1826 1 f1092"/>
                <a:gd name="f2214" fmla="*/ f1827 1 f1092"/>
                <a:gd name="f2215" fmla="*/ f1828 1 f1093"/>
                <a:gd name="f2216" fmla="*/ f1829 1 f1092"/>
                <a:gd name="f2217" fmla="*/ f1830 1 f1093"/>
                <a:gd name="f2218" fmla="*/ f1831 1 f1092"/>
                <a:gd name="f2219" fmla="*/ f1832 1 f1093"/>
                <a:gd name="f2220" fmla="*/ f1833 1 f1092"/>
                <a:gd name="f2221" fmla="*/ f1834 1 f1093"/>
                <a:gd name="f2222" fmla="*/ f1835 1 f1092"/>
                <a:gd name="f2223" fmla="*/ f1836 1 f1093"/>
                <a:gd name="f2224" fmla="*/ f1837 1 f1092"/>
                <a:gd name="f2225" fmla="*/ f1838 1 f1093"/>
                <a:gd name="f2226" fmla="*/ f1839 1 f1092"/>
                <a:gd name="f2227" fmla="*/ f1840 1 f1093"/>
                <a:gd name="f2228" fmla="*/ f1841 1 f1092"/>
                <a:gd name="f2229" fmla="*/ f1842 1 f1093"/>
                <a:gd name="f2230" fmla="*/ f1843 1 f1092"/>
                <a:gd name="f2231" fmla="*/ f1844 1 f1093"/>
                <a:gd name="f2232" fmla="*/ f1845 1 f1092"/>
                <a:gd name="f2233" fmla="*/ f1846 1 f1093"/>
                <a:gd name="f2234" fmla="*/ f1847 1 f1092"/>
                <a:gd name="f2235" fmla="*/ f1848 1 f1093"/>
                <a:gd name="f2236" fmla="*/ f1849 1 f1092"/>
                <a:gd name="f2237" fmla="*/ f1850 1 f1093"/>
                <a:gd name="f2238" fmla="*/ f1851 1 f1092"/>
                <a:gd name="f2239" fmla="*/ f1852 1 f1093"/>
                <a:gd name="f2240" fmla="*/ f1853 1 f1092"/>
                <a:gd name="f2241" fmla="*/ f1854 1 f1093"/>
                <a:gd name="f2242" fmla="*/ f1855 1 f1092"/>
                <a:gd name="f2243" fmla="*/ f1856 1 f1093"/>
                <a:gd name="f2244" fmla="*/ f1857 1 f1092"/>
                <a:gd name="f2245" fmla="*/ f1858 1 f1093"/>
                <a:gd name="f2246" fmla="*/ f1859 1 f1092"/>
                <a:gd name="f2247" fmla="*/ f1860 1 f1093"/>
                <a:gd name="f2248" fmla="*/ f1861 f1083 1"/>
                <a:gd name="f2249" fmla="*/ f1862 f1083 1"/>
                <a:gd name="f2250" fmla="*/ f1864 f1084 1"/>
                <a:gd name="f2251" fmla="*/ f1863 f1084 1"/>
                <a:gd name="f2252" fmla="*/ f1865 f1083 1"/>
                <a:gd name="f2253" fmla="*/ f1866 f1084 1"/>
                <a:gd name="f2254" fmla="*/ f1867 f1084 1"/>
                <a:gd name="f2255" fmla="*/ f1868 f1083 1"/>
                <a:gd name="f2256" fmla="*/ f1869 f1084 1"/>
                <a:gd name="f2257" fmla="*/ f1870 f1083 1"/>
                <a:gd name="f2258" fmla="*/ f1871 f1084 1"/>
                <a:gd name="f2259" fmla="*/ f1872 f1083 1"/>
                <a:gd name="f2260" fmla="*/ f1873 f1084 1"/>
                <a:gd name="f2261" fmla="*/ f1874 f1083 1"/>
                <a:gd name="f2262" fmla="*/ f1875 f1084 1"/>
                <a:gd name="f2263" fmla="*/ f1876 f1083 1"/>
                <a:gd name="f2264" fmla="*/ f1877 f1084 1"/>
                <a:gd name="f2265" fmla="*/ f1878 f1083 1"/>
                <a:gd name="f2266" fmla="*/ f1879 f1084 1"/>
                <a:gd name="f2267" fmla="*/ f1880 f1083 1"/>
                <a:gd name="f2268" fmla="*/ f1881 f1084 1"/>
                <a:gd name="f2269" fmla="*/ f1882 f1083 1"/>
                <a:gd name="f2270" fmla="*/ f1883 f1084 1"/>
                <a:gd name="f2271" fmla="*/ f1884 f1083 1"/>
                <a:gd name="f2272" fmla="*/ f1885 f1084 1"/>
                <a:gd name="f2273" fmla="*/ f1886 f1083 1"/>
                <a:gd name="f2274" fmla="*/ f1887 f1084 1"/>
                <a:gd name="f2275" fmla="*/ f1888 f1083 1"/>
                <a:gd name="f2276" fmla="*/ f1889 f1084 1"/>
                <a:gd name="f2277" fmla="*/ f1890 f1083 1"/>
                <a:gd name="f2278" fmla="*/ f1891 f1084 1"/>
                <a:gd name="f2279" fmla="*/ f1892 f1083 1"/>
                <a:gd name="f2280" fmla="*/ f1893 f1084 1"/>
                <a:gd name="f2281" fmla="*/ f1894 f1083 1"/>
                <a:gd name="f2282" fmla="*/ f1895 f1084 1"/>
                <a:gd name="f2283" fmla="*/ f1896 f1083 1"/>
                <a:gd name="f2284" fmla="*/ f1897 f1084 1"/>
                <a:gd name="f2285" fmla="*/ f1898 f1083 1"/>
                <a:gd name="f2286" fmla="*/ f1899 f1084 1"/>
                <a:gd name="f2287" fmla="*/ f1900 f1083 1"/>
                <a:gd name="f2288" fmla="*/ f1901 f1084 1"/>
                <a:gd name="f2289" fmla="*/ f1902 f1083 1"/>
                <a:gd name="f2290" fmla="*/ f1903 f1084 1"/>
                <a:gd name="f2291" fmla="*/ f1904 f1083 1"/>
                <a:gd name="f2292" fmla="*/ f1905 f1084 1"/>
                <a:gd name="f2293" fmla="*/ f1906 f1083 1"/>
                <a:gd name="f2294" fmla="*/ f1907 f1084 1"/>
                <a:gd name="f2295" fmla="*/ f1908 f1083 1"/>
                <a:gd name="f2296" fmla="*/ f1909 f1084 1"/>
                <a:gd name="f2297" fmla="*/ f1910 f1083 1"/>
                <a:gd name="f2298" fmla="*/ f1911 f1084 1"/>
                <a:gd name="f2299" fmla="*/ f1912 f1083 1"/>
                <a:gd name="f2300" fmla="*/ f1913 f1083 1"/>
                <a:gd name="f2301" fmla="*/ f1914 f1084 1"/>
                <a:gd name="f2302" fmla="*/ f1915 f1083 1"/>
                <a:gd name="f2303" fmla="*/ f1916 f1084 1"/>
                <a:gd name="f2304" fmla="*/ f1917 f1083 1"/>
                <a:gd name="f2305" fmla="*/ f1918 f1084 1"/>
                <a:gd name="f2306" fmla="*/ f1919 f1083 1"/>
                <a:gd name="f2307" fmla="*/ f1920 f1084 1"/>
                <a:gd name="f2308" fmla="*/ f1921 f1083 1"/>
                <a:gd name="f2309" fmla="*/ f1922 f1084 1"/>
                <a:gd name="f2310" fmla="*/ f1923 f1083 1"/>
                <a:gd name="f2311" fmla="*/ f1924 f1084 1"/>
                <a:gd name="f2312" fmla="*/ f1925 f1083 1"/>
                <a:gd name="f2313" fmla="*/ f1926 f1084 1"/>
                <a:gd name="f2314" fmla="*/ f1927 f1083 1"/>
                <a:gd name="f2315" fmla="*/ f1928 f1084 1"/>
                <a:gd name="f2316" fmla="*/ f1929 f1083 1"/>
                <a:gd name="f2317" fmla="*/ f1930 f1084 1"/>
                <a:gd name="f2318" fmla="*/ f1931 f1083 1"/>
                <a:gd name="f2319" fmla="*/ f1932 f1084 1"/>
                <a:gd name="f2320" fmla="*/ f1933 f1083 1"/>
                <a:gd name="f2321" fmla="*/ f1934 f1084 1"/>
                <a:gd name="f2322" fmla="*/ f1935 f1083 1"/>
                <a:gd name="f2323" fmla="*/ f1936 f1084 1"/>
                <a:gd name="f2324" fmla="*/ f1937 f1083 1"/>
                <a:gd name="f2325" fmla="*/ f1938 f1084 1"/>
                <a:gd name="f2326" fmla="*/ f1939 f1083 1"/>
                <a:gd name="f2327" fmla="*/ f1940 f1084 1"/>
                <a:gd name="f2328" fmla="*/ f1941 f1083 1"/>
                <a:gd name="f2329" fmla="*/ f1942 f1084 1"/>
                <a:gd name="f2330" fmla="*/ f1943 f1083 1"/>
                <a:gd name="f2331" fmla="*/ f1944 f1084 1"/>
                <a:gd name="f2332" fmla="*/ f1945 f1083 1"/>
                <a:gd name="f2333" fmla="*/ f1946 f1084 1"/>
                <a:gd name="f2334" fmla="*/ f1947 f1083 1"/>
                <a:gd name="f2335" fmla="*/ f1948 f1084 1"/>
                <a:gd name="f2336" fmla="*/ f1949 f1083 1"/>
                <a:gd name="f2337" fmla="*/ f1950 f1084 1"/>
                <a:gd name="f2338" fmla="*/ f1951 f1083 1"/>
                <a:gd name="f2339" fmla="*/ f1952 f1084 1"/>
                <a:gd name="f2340" fmla="*/ f1953 f1083 1"/>
                <a:gd name="f2341" fmla="*/ f1954 f1084 1"/>
                <a:gd name="f2342" fmla="*/ f1955 f1083 1"/>
                <a:gd name="f2343" fmla="*/ f1956 f1084 1"/>
                <a:gd name="f2344" fmla="*/ f1957 f1083 1"/>
                <a:gd name="f2345" fmla="*/ f1958 f1084 1"/>
                <a:gd name="f2346" fmla="*/ f1959 f1083 1"/>
                <a:gd name="f2347" fmla="*/ f1960 f1084 1"/>
                <a:gd name="f2348" fmla="*/ f1961 f1083 1"/>
                <a:gd name="f2349" fmla="*/ f1962 f1084 1"/>
                <a:gd name="f2350" fmla="*/ f1963 f1083 1"/>
                <a:gd name="f2351" fmla="*/ f1964 f1084 1"/>
                <a:gd name="f2352" fmla="*/ f1965 f1083 1"/>
                <a:gd name="f2353" fmla="*/ f1966 f1084 1"/>
                <a:gd name="f2354" fmla="*/ f1967 f1083 1"/>
                <a:gd name="f2355" fmla="*/ f1968 f1084 1"/>
                <a:gd name="f2356" fmla="*/ f1969 f1083 1"/>
                <a:gd name="f2357" fmla="*/ f1970 f1084 1"/>
                <a:gd name="f2358" fmla="*/ f1971 f1083 1"/>
                <a:gd name="f2359" fmla="*/ f1972 f1084 1"/>
                <a:gd name="f2360" fmla="*/ f1973 f1083 1"/>
                <a:gd name="f2361" fmla="*/ f1974 f1084 1"/>
                <a:gd name="f2362" fmla="*/ f1975 f1083 1"/>
                <a:gd name="f2363" fmla="*/ f1976 f1084 1"/>
                <a:gd name="f2364" fmla="*/ f1977 f1083 1"/>
                <a:gd name="f2365" fmla="*/ f1978 f1084 1"/>
                <a:gd name="f2366" fmla="*/ f1979 f1083 1"/>
                <a:gd name="f2367" fmla="*/ f1980 f1084 1"/>
                <a:gd name="f2368" fmla="*/ f1981 f1083 1"/>
                <a:gd name="f2369" fmla="*/ f1982 f1084 1"/>
                <a:gd name="f2370" fmla="*/ f1983 f1083 1"/>
                <a:gd name="f2371" fmla="*/ f1984 f1084 1"/>
                <a:gd name="f2372" fmla="*/ f1985 f1083 1"/>
                <a:gd name="f2373" fmla="*/ f1986 f1084 1"/>
                <a:gd name="f2374" fmla="*/ f1987 f1083 1"/>
                <a:gd name="f2375" fmla="*/ f1988 f1084 1"/>
                <a:gd name="f2376" fmla="*/ f1989 f1083 1"/>
                <a:gd name="f2377" fmla="*/ f1990 f1084 1"/>
                <a:gd name="f2378" fmla="*/ f1991 f1083 1"/>
                <a:gd name="f2379" fmla="*/ f1992 f1084 1"/>
                <a:gd name="f2380" fmla="*/ f1993 f1083 1"/>
                <a:gd name="f2381" fmla="*/ f1994 f1084 1"/>
                <a:gd name="f2382" fmla="*/ f1995 f1083 1"/>
                <a:gd name="f2383" fmla="*/ f1996 f1084 1"/>
                <a:gd name="f2384" fmla="*/ f1997 f1083 1"/>
                <a:gd name="f2385" fmla="*/ f1998 f1084 1"/>
                <a:gd name="f2386" fmla="*/ f1999 f1083 1"/>
                <a:gd name="f2387" fmla="*/ f2000 f1084 1"/>
                <a:gd name="f2388" fmla="*/ f2001 f1083 1"/>
                <a:gd name="f2389" fmla="*/ f2002 f1084 1"/>
                <a:gd name="f2390" fmla="*/ f2003 f1083 1"/>
                <a:gd name="f2391" fmla="*/ f2004 f1084 1"/>
                <a:gd name="f2392" fmla="*/ f2005 f1083 1"/>
                <a:gd name="f2393" fmla="*/ f2006 f1084 1"/>
                <a:gd name="f2394" fmla="*/ f2007 f1083 1"/>
                <a:gd name="f2395" fmla="*/ f2008 f1084 1"/>
                <a:gd name="f2396" fmla="*/ f2009 f1083 1"/>
                <a:gd name="f2397" fmla="*/ f2010 f1084 1"/>
                <a:gd name="f2398" fmla="*/ f2011 f1083 1"/>
                <a:gd name="f2399" fmla="*/ f2012 f1084 1"/>
                <a:gd name="f2400" fmla="*/ f2013 f1083 1"/>
                <a:gd name="f2401" fmla="*/ f2014 f1084 1"/>
                <a:gd name="f2402" fmla="*/ f2015 f1083 1"/>
                <a:gd name="f2403" fmla="*/ f2016 f1084 1"/>
                <a:gd name="f2404" fmla="*/ f2017 f1083 1"/>
                <a:gd name="f2405" fmla="*/ f2018 f1084 1"/>
                <a:gd name="f2406" fmla="*/ f2019 f1083 1"/>
                <a:gd name="f2407" fmla="*/ f2020 f1084 1"/>
                <a:gd name="f2408" fmla="*/ f2021 f1083 1"/>
                <a:gd name="f2409" fmla="*/ f2022 f1084 1"/>
                <a:gd name="f2410" fmla="*/ f2023 f1083 1"/>
                <a:gd name="f2411" fmla="*/ f2024 f1084 1"/>
                <a:gd name="f2412" fmla="*/ f2025 f1083 1"/>
                <a:gd name="f2413" fmla="*/ f2026 f1084 1"/>
                <a:gd name="f2414" fmla="*/ f2027 f1083 1"/>
                <a:gd name="f2415" fmla="*/ f2028 f1084 1"/>
                <a:gd name="f2416" fmla="*/ f2029 f1083 1"/>
                <a:gd name="f2417" fmla="*/ f2030 f1084 1"/>
                <a:gd name="f2418" fmla="*/ f2031 f1083 1"/>
                <a:gd name="f2419" fmla="*/ f2032 f1084 1"/>
                <a:gd name="f2420" fmla="*/ f2033 f1083 1"/>
                <a:gd name="f2421" fmla="*/ f2034 f1084 1"/>
                <a:gd name="f2422" fmla="*/ f2035 f1083 1"/>
                <a:gd name="f2423" fmla="*/ f2036 f1084 1"/>
                <a:gd name="f2424" fmla="*/ f2037 f1083 1"/>
                <a:gd name="f2425" fmla="*/ f2038 f1084 1"/>
                <a:gd name="f2426" fmla="*/ f2039 f1083 1"/>
                <a:gd name="f2427" fmla="*/ f2040 f1084 1"/>
                <a:gd name="f2428" fmla="*/ f2041 f1083 1"/>
                <a:gd name="f2429" fmla="*/ f2042 f1084 1"/>
                <a:gd name="f2430" fmla="*/ f2043 f1083 1"/>
                <a:gd name="f2431" fmla="*/ f2044 f1084 1"/>
                <a:gd name="f2432" fmla="*/ f2045 f1083 1"/>
                <a:gd name="f2433" fmla="*/ f2046 f1084 1"/>
                <a:gd name="f2434" fmla="*/ f2047 f1083 1"/>
                <a:gd name="f2435" fmla="*/ f2048 f1084 1"/>
                <a:gd name="f2436" fmla="*/ f2049 f1083 1"/>
                <a:gd name="f2437" fmla="*/ f2050 f1084 1"/>
                <a:gd name="f2438" fmla="*/ f2051 f1084 1"/>
                <a:gd name="f2439" fmla="*/ f2052 f1083 1"/>
                <a:gd name="f2440" fmla="*/ f2053 f1084 1"/>
                <a:gd name="f2441" fmla="*/ f2054 f1083 1"/>
                <a:gd name="f2442" fmla="*/ f2055 f1084 1"/>
                <a:gd name="f2443" fmla="*/ f2056 f1083 1"/>
                <a:gd name="f2444" fmla="*/ f2057 f1084 1"/>
                <a:gd name="f2445" fmla="*/ f2058 f1083 1"/>
                <a:gd name="f2446" fmla="*/ f2059 f1084 1"/>
                <a:gd name="f2447" fmla="*/ f2060 f1083 1"/>
                <a:gd name="f2448" fmla="*/ f2061 f1084 1"/>
                <a:gd name="f2449" fmla="*/ f2062 f1083 1"/>
                <a:gd name="f2450" fmla="*/ f2063 f1084 1"/>
                <a:gd name="f2451" fmla="*/ f2064 f1083 1"/>
                <a:gd name="f2452" fmla="*/ f2065 f1084 1"/>
                <a:gd name="f2453" fmla="*/ f2066 f1083 1"/>
                <a:gd name="f2454" fmla="*/ f2067 f1084 1"/>
                <a:gd name="f2455" fmla="*/ f2068 f1083 1"/>
                <a:gd name="f2456" fmla="*/ f2069 f1084 1"/>
                <a:gd name="f2457" fmla="*/ f2070 f1083 1"/>
                <a:gd name="f2458" fmla="*/ f2071 f1084 1"/>
                <a:gd name="f2459" fmla="*/ f2072 f1083 1"/>
                <a:gd name="f2460" fmla="*/ f2073 f1084 1"/>
                <a:gd name="f2461" fmla="*/ f2074 f1083 1"/>
                <a:gd name="f2462" fmla="*/ f2075 f1084 1"/>
                <a:gd name="f2463" fmla="*/ f2076 f1083 1"/>
                <a:gd name="f2464" fmla="*/ f2077 f1084 1"/>
                <a:gd name="f2465" fmla="*/ f2078 f1083 1"/>
                <a:gd name="f2466" fmla="*/ f2079 f1084 1"/>
                <a:gd name="f2467" fmla="*/ f2080 f1083 1"/>
                <a:gd name="f2468" fmla="*/ f2081 f1084 1"/>
                <a:gd name="f2469" fmla="*/ f2082 f1083 1"/>
                <a:gd name="f2470" fmla="*/ f2083 f1084 1"/>
                <a:gd name="f2471" fmla="*/ f2084 f1083 1"/>
                <a:gd name="f2472" fmla="*/ f2085 f1084 1"/>
                <a:gd name="f2473" fmla="*/ f2086 f1083 1"/>
                <a:gd name="f2474" fmla="*/ f2087 f1084 1"/>
                <a:gd name="f2475" fmla="*/ f2088 f1083 1"/>
                <a:gd name="f2476" fmla="*/ f2089 f1084 1"/>
                <a:gd name="f2477" fmla="*/ f2090 f1083 1"/>
                <a:gd name="f2478" fmla="*/ f2091 f1084 1"/>
                <a:gd name="f2479" fmla="*/ f2092 f1083 1"/>
                <a:gd name="f2480" fmla="*/ f2093 f1084 1"/>
                <a:gd name="f2481" fmla="*/ f2094 f1083 1"/>
                <a:gd name="f2482" fmla="*/ f2095 f1084 1"/>
                <a:gd name="f2483" fmla="*/ f2096 f1083 1"/>
                <a:gd name="f2484" fmla="*/ f2097 f1084 1"/>
                <a:gd name="f2485" fmla="*/ f2098 f1083 1"/>
                <a:gd name="f2486" fmla="*/ f2099 f1084 1"/>
                <a:gd name="f2487" fmla="*/ f2100 f1083 1"/>
                <a:gd name="f2488" fmla="*/ f2101 f1084 1"/>
                <a:gd name="f2489" fmla="*/ f2102 f1083 1"/>
                <a:gd name="f2490" fmla="*/ f2103 f1084 1"/>
                <a:gd name="f2491" fmla="*/ f2104 f1083 1"/>
                <a:gd name="f2492" fmla="*/ f2105 f1084 1"/>
                <a:gd name="f2493" fmla="*/ f2106 f1083 1"/>
                <a:gd name="f2494" fmla="*/ f2107 f1084 1"/>
                <a:gd name="f2495" fmla="*/ f2108 f1083 1"/>
                <a:gd name="f2496" fmla="*/ f2109 f1084 1"/>
                <a:gd name="f2497" fmla="*/ f2110 f1083 1"/>
                <a:gd name="f2498" fmla="*/ f2111 f1084 1"/>
                <a:gd name="f2499" fmla="*/ f2112 f1083 1"/>
                <a:gd name="f2500" fmla="*/ f2113 f1084 1"/>
                <a:gd name="f2501" fmla="*/ f2114 f1083 1"/>
                <a:gd name="f2502" fmla="*/ f2115 f1084 1"/>
                <a:gd name="f2503" fmla="*/ f2116 f1083 1"/>
                <a:gd name="f2504" fmla="*/ f2117 f1084 1"/>
                <a:gd name="f2505" fmla="*/ f2118 f1083 1"/>
                <a:gd name="f2506" fmla="*/ f2119 f1084 1"/>
                <a:gd name="f2507" fmla="*/ f2120 f1083 1"/>
                <a:gd name="f2508" fmla="*/ f2121 f1084 1"/>
                <a:gd name="f2509" fmla="*/ f2122 f1083 1"/>
                <a:gd name="f2510" fmla="*/ f2123 f1084 1"/>
                <a:gd name="f2511" fmla="*/ f2124 f1083 1"/>
                <a:gd name="f2512" fmla="*/ f2125 f1084 1"/>
                <a:gd name="f2513" fmla="*/ f2126 f1083 1"/>
                <a:gd name="f2514" fmla="*/ f2127 f1084 1"/>
                <a:gd name="f2515" fmla="*/ f2128 f1083 1"/>
                <a:gd name="f2516" fmla="*/ f2129 f1084 1"/>
                <a:gd name="f2517" fmla="*/ f2130 f1083 1"/>
                <a:gd name="f2518" fmla="*/ f2131 f1084 1"/>
                <a:gd name="f2519" fmla="*/ f2132 f1083 1"/>
                <a:gd name="f2520" fmla="*/ f2133 f1084 1"/>
                <a:gd name="f2521" fmla="*/ f2134 f1083 1"/>
                <a:gd name="f2522" fmla="*/ f2135 f1084 1"/>
                <a:gd name="f2523" fmla="*/ f2136 f1083 1"/>
                <a:gd name="f2524" fmla="*/ f2137 f1084 1"/>
                <a:gd name="f2525" fmla="*/ f2138 f1083 1"/>
                <a:gd name="f2526" fmla="*/ f2139 f1084 1"/>
                <a:gd name="f2527" fmla="*/ f2140 f1083 1"/>
                <a:gd name="f2528" fmla="*/ f2141 f1084 1"/>
                <a:gd name="f2529" fmla="*/ f2142 f1083 1"/>
                <a:gd name="f2530" fmla="*/ f2143 f1084 1"/>
                <a:gd name="f2531" fmla="*/ f2144 f1083 1"/>
                <a:gd name="f2532" fmla="*/ f2145 f1084 1"/>
                <a:gd name="f2533" fmla="*/ f2146 f1083 1"/>
                <a:gd name="f2534" fmla="*/ f2147 f1084 1"/>
                <a:gd name="f2535" fmla="*/ f2148 f1083 1"/>
                <a:gd name="f2536" fmla="*/ f2149 f1084 1"/>
                <a:gd name="f2537" fmla="*/ f2150 f1083 1"/>
                <a:gd name="f2538" fmla="*/ f2151 f1084 1"/>
                <a:gd name="f2539" fmla="*/ f2152 f1083 1"/>
                <a:gd name="f2540" fmla="*/ f2153 f1084 1"/>
                <a:gd name="f2541" fmla="*/ f2154 f1083 1"/>
                <a:gd name="f2542" fmla="*/ f2155 f1084 1"/>
                <a:gd name="f2543" fmla="*/ f2156 f1083 1"/>
                <a:gd name="f2544" fmla="*/ f2157 f1084 1"/>
                <a:gd name="f2545" fmla="*/ f2158 f1083 1"/>
                <a:gd name="f2546" fmla="*/ f2159 f1084 1"/>
                <a:gd name="f2547" fmla="*/ f2160 f1083 1"/>
                <a:gd name="f2548" fmla="*/ f2161 f1084 1"/>
                <a:gd name="f2549" fmla="*/ f2162 f1083 1"/>
                <a:gd name="f2550" fmla="*/ f2163 f1084 1"/>
                <a:gd name="f2551" fmla="*/ f2164 f1083 1"/>
                <a:gd name="f2552" fmla="*/ f2165 f1084 1"/>
                <a:gd name="f2553" fmla="*/ f2166 f1083 1"/>
                <a:gd name="f2554" fmla="*/ f2167 f1084 1"/>
                <a:gd name="f2555" fmla="*/ f2168 f1083 1"/>
                <a:gd name="f2556" fmla="*/ f2169 f1084 1"/>
                <a:gd name="f2557" fmla="*/ f2170 f1083 1"/>
                <a:gd name="f2558" fmla="*/ f2171 f1084 1"/>
                <a:gd name="f2559" fmla="*/ f2172 f1083 1"/>
                <a:gd name="f2560" fmla="*/ f2173 f1084 1"/>
                <a:gd name="f2561" fmla="*/ f2174 f1083 1"/>
                <a:gd name="f2562" fmla="*/ f2175 f1084 1"/>
                <a:gd name="f2563" fmla="*/ f2176 f1083 1"/>
                <a:gd name="f2564" fmla="*/ f2177 f1084 1"/>
                <a:gd name="f2565" fmla="*/ f2178 f1083 1"/>
                <a:gd name="f2566" fmla="*/ f2179 f1084 1"/>
                <a:gd name="f2567" fmla="*/ f2180 f1083 1"/>
                <a:gd name="f2568" fmla="*/ f2181 f1084 1"/>
                <a:gd name="f2569" fmla="*/ f2182 f1083 1"/>
                <a:gd name="f2570" fmla="*/ f2183 f1084 1"/>
                <a:gd name="f2571" fmla="*/ f2184 f1083 1"/>
                <a:gd name="f2572" fmla="*/ f2185 f1084 1"/>
                <a:gd name="f2573" fmla="*/ f2186 f1083 1"/>
                <a:gd name="f2574" fmla="*/ f2187 f1084 1"/>
                <a:gd name="f2575" fmla="*/ f2188 f1083 1"/>
                <a:gd name="f2576" fmla="*/ f2189 f1084 1"/>
                <a:gd name="f2577" fmla="*/ f2190 f1083 1"/>
                <a:gd name="f2578" fmla="*/ f2191 f1084 1"/>
                <a:gd name="f2579" fmla="*/ f2192 f1083 1"/>
                <a:gd name="f2580" fmla="*/ f2193 f1084 1"/>
                <a:gd name="f2581" fmla="*/ f2194 f1083 1"/>
                <a:gd name="f2582" fmla="*/ f2195 f1084 1"/>
                <a:gd name="f2583" fmla="*/ f2196 f1083 1"/>
                <a:gd name="f2584" fmla="*/ f2197 f1084 1"/>
                <a:gd name="f2585" fmla="*/ f2198 f1084 1"/>
                <a:gd name="f2586" fmla="*/ f2199 f1083 1"/>
                <a:gd name="f2587" fmla="*/ f2200 f1084 1"/>
                <a:gd name="f2588" fmla="*/ f2201 f1083 1"/>
                <a:gd name="f2589" fmla="*/ f2202 f1084 1"/>
                <a:gd name="f2590" fmla="*/ f2203 f1083 1"/>
                <a:gd name="f2591" fmla="*/ f2204 f1084 1"/>
                <a:gd name="f2592" fmla="*/ f2205 f1083 1"/>
                <a:gd name="f2593" fmla="*/ f2206 f1084 1"/>
                <a:gd name="f2594" fmla="*/ f2207 f1083 1"/>
                <a:gd name="f2595" fmla="*/ f2208 f1084 1"/>
                <a:gd name="f2596" fmla="*/ f2209 f1083 1"/>
                <a:gd name="f2597" fmla="*/ f2210 f1084 1"/>
                <a:gd name="f2598" fmla="*/ f2211 f1083 1"/>
                <a:gd name="f2599" fmla="*/ f2212 f1084 1"/>
                <a:gd name="f2600" fmla="*/ f2213 f1083 1"/>
                <a:gd name="f2601" fmla="*/ f2214 f1083 1"/>
                <a:gd name="f2602" fmla="*/ f2215 f1084 1"/>
                <a:gd name="f2603" fmla="*/ f2216 f1083 1"/>
                <a:gd name="f2604" fmla="*/ f2217 f1084 1"/>
                <a:gd name="f2605" fmla="*/ f2218 f1083 1"/>
                <a:gd name="f2606" fmla="*/ f2219 f1084 1"/>
                <a:gd name="f2607" fmla="*/ f2220 f1083 1"/>
                <a:gd name="f2608" fmla="*/ f2221 f1084 1"/>
                <a:gd name="f2609" fmla="*/ f2222 f1083 1"/>
                <a:gd name="f2610" fmla="*/ f2223 f1084 1"/>
                <a:gd name="f2611" fmla="*/ f2224 f1083 1"/>
                <a:gd name="f2612" fmla="*/ f2225 f1084 1"/>
                <a:gd name="f2613" fmla="*/ f2226 f1083 1"/>
                <a:gd name="f2614" fmla="*/ f2227 f1084 1"/>
                <a:gd name="f2615" fmla="*/ f2228 f1083 1"/>
                <a:gd name="f2616" fmla="*/ f2229 f1084 1"/>
                <a:gd name="f2617" fmla="*/ f2230 f1083 1"/>
                <a:gd name="f2618" fmla="*/ f2231 f1084 1"/>
                <a:gd name="f2619" fmla="*/ f2232 f1083 1"/>
                <a:gd name="f2620" fmla="*/ f2233 f1084 1"/>
                <a:gd name="f2621" fmla="*/ f2234 f1083 1"/>
                <a:gd name="f2622" fmla="*/ f2235 f1084 1"/>
                <a:gd name="f2623" fmla="*/ f2236 f1083 1"/>
                <a:gd name="f2624" fmla="*/ f2237 f1084 1"/>
                <a:gd name="f2625" fmla="*/ f2238 f1083 1"/>
                <a:gd name="f2626" fmla="*/ f2239 f1084 1"/>
                <a:gd name="f2627" fmla="*/ f2240 f1083 1"/>
                <a:gd name="f2628" fmla="*/ f2241 f1084 1"/>
                <a:gd name="f2629" fmla="*/ f2242 f1083 1"/>
                <a:gd name="f2630" fmla="*/ f2243 f1084 1"/>
                <a:gd name="f2631" fmla="*/ f2244 f1083 1"/>
                <a:gd name="f2632" fmla="*/ f2245 f1084 1"/>
                <a:gd name="f2633" fmla="*/ f2246 f1083 1"/>
                <a:gd name="f2634" fmla="*/ f2247 f108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477">
                  <a:pos x="f2252" y="f2253"/>
                </a:cxn>
                <a:cxn ang="f1477">
                  <a:pos x="f2252" y="f2254"/>
                </a:cxn>
                <a:cxn ang="f1477">
                  <a:pos x="f2255" y="f2256"/>
                </a:cxn>
                <a:cxn ang="f1477">
                  <a:pos x="f2257" y="f2258"/>
                </a:cxn>
                <a:cxn ang="f1477">
                  <a:pos x="f2259" y="f2260"/>
                </a:cxn>
                <a:cxn ang="f1477">
                  <a:pos x="f2261" y="f2262"/>
                </a:cxn>
                <a:cxn ang="f1477">
                  <a:pos x="f2263" y="f2264"/>
                </a:cxn>
                <a:cxn ang="f1477">
                  <a:pos x="f2265" y="f2266"/>
                </a:cxn>
                <a:cxn ang="f1477">
                  <a:pos x="f2267" y="f2268"/>
                </a:cxn>
                <a:cxn ang="f1477">
                  <a:pos x="f2269" y="f2270"/>
                </a:cxn>
                <a:cxn ang="f1477">
                  <a:pos x="f2271" y="f2272"/>
                </a:cxn>
                <a:cxn ang="f1477">
                  <a:pos x="f2273" y="f2274"/>
                </a:cxn>
                <a:cxn ang="f1477">
                  <a:pos x="f2275" y="f2276"/>
                </a:cxn>
                <a:cxn ang="f1477">
                  <a:pos x="f2277" y="f2278"/>
                </a:cxn>
                <a:cxn ang="f1477">
                  <a:pos x="f2279" y="f2280"/>
                </a:cxn>
                <a:cxn ang="f1477">
                  <a:pos x="f2281" y="f2282"/>
                </a:cxn>
                <a:cxn ang="f1477">
                  <a:pos x="f2283" y="f2284"/>
                </a:cxn>
                <a:cxn ang="f1477">
                  <a:pos x="f2285" y="f2286"/>
                </a:cxn>
                <a:cxn ang="f1477">
                  <a:pos x="f2287" y="f2288"/>
                </a:cxn>
                <a:cxn ang="f1477">
                  <a:pos x="f2289" y="f2290"/>
                </a:cxn>
                <a:cxn ang="f1477">
                  <a:pos x="f2291" y="f2292"/>
                </a:cxn>
                <a:cxn ang="f1477">
                  <a:pos x="f2293" y="f2294"/>
                </a:cxn>
                <a:cxn ang="f1477">
                  <a:pos x="f2295" y="f2296"/>
                </a:cxn>
                <a:cxn ang="f1477">
                  <a:pos x="f2297" y="f2298"/>
                </a:cxn>
                <a:cxn ang="f1477">
                  <a:pos x="f2299" y="f2296"/>
                </a:cxn>
                <a:cxn ang="f1477">
                  <a:pos x="f2300" y="f2301"/>
                </a:cxn>
                <a:cxn ang="f1477">
                  <a:pos x="f2302" y="f2303"/>
                </a:cxn>
                <a:cxn ang="f1477">
                  <a:pos x="f2304" y="f2305"/>
                </a:cxn>
                <a:cxn ang="f1477">
                  <a:pos x="f2306" y="f2307"/>
                </a:cxn>
                <a:cxn ang="f1477">
                  <a:pos x="f2308" y="f2309"/>
                </a:cxn>
                <a:cxn ang="f1477">
                  <a:pos x="f2310" y="f2311"/>
                </a:cxn>
                <a:cxn ang="f1477">
                  <a:pos x="f2312" y="f2313"/>
                </a:cxn>
                <a:cxn ang="f1477">
                  <a:pos x="f2314" y="f2315"/>
                </a:cxn>
                <a:cxn ang="f1477">
                  <a:pos x="f2316" y="f2317"/>
                </a:cxn>
                <a:cxn ang="f1477">
                  <a:pos x="f2318" y="f2319"/>
                </a:cxn>
                <a:cxn ang="f1477">
                  <a:pos x="f2320" y="f2321"/>
                </a:cxn>
                <a:cxn ang="f1477">
                  <a:pos x="f2322" y="f2323"/>
                </a:cxn>
                <a:cxn ang="f1477">
                  <a:pos x="f2324" y="f2325"/>
                </a:cxn>
                <a:cxn ang="f1477">
                  <a:pos x="f2326" y="f2327"/>
                </a:cxn>
                <a:cxn ang="f1477">
                  <a:pos x="f2328" y="f2329"/>
                </a:cxn>
                <a:cxn ang="f1477">
                  <a:pos x="f2330" y="f2331"/>
                </a:cxn>
                <a:cxn ang="f1477">
                  <a:pos x="f2332" y="f2333"/>
                </a:cxn>
                <a:cxn ang="f1477">
                  <a:pos x="f2334" y="f2335"/>
                </a:cxn>
                <a:cxn ang="f1477">
                  <a:pos x="f2336" y="f2337"/>
                </a:cxn>
                <a:cxn ang="f1477">
                  <a:pos x="f2338" y="f2339"/>
                </a:cxn>
                <a:cxn ang="f1477">
                  <a:pos x="f2340" y="f2341"/>
                </a:cxn>
                <a:cxn ang="f1477">
                  <a:pos x="f2342" y="f2343"/>
                </a:cxn>
                <a:cxn ang="f1477">
                  <a:pos x="f2344" y="f2345"/>
                </a:cxn>
                <a:cxn ang="f1477">
                  <a:pos x="f2346" y="f2347"/>
                </a:cxn>
                <a:cxn ang="f1477">
                  <a:pos x="f2348" y="f2349"/>
                </a:cxn>
                <a:cxn ang="f1477">
                  <a:pos x="f2350" y="f2351"/>
                </a:cxn>
                <a:cxn ang="f1477">
                  <a:pos x="f2352" y="f2353"/>
                </a:cxn>
                <a:cxn ang="f1477">
                  <a:pos x="f2354" y="f2355"/>
                </a:cxn>
                <a:cxn ang="f1477">
                  <a:pos x="f2356" y="f2357"/>
                </a:cxn>
                <a:cxn ang="f1477">
                  <a:pos x="f2358" y="f2359"/>
                </a:cxn>
                <a:cxn ang="f1477">
                  <a:pos x="f2360" y="f2361"/>
                </a:cxn>
                <a:cxn ang="f1477">
                  <a:pos x="f2362" y="f2363"/>
                </a:cxn>
                <a:cxn ang="f1477">
                  <a:pos x="f2364" y="f2365"/>
                </a:cxn>
                <a:cxn ang="f1477">
                  <a:pos x="f2366" y="f2367"/>
                </a:cxn>
                <a:cxn ang="f1477">
                  <a:pos x="f2368" y="f2369"/>
                </a:cxn>
                <a:cxn ang="f1477">
                  <a:pos x="f2370" y="f2371"/>
                </a:cxn>
                <a:cxn ang="f1477">
                  <a:pos x="f2372" y="f2373"/>
                </a:cxn>
                <a:cxn ang="f1477">
                  <a:pos x="f2374" y="f2375"/>
                </a:cxn>
                <a:cxn ang="f1477">
                  <a:pos x="f2376" y="f2377"/>
                </a:cxn>
                <a:cxn ang="f1477">
                  <a:pos x="f2378" y="f2379"/>
                </a:cxn>
                <a:cxn ang="f1477">
                  <a:pos x="f2380" y="f2381"/>
                </a:cxn>
                <a:cxn ang="f1477">
                  <a:pos x="f2382" y="f2383"/>
                </a:cxn>
                <a:cxn ang="f1477">
                  <a:pos x="f2384" y="f2385"/>
                </a:cxn>
                <a:cxn ang="f1477">
                  <a:pos x="f2386" y="f2387"/>
                </a:cxn>
                <a:cxn ang="f1477">
                  <a:pos x="f2388" y="f2389"/>
                </a:cxn>
                <a:cxn ang="f1477">
                  <a:pos x="f2390" y="f2391"/>
                </a:cxn>
                <a:cxn ang="f1477">
                  <a:pos x="f2392" y="f2393"/>
                </a:cxn>
                <a:cxn ang="f1477">
                  <a:pos x="f2394" y="f2395"/>
                </a:cxn>
                <a:cxn ang="f1477">
                  <a:pos x="f2396" y="f2397"/>
                </a:cxn>
                <a:cxn ang="f1477">
                  <a:pos x="f2398" y="f2399"/>
                </a:cxn>
                <a:cxn ang="f1477">
                  <a:pos x="f2400" y="f2401"/>
                </a:cxn>
                <a:cxn ang="f1477">
                  <a:pos x="f2402" y="f2403"/>
                </a:cxn>
                <a:cxn ang="f1477">
                  <a:pos x="f2404" y="f2405"/>
                </a:cxn>
                <a:cxn ang="f1477">
                  <a:pos x="f2406" y="f2407"/>
                </a:cxn>
                <a:cxn ang="f1477">
                  <a:pos x="f2408" y="f2409"/>
                </a:cxn>
                <a:cxn ang="f1477">
                  <a:pos x="f2410" y="f2411"/>
                </a:cxn>
                <a:cxn ang="f1477">
                  <a:pos x="f2412" y="f2413"/>
                </a:cxn>
                <a:cxn ang="f1477">
                  <a:pos x="f2414" y="f2415"/>
                </a:cxn>
                <a:cxn ang="f1477">
                  <a:pos x="f2416" y="f2417"/>
                </a:cxn>
                <a:cxn ang="f1477">
                  <a:pos x="f2418" y="f2419"/>
                </a:cxn>
                <a:cxn ang="f1477">
                  <a:pos x="f2420" y="f2421"/>
                </a:cxn>
                <a:cxn ang="f1477">
                  <a:pos x="f2422" y="f2423"/>
                </a:cxn>
                <a:cxn ang="f1477">
                  <a:pos x="f2424" y="f2425"/>
                </a:cxn>
                <a:cxn ang="f1477">
                  <a:pos x="f2426" y="f2427"/>
                </a:cxn>
                <a:cxn ang="f1477">
                  <a:pos x="f2428" y="f2429"/>
                </a:cxn>
                <a:cxn ang="f1477">
                  <a:pos x="f2430" y="f2431"/>
                </a:cxn>
                <a:cxn ang="f1477">
                  <a:pos x="f2432" y="f2433"/>
                </a:cxn>
                <a:cxn ang="f1477">
                  <a:pos x="f2434" y="f2435"/>
                </a:cxn>
                <a:cxn ang="f1477">
                  <a:pos x="f2436" y="f2437"/>
                </a:cxn>
                <a:cxn ang="f1477">
                  <a:pos x="f2436" y="f2438"/>
                </a:cxn>
                <a:cxn ang="f1477">
                  <a:pos x="f2439" y="f2440"/>
                </a:cxn>
                <a:cxn ang="f1477">
                  <a:pos x="f2441" y="f2442"/>
                </a:cxn>
                <a:cxn ang="f1477">
                  <a:pos x="f2443" y="f2444"/>
                </a:cxn>
                <a:cxn ang="f1477">
                  <a:pos x="f2445" y="f2446"/>
                </a:cxn>
                <a:cxn ang="f1477">
                  <a:pos x="f2447" y="f2448"/>
                </a:cxn>
                <a:cxn ang="f1477">
                  <a:pos x="f2449" y="f2450"/>
                </a:cxn>
                <a:cxn ang="f1477">
                  <a:pos x="f2451" y="f2452"/>
                </a:cxn>
                <a:cxn ang="f1477">
                  <a:pos x="f2453" y="f2454"/>
                </a:cxn>
                <a:cxn ang="f1477">
                  <a:pos x="f2455" y="f2456"/>
                </a:cxn>
                <a:cxn ang="f1477">
                  <a:pos x="f2457" y="f2458"/>
                </a:cxn>
                <a:cxn ang="f1477">
                  <a:pos x="f2459" y="f2460"/>
                </a:cxn>
                <a:cxn ang="f1477">
                  <a:pos x="f2461" y="f2462"/>
                </a:cxn>
                <a:cxn ang="f1477">
                  <a:pos x="f2463" y="f2464"/>
                </a:cxn>
                <a:cxn ang="f1477">
                  <a:pos x="f2465" y="f2466"/>
                </a:cxn>
                <a:cxn ang="f1477">
                  <a:pos x="f2467" y="f2468"/>
                </a:cxn>
                <a:cxn ang="f1477">
                  <a:pos x="f2469" y="f2470"/>
                </a:cxn>
                <a:cxn ang="f1477">
                  <a:pos x="f2471" y="f2472"/>
                </a:cxn>
                <a:cxn ang="f1477">
                  <a:pos x="f2473" y="f2474"/>
                </a:cxn>
                <a:cxn ang="f1477">
                  <a:pos x="f2475" y="f2476"/>
                </a:cxn>
                <a:cxn ang="f1477">
                  <a:pos x="f2477" y="f2478"/>
                </a:cxn>
                <a:cxn ang="f1477">
                  <a:pos x="f2479" y="f2480"/>
                </a:cxn>
                <a:cxn ang="f1477">
                  <a:pos x="f2481" y="f2482"/>
                </a:cxn>
                <a:cxn ang="f1477">
                  <a:pos x="f2483" y="f2484"/>
                </a:cxn>
                <a:cxn ang="f1477">
                  <a:pos x="f2485" y="f2486"/>
                </a:cxn>
                <a:cxn ang="f1477">
                  <a:pos x="f2487" y="f2488"/>
                </a:cxn>
                <a:cxn ang="f1477">
                  <a:pos x="f2489" y="f2490"/>
                </a:cxn>
                <a:cxn ang="f1477">
                  <a:pos x="f2491" y="f2492"/>
                </a:cxn>
                <a:cxn ang="f1477">
                  <a:pos x="f2493" y="f2494"/>
                </a:cxn>
                <a:cxn ang="f1477">
                  <a:pos x="f2495" y="f2496"/>
                </a:cxn>
                <a:cxn ang="f1477">
                  <a:pos x="f2497" y="f2498"/>
                </a:cxn>
                <a:cxn ang="f1477">
                  <a:pos x="f2499" y="f2500"/>
                </a:cxn>
                <a:cxn ang="f1477">
                  <a:pos x="f2501" y="f2502"/>
                </a:cxn>
                <a:cxn ang="f1477">
                  <a:pos x="f2503" y="f2504"/>
                </a:cxn>
                <a:cxn ang="f1477">
                  <a:pos x="f2505" y="f2506"/>
                </a:cxn>
                <a:cxn ang="f1477">
                  <a:pos x="f2507" y="f2508"/>
                </a:cxn>
                <a:cxn ang="f1477">
                  <a:pos x="f2509" y="f2510"/>
                </a:cxn>
                <a:cxn ang="f1477">
                  <a:pos x="f2511" y="f2512"/>
                </a:cxn>
                <a:cxn ang="f1477">
                  <a:pos x="f2513" y="f2514"/>
                </a:cxn>
                <a:cxn ang="f1477">
                  <a:pos x="f2515" y="f2516"/>
                </a:cxn>
                <a:cxn ang="f1477">
                  <a:pos x="f2517" y="f2518"/>
                </a:cxn>
                <a:cxn ang="f1477">
                  <a:pos x="f2519" y="f2520"/>
                </a:cxn>
                <a:cxn ang="f1477">
                  <a:pos x="f2521" y="f2522"/>
                </a:cxn>
                <a:cxn ang="f1477">
                  <a:pos x="f2523" y="f2524"/>
                </a:cxn>
                <a:cxn ang="f1477">
                  <a:pos x="f2525" y="f2526"/>
                </a:cxn>
                <a:cxn ang="f1477">
                  <a:pos x="f2527" y="f2528"/>
                </a:cxn>
                <a:cxn ang="f1477">
                  <a:pos x="f2529" y="f2530"/>
                </a:cxn>
                <a:cxn ang="f1477">
                  <a:pos x="f2531" y="f2532"/>
                </a:cxn>
                <a:cxn ang="f1477">
                  <a:pos x="f2533" y="f2534"/>
                </a:cxn>
                <a:cxn ang="f1477">
                  <a:pos x="f2535" y="f2536"/>
                </a:cxn>
                <a:cxn ang="f1477">
                  <a:pos x="f2537" y="f2538"/>
                </a:cxn>
                <a:cxn ang="f1477">
                  <a:pos x="f2539" y="f2540"/>
                </a:cxn>
                <a:cxn ang="f1477">
                  <a:pos x="f2541" y="f2542"/>
                </a:cxn>
                <a:cxn ang="f1477">
                  <a:pos x="f2543" y="f2544"/>
                </a:cxn>
                <a:cxn ang="f1477">
                  <a:pos x="f2545" y="f2546"/>
                </a:cxn>
                <a:cxn ang="f1477">
                  <a:pos x="f2547" y="f2548"/>
                </a:cxn>
                <a:cxn ang="f1477">
                  <a:pos x="f2549" y="f2550"/>
                </a:cxn>
                <a:cxn ang="f1477">
                  <a:pos x="f2551" y="f2552"/>
                </a:cxn>
                <a:cxn ang="f1477">
                  <a:pos x="f2553" y="f2554"/>
                </a:cxn>
                <a:cxn ang="f1477">
                  <a:pos x="f2555" y="f2556"/>
                </a:cxn>
                <a:cxn ang="f1477">
                  <a:pos x="f2557" y="f2558"/>
                </a:cxn>
                <a:cxn ang="f1477">
                  <a:pos x="f2559" y="f2560"/>
                </a:cxn>
                <a:cxn ang="f1477">
                  <a:pos x="f2561" y="f2562"/>
                </a:cxn>
                <a:cxn ang="f1477">
                  <a:pos x="f2563" y="f2564"/>
                </a:cxn>
                <a:cxn ang="f1477">
                  <a:pos x="f2565" y="f2566"/>
                </a:cxn>
                <a:cxn ang="f1477">
                  <a:pos x="f2567" y="f2568"/>
                </a:cxn>
                <a:cxn ang="f1477">
                  <a:pos x="f2569" y="f2570"/>
                </a:cxn>
                <a:cxn ang="f1477">
                  <a:pos x="f2571" y="f2572"/>
                </a:cxn>
                <a:cxn ang="f1477">
                  <a:pos x="f2573" y="f2574"/>
                </a:cxn>
                <a:cxn ang="f1477">
                  <a:pos x="f2575" y="f2576"/>
                </a:cxn>
                <a:cxn ang="f1477">
                  <a:pos x="f2577" y="f2578"/>
                </a:cxn>
                <a:cxn ang="f1477">
                  <a:pos x="f2579" y="f2580"/>
                </a:cxn>
                <a:cxn ang="f1477">
                  <a:pos x="f2581" y="f2582"/>
                </a:cxn>
                <a:cxn ang="f1477">
                  <a:pos x="f2583" y="f2584"/>
                </a:cxn>
                <a:cxn ang="f1477">
                  <a:pos x="f2300" y="f2585"/>
                </a:cxn>
                <a:cxn ang="f1477">
                  <a:pos x="f2586" y="f2587"/>
                </a:cxn>
                <a:cxn ang="f1477">
                  <a:pos x="f2588" y="f2589"/>
                </a:cxn>
                <a:cxn ang="f1477">
                  <a:pos x="f2590" y="f2591"/>
                </a:cxn>
                <a:cxn ang="f1477">
                  <a:pos x="f2592" y="f2593"/>
                </a:cxn>
                <a:cxn ang="f1477">
                  <a:pos x="f2594" y="f2595"/>
                </a:cxn>
                <a:cxn ang="f1477">
                  <a:pos x="f2596" y="f2597"/>
                </a:cxn>
                <a:cxn ang="f1477">
                  <a:pos x="f2598" y="f2599"/>
                </a:cxn>
                <a:cxn ang="f1477">
                  <a:pos x="f2600" y="f2587"/>
                </a:cxn>
                <a:cxn ang="f1477">
                  <a:pos x="f2601" y="f2602"/>
                </a:cxn>
                <a:cxn ang="f1477">
                  <a:pos x="f2603" y="f2604"/>
                </a:cxn>
                <a:cxn ang="f1477">
                  <a:pos x="f2605" y="f2606"/>
                </a:cxn>
                <a:cxn ang="f1477">
                  <a:pos x="f2607" y="f2608"/>
                </a:cxn>
                <a:cxn ang="f1477">
                  <a:pos x="f2609" y="f2610"/>
                </a:cxn>
                <a:cxn ang="f1477">
                  <a:pos x="f2611" y="f2612"/>
                </a:cxn>
                <a:cxn ang="f1477">
                  <a:pos x="f2613" y="f2614"/>
                </a:cxn>
                <a:cxn ang="f1477">
                  <a:pos x="f2615" y="f2616"/>
                </a:cxn>
                <a:cxn ang="f1477">
                  <a:pos x="f2617" y="f2618"/>
                </a:cxn>
                <a:cxn ang="f1477">
                  <a:pos x="f2619" y="f2620"/>
                </a:cxn>
                <a:cxn ang="f1477">
                  <a:pos x="f2621" y="f2622"/>
                </a:cxn>
                <a:cxn ang="f1477">
                  <a:pos x="f2623" y="f2624"/>
                </a:cxn>
                <a:cxn ang="f1477">
                  <a:pos x="f2625" y="f2626"/>
                </a:cxn>
                <a:cxn ang="f1477">
                  <a:pos x="f2627" y="f2628"/>
                </a:cxn>
                <a:cxn ang="f1477">
                  <a:pos x="f2629" y="f2630"/>
                </a:cxn>
                <a:cxn ang="f1477">
                  <a:pos x="f2631" y="f2632"/>
                </a:cxn>
                <a:cxn ang="f1477">
                  <a:pos x="f2633" y="f2634"/>
                </a:cxn>
              </a:cxnLst>
              <a:rect l="f2248" t="f2251" r="f2249" b="f2250"/>
              <a:pathLst>
                <a:path w="6857455" h="874716">
                  <a:moveTo>
                    <a:pt x="f6" y="f8"/>
                  </a:moveTo>
                  <a:lnTo>
                    <a:pt x="f6" y="f9"/>
                  </a:lnTo>
                  <a:lnTo>
                    <a:pt x="f10" y="f11"/>
                  </a:lnTo>
                  <a:cubicBezTo>
                    <a:pt x="f12" y="f13"/>
                    <a:pt x="f14" y="f15"/>
                    <a:pt x="f16" y="f17"/>
                  </a:cubicBezTo>
                  <a:cubicBezTo>
                    <a:pt x="f18" y="f19"/>
                    <a:pt x="f20" y="f21"/>
                    <a:pt x="f22" y="f23"/>
                  </a:cubicBezTo>
                  <a:cubicBezTo>
                    <a:pt x="f24" y="f25"/>
                    <a:pt x="f26" y="f27"/>
                    <a:pt x="f28" y="f29"/>
                  </a:cubicBezTo>
                  <a:cubicBezTo>
                    <a:pt x="f30" y="f31"/>
                    <a:pt x="f32" y="f33"/>
                    <a:pt x="f34" y="f35"/>
                  </a:cubicBezTo>
                  <a:cubicBezTo>
                    <a:pt x="f36" y="f37"/>
                    <a:pt x="f38" y="f39"/>
                    <a:pt x="f40" y="f41"/>
                  </a:cubicBezTo>
                  <a:cubicBezTo>
                    <a:pt x="f42" y="f43"/>
                    <a:pt x="f44" y="f45"/>
                    <a:pt x="f46" y="f47"/>
                  </a:cubicBezTo>
                  <a:cubicBezTo>
                    <a:pt x="f48" y="f49"/>
                    <a:pt x="f50" y="f51"/>
                    <a:pt x="f52" y="f53"/>
                  </a:cubicBezTo>
                  <a:cubicBezTo>
                    <a:pt x="f54" y="f55"/>
                    <a:pt x="f56" y="f57"/>
                    <a:pt x="f58" y="f59"/>
                  </a:cubicBezTo>
                  <a:cubicBezTo>
                    <a:pt x="f60" y="f61"/>
                    <a:pt x="f62" y="f63"/>
                    <a:pt x="f64" y="f65"/>
                  </a:cubicBezTo>
                  <a:cubicBezTo>
                    <a:pt x="f66" y="f67"/>
                    <a:pt x="f68" y="f69"/>
                    <a:pt x="f70" y="f71"/>
                  </a:cubicBezTo>
                  <a:cubicBezTo>
                    <a:pt x="f72" y="f73"/>
                    <a:pt x="f74" y="f75"/>
                    <a:pt x="f76" y="f77"/>
                  </a:cubicBezTo>
                  <a:cubicBezTo>
                    <a:pt x="f78" y="f79"/>
                    <a:pt x="f80" y="f81"/>
                    <a:pt x="f82" y="f83"/>
                  </a:cubicBezTo>
                  <a:cubicBezTo>
                    <a:pt x="f84" y="f85"/>
                    <a:pt x="f86" y="f87"/>
                    <a:pt x="f88" y="f89"/>
                  </a:cubicBezTo>
                  <a:cubicBezTo>
                    <a:pt x="f90" y="f91"/>
                    <a:pt x="f92" y="f93"/>
                    <a:pt x="f94" y="f95"/>
                  </a:cubicBezTo>
                  <a:cubicBezTo>
                    <a:pt x="f96" y="f97"/>
                    <a:pt x="f98" y="f99"/>
                    <a:pt x="f100" y="f101"/>
                  </a:cubicBezTo>
                  <a:cubicBezTo>
                    <a:pt x="f102" y="f35"/>
                    <a:pt x="f103" y="f104"/>
                    <a:pt x="f105" y="f106"/>
                  </a:cubicBezTo>
                  <a:cubicBezTo>
                    <a:pt x="f107" y="f17"/>
                    <a:pt x="f108" y="f17"/>
                    <a:pt x="f109" y="f110"/>
                  </a:cubicBezTo>
                  <a:cubicBezTo>
                    <a:pt x="f111" y="f33"/>
                    <a:pt x="f112" y="f113"/>
                    <a:pt x="f114" y="f39"/>
                  </a:cubicBezTo>
                  <a:cubicBezTo>
                    <a:pt x="f115" y="f116"/>
                    <a:pt x="f117" y="f118"/>
                    <a:pt x="f119" y="f120"/>
                  </a:cubicBezTo>
                  <a:cubicBezTo>
                    <a:pt x="f121" y="f122"/>
                    <a:pt x="f123" y="f124"/>
                    <a:pt x="f125" y="f126"/>
                  </a:cubicBezTo>
                  <a:cubicBezTo>
                    <a:pt x="f127" y="f128"/>
                    <a:pt x="f129" y="f130"/>
                    <a:pt x="f131" y="f132"/>
                  </a:cubicBezTo>
                  <a:cubicBezTo>
                    <a:pt x="f133" y="f134"/>
                    <a:pt x="f135" y="f136"/>
                    <a:pt x="f137" y="f126"/>
                  </a:cubicBezTo>
                  <a:cubicBezTo>
                    <a:pt x="f138" y="f139"/>
                    <a:pt x="f140" y="f141"/>
                    <a:pt x="f142" y="f143"/>
                  </a:cubicBezTo>
                  <a:cubicBezTo>
                    <a:pt x="f144" y="f145"/>
                    <a:pt x="f146" y="f147"/>
                    <a:pt x="f148" y="f149"/>
                  </a:cubicBezTo>
                  <a:cubicBezTo>
                    <a:pt x="f150" y="f151"/>
                    <a:pt x="f152" y="f153"/>
                    <a:pt x="f154" y="f155"/>
                  </a:cubicBezTo>
                  <a:cubicBezTo>
                    <a:pt x="f156" y="f157"/>
                    <a:pt x="f158" y="f159"/>
                    <a:pt x="f160" y="f161"/>
                  </a:cubicBezTo>
                  <a:cubicBezTo>
                    <a:pt x="f162" y="f163"/>
                    <a:pt x="f164" y="f165"/>
                    <a:pt x="f166" y="f167"/>
                  </a:cubicBezTo>
                  <a:cubicBezTo>
                    <a:pt x="f168" y="f169"/>
                    <a:pt x="f170" y="f171"/>
                    <a:pt x="f172" y="f173"/>
                  </a:cubicBezTo>
                  <a:cubicBezTo>
                    <a:pt x="f174" y="f175"/>
                    <a:pt x="f176" y="f177"/>
                    <a:pt x="f178" y="f179"/>
                  </a:cubicBezTo>
                  <a:cubicBezTo>
                    <a:pt x="f180" y="f181"/>
                    <a:pt x="f182" y="f183"/>
                    <a:pt x="f184" y="f185"/>
                  </a:cubicBezTo>
                  <a:cubicBezTo>
                    <a:pt x="f186" y="f187"/>
                    <a:pt x="f188" y="f189"/>
                    <a:pt x="f190" y="f191"/>
                  </a:cubicBezTo>
                  <a:cubicBezTo>
                    <a:pt x="f192" y="f110"/>
                    <a:pt x="f193" y="f17"/>
                    <a:pt x="f194" y="f195"/>
                  </a:cubicBezTo>
                  <a:cubicBezTo>
                    <a:pt x="f196" y="f197"/>
                    <a:pt x="f198" y="f199"/>
                    <a:pt x="f200" y="f201"/>
                  </a:cubicBezTo>
                  <a:cubicBezTo>
                    <a:pt x="f202" y="f203"/>
                    <a:pt x="f204" y="f205"/>
                    <a:pt x="f206" y="f207"/>
                  </a:cubicBezTo>
                  <a:cubicBezTo>
                    <a:pt x="f208" y="f209"/>
                    <a:pt x="f210" y="f211"/>
                    <a:pt x="f212" y="f213"/>
                  </a:cubicBezTo>
                  <a:cubicBezTo>
                    <a:pt x="f214" y="f215"/>
                    <a:pt x="f216" y="f217"/>
                    <a:pt x="f218" y="f219"/>
                  </a:cubicBezTo>
                  <a:cubicBezTo>
                    <a:pt x="f220" y="f221"/>
                    <a:pt x="f222" y="f132"/>
                    <a:pt x="f223" y="f224"/>
                  </a:cubicBezTo>
                  <a:cubicBezTo>
                    <a:pt x="f225" y="f226"/>
                    <a:pt x="f227" y="f228"/>
                    <a:pt x="f229" y="f230"/>
                  </a:cubicBezTo>
                  <a:cubicBezTo>
                    <a:pt x="f231" y="f232"/>
                    <a:pt x="f233" y="f234"/>
                    <a:pt x="f235" y="f236"/>
                  </a:cubicBezTo>
                  <a:cubicBezTo>
                    <a:pt x="f237" y="f238"/>
                    <a:pt x="f239" y="f240"/>
                    <a:pt x="f241" y="f242"/>
                  </a:cubicBezTo>
                  <a:cubicBezTo>
                    <a:pt x="f243" y="f244"/>
                    <a:pt x="f245" y="f246"/>
                    <a:pt x="f247" y="f248"/>
                  </a:cubicBezTo>
                  <a:cubicBezTo>
                    <a:pt x="f249" y="f250"/>
                    <a:pt x="f251" y="f252"/>
                    <a:pt x="f253" y="f254"/>
                  </a:cubicBezTo>
                  <a:cubicBezTo>
                    <a:pt x="f255" y="f256"/>
                    <a:pt x="f257" y="f258"/>
                    <a:pt x="f259" y="f260"/>
                  </a:cubicBezTo>
                  <a:cubicBezTo>
                    <a:pt x="f261" y="f262"/>
                    <a:pt x="f263" y="f264"/>
                    <a:pt x="f265" y="f266"/>
                  </a:cubicBezTo>
                  <a:cubicBezTo>
                    <a:pt x="f267" y="f268"/>
                    <a:pt x="f269" y="f270"/>
                    <a:pt x="f271" y="f272"/>
                  </a:cubicBezTo>
                  <a:cubicBezTo>
                    <a:pt x="f273" y="f274"/>
                    <a:pt x="f275" y="f276"/>
                    <a:pt x="f277" y="f278"/>
                  </a:cubicBezTo>
                  <a:cubicBezTo>
                    <a:pt x="f279" y="f280"/>
                    <a:pt x="f281" y="f282"/>
                    <a:pt x="f283" y="f284"/>
                  </a:cubicBezTo>
                  <a:cubicBezTo>
                    <a:pt x="f285" y="f286"/>
                    <a:pt x="f287" y="f288"/>
                    <a:pt x="f289" y="f290"/>
                  </a:cubicBezTo>
                  <a:cubicBezTo>
                    <a:pt x="f291" y="f292"/>
                    <a:pt x="f293" y="f294"/>
                    <a:pt x="f295" y="f296"/>
                  </a:cubicBezTo>
                  <a:cubicBezTo>
                    <a:pt x="f297" y="f298"/>
                    <a:pt x="f299" y="f300"/>
                    <a:pt x="f301" y="f302"/>
                  </a:cubicBezTo>
                  <a:cubicBezTo>
                    <a:pt x="f303" y="f304"/>
                    <a:pt x="f305" y="f306"/>
                    <a:pt x="f307" y="f308"/>
                  </a:cubicBezTo>
                  <a:cubicBezTo>
                    <a:pt x="f309" y="f310"/>
                    <a:pt x="f311" y="f312"/>
                    <a:pt x="f313" y="f314"/>
                  </a:cubicBezTo>
                  <a:cubicBezTo>
                    <a:pt x="f315" y="f316"/>
                    <a:pt x="f317" y="f318"/>
                    <a:pt x="f319" y="f320"/>
                  </a:cubicBezTo>
                  <a:cubicBezTo>
                    <a:pt x="f321" y="f322"/>
                    <a:pt x="f323" y="f324"/>
                    <a:pt x="f325" y="f326"/>
                  </a:cubicBezTo>
                  <a:cubicBezTo>
                    <a:pt x="f327" y="f328"/>
                    <a:pt x="f329" y="f330"/>
                    <a:pt x="f331" y="f332"/>
                  </a:cubicBezTo>
                  <a:cubicBezTo>
                    <a:pt x="f333" y="f334"/>
                    <a:pt x="f335" y="f336"/>
                    <a:pt x="f337" y="f338"/>
                  </a:cubicBezTo>
                  <a:cubicBezTo>
                    <a:pt x="f339" y="f340"/>
                    <a:pt x="f341" y="f342"/>
                    <a:pt x="f343" y="f344"/>
                  </a:cubicBezTo>
                  <a:cubicBezTo>
                    <a:pt x="f345" y="f346"/>
                    <a:pt x="f347" y="f346"/>
                    <a:pt x="f348" y="f349"/>
                  </a:cubicBezTo>
                  <a:cubicBezTo>
                    <a:pt x="f350" y="f351"/>
                    <a:pt x="f352" y="f353"/>
                    <a:pt x="f354" y="f355"/>
                  </a:cubicBezTo>
                  <a:cubicBezTo>
                    <a:pt x="f356" y="f357"/>
                    <a:pt x="f358" y="f359"/>
                    <a:pt x="f360" y="f361"/>
                  </a:cubicBezTo>
                  <a:cubicBezTo>
                    <a:pt x="f362" y="f363"/>
                    <a:pt x="f364" y="f365"/>
                    <a:pt x="f366" y="f367"/>
                  </a:cubicBezTo>
                  <a:cubicBezTo>
                    <a:pt x="f368" y="f369"/>
                    <a:pt x="f370" y="f371"/>
                    <a:pt x="f372" y="f373"/>
                  </a:cubicBezTo>
                  <a:cubicBezTo>
                    <a:pt x="f374" y="f375"/>
                    <a:pt x="f376" y="f377"/>
                    <a:pt x="f378" y="f379"/>
                  </a:cubicBezTo>
                  <a:cubicBezTo>
                    <a:pt x="f380" y="f381"/>
                    <a:pt x="f382" y="f383"/>
                    <a:pt x="f384" y="f385"/>
                  </a:cubicBezTo>
                  <a:cubicBezTo>
                    <a:pt x="f386" y="f387"/>
                    <a:pt x="f388" y="f389"/>
                    <a:pt x="f390" y="f391"/>
                  </a:cubicBezTo>
                  <a:cubicBezTo>
                    <a:pt x="f392" y="f393"/>
                    <a:pt x="f394" y="f395"/>
                    <a:pt x="f396" y="f397"/>
                  </a:cubicBezTo>
                  <a:cubicBezTo>
                    <a:pt x="f398" y="f399"/>
                    <a:pt x="f400" y="f369"/>
                    <a:pt x="f401" y="f402"/>
                  </a:cubicBezTo>
                  <a:cubicBezTo>
                    <a:pt x="f403" y="f404"/>
                    <a:pt x="f405" y="f406"/>
                    <a:pt x="f407" y="f408"/>
                  </a:cubicBezTo>
                  <a:cubicBezTo>
                    <a:pt x="f409" y="f410"/>
                    <a:pt x="f411" y="f412"/>
                    <a:pt x="f413" y="f414"/>
                  </a:cubicBezTo>
                  <a:cubicBezTo>
                    <a:pt x="f415" y="f416"/>
                    <a:pt x="f417" y="f418"/>
                    <a:pt x="f419" y="f420"/>
                  </a:cubicBezTo>
                  <a:cubicBezTo>
                    <a:pt x="f421" y="f344"/>
                    <a:pt x="f422" y="f423"/>
                    <a:pt x="f424" y="f425"/>
                  </a:cubicBezTo>
                  <a:cubicBezTo>
                    <a:pt x="f426" y="f427"/>
                    <a:pt x="f428" y="f429"/>
                    <a:pt x="f430" y="f431"/>
                  </a:cubicBezTo>
                  <a:cubicBezTo>
                    <a:pt x="f432" y="f433"/>
                    <a:pt x="f434" y="f435"/>
                    <a:pt x="f436" y="f437"/>
                  </a:cubicBezTo>
                  <a:cubicBezTo>
                    <a:pt x="f438" y="f336"/>
                    <a:pt x="f439" y="f440"/>
                    <a:pt x="f441" y="f418"/>
                  </a:cubicBezTo>
                  <a:cubicBezTo>
                    <a:pt x="f442" y="f443"/>
                    <a:pt x="f444" y="f445"/>
                    <a:pt x="f446" y="f447"/>
                  </a:cubicBezTo>
                  <a:cubicBezTo>
                    <a:pt x="f448" y="f449"/>
                    <a:pt x="f450" y="f451"/>
                    <a:pt x="f452" y="f453"/>
                  </a:cubicBezTo>
                  <a:cubicBezTo>
                    <a:pt x="f454" y="f440"/>
                    <a:pt x="f455" y="f456"/>
                    <a:pt x="f457" y="f458"/>
                  </a:cubicBezTo>
                  <a:cubicBezTo>
                    <a:pt x="f459" y="f460"/>
                    <a:pt x="f461" y="f460"/>
                    <a:pt x="f462" y="f463"/>
                  </a:cubicBezTo>
                  <a:cubicBezTo>
                    <a:pt x="f464" y="f465"/>
                    <a:pt x="f466" y="f465"/>
                    <a:pt x="f467" y="f468"/>
                  </a:cubicBezTo>
                  <a:cubicBezTo>
                    <a:pt x="f469" y="f470"/>
                    <a:pt x="f471" y="f472"/>
                    <a:pt x="f473" y="f474"/>
                  </a:cubicBezTo>
                  <a:cubicBezTo>
                    <a:pt x="f475" y="f298"/>
                    <a:pt x="f476" y="f477"/>
                    <a:pt x="f478" y="f479"/>
                  </a:cubicBezTo>
                  <a:cubicBezTo>
                    <a:pt x="f480" y="f481"/>
                    <a:pt x="f482" y="f483"/>
                    <a:pt x="f484" y="f485"/>
                  </a:cubicBezTo>
                  <a:cubicBezTo>
                    <a:pt x="f486" y="f487"/>
                    <a:pt x="f488" y="f489"/>
                    <a:pt x="f490" y="f491"/>
                  </a:cubicBezTo>
                  <a:cubicBezTo>
                    <a:pt x="f492" y="f433"/>
                    <a:pt x="f493" y="f494"/>
                    <a:pt x="f495" y="f496"/>
                  </a:cubicBezTo>
                  <a:cubicBezTo>
                    <a:pt x="f497" y="f498"/>
                    <a:pt x="f499" y="f500"/>
                    <a:pt x="f501" y="f502"/>
                  </a:cubicBezTo>
                  <a:cubicBezTo>
                    <a:pt x="f503" y="f504"/>
                    <a:pt x="f505" y="f506"/>
                    <a:pt x="f507" y="f508"/>
                  </a:cubicBezTo>
                  <a:cubicBezTo>
                    <a:pt x="f509" y="f510"/>
                    <a:pt x="f511" y="f512"/>
                    <a:pt x="f513" y="f514"/>
                  </a:cubicBezTo>
                  <a:cubicBezTo>
                    <a:pt x="f515" y="f516"/>
                    <a:pt x="f517" y="f518"/>
                    <a:pt x="f519" y="f520"/>
                  </a:cubicBezTo>
                  <a:cubicBezTo>
                    <a:pt x="f521" y="f522"/>
                    <a:pt x="f523" y="f524"/>
                    <a:pt x="f525" y="f526"/>
                  </a:cubicBezTo>
                  <a:cubicBezTo>
                    <a:pt x="f527" y="f528"/>
                    <a:pt x="f529" y="f485"/>
                    <a:pt x="f530" y="f531"/>
                  </a:cubicBezTo>
                  <a:lnTo>
                    <a:pt x="f5" y="f532"/>
                  </a:lnTo>
                  <a:lnTo>
                    <a:pt x="f5" y="f533"/>
                  </a:lnTo>
                  <a:lnTo>
                    <a:pt x="f534" y="f535"/>
                  </a:lnTo>
                  <a:cubicBezTo>
                    <a:pt x="f536" y="f537"/>
                    <a:pt x="f538" y="f539"/>
                    <a:pt x="f540" y="f541"/>
                  </a:cubicBezTo>
                  <a:cubicBezTo>
                    <a:pt x="f542" y="f543"/>
                    <a:pt x="f544" y="f545"/>
                    <a:pt x="f546" y="f547"/>
                  </a:cubicBezTo>
                  <a:cubicBezTo>
                    <a:pt x="f548" y="f549"/>
                    <a:pt x="f550" y="f551"/>
                    <a:pt x="f552" y="f553"/>
                  </a:cubicBezTo>
                  <a:cubicBezTo>
                    <a:pt x="f554" y="f555"/>
                    <a:pt x="f556" y="f557"/>
                    <a:pt x="f558" y="f559"/>
                  </a:cubicBezTo>
                  <a:cubicBezTo>
                    <a:pt x="f560" y="f561"/>
                    <a:pt x="f562" y="f563"/>
                    <a:pt x="f564" y="f565"/>
                  </a:cubicBezTo>
                  <a:cubicBezTo>
                    <a:pt x="f566" y="f567"/>
                    <a:pt x="f568" y="f569"/>
                    <a:pt x="f570" y="f571"/>
                  </a:cubicBezTo>
                  <a:cubicBezTo>
                    <a:pt x="f572" y="f573"/>
                    <a:pt x="f574" y="f575"/>
                    <a:pt x="f576" y="f569"/>
                  </a:cubicBezTo>
                  <a:cubicBezTo>
                    <a:pt x="f577" y="f578"/>
                    <a:pt x="f579" y="f580"/>
                    <a:pt x="f581" y="f582"/>
                  </a:cubicBezTo>
                  <a:cubicBezTo>
                    <a:pt x="f583" y="f584"/>
                    <a:pt x="f585" y="f586"/>
                    <a:pt x="f587" y="f588"/>
                  </a:cubicBezTo>
                  <a:cubicBezTo>
                    <a:pt x="f589" y="f590"/>
                    <a:pt x="f591" y="f592"/>
                    <a:pt x="f593" y="f594"/>
                  </a:cubicBezTo>
                  <a:cubicBezTo>
                    <a:pt x="f595" y="f596"/>
                    <a:pt x="f597" y="f598"/>
                    <a:pt x="f599" y="f600"/>
                  </a:cubicBezTo>
                  <a:cubicBezTo>
                    <a:pt x="f601" y="f602"/>
                    <a:pt x="f603" y="f604"/>
                    <a:pt x="f605" y="f606"/>
                  </a:cubicBezTo>
                  <a:cubicBezTo>
                    <a:pt x="f607" y="f608"/>
                    <a:pt x="f609" y="f610"/>
                    <a:pt x="f611" y="f612"/>
                  </a:cubicBezTo>
                  <a:cubicBezTo>
                    <a:pt x="f613" y="f614"/>
                    <a:pt x="f615" y="f616"/>
                    <a:pt x="f617" y="f618"/>
                  </a:cubicBezTo>
                  <a:cubicBezTo>
                    <a:pt x="f619" y="f620"/>
                    <a:pt x="f621" y="f622"/>
                    <a:pt x="f623" y="f624"/>
                  </a:cubicBezTo>
                  <a:cubicBezTo>
                    <a:pt x="f625" y="f626"/>
                    <a:pt x="f627" y="f628"/>
                    <a:pt x="f629" y="f630"/>
                  </a:cubicBezTo>
                  <a:cubicBezTo>
                    <a:pt x="f631" y="f632"/>
                    <a:pt x="f633" y="f634"/>
                    <a:pt x="f635" y="f636"/>
                  </a:cubicBezTo>
                  <a:cubicBezTo>
                    <a:pt x="f637" y="f638"/>
                    <a:pt x="f639" y="f51"/>
                    <a:pt x="f640" y="f641"/>
                  </a:cubicBezTo>
                  <a:cubicBezTo>
                    <a:pt x="f642" y="f643"/>
                    <a:pt x="f644" y="f215"/>
                    <a:pt x="f645" y="f646"/>
                  </a:cubicBezTo>
                  <a:cubicBezTo>
                    <a:pt x="f441" y="f647"/>
                    <a:pt x="f648" y="f649"/>
                    <a:pt x="f650" y="f651"/>
                  </a:cubicBezTo>
                  <a:cubicBezTo>
                    <a:pt x="f652" y="f653"/>
                    <a:pt x="f654" y="f655"/>
                    <a:pt x="f656" y="f657"/>
                  </a:cubicBezTo>
                  <a:cubicBezTo>
                    <a:pt x="f658" y="f659"/>
                    <a:pt x="f660" y="f23"/>
                    <a:pt x="f661" y="f113"/>
                  </a:cubicBezTo>
                  <a:cubicBezTo>
                    <a:pt x="f662" y="f663"/>
                    <a:pt x="f664" y="f665"/>
                    <a:pt x="f666" y="f667"/>
                  </a:cubicBezTo>
                  <a:cubicBezTo>
                    <a:pt x="f668" y="f669"/>
                    <a:pt x="f670" y="f77"/>
                    <a:pt x="f671" y="f672"/>
                  </a:cubicBezTo>
                  <a:cubicBezTo>
                    <a:pt x="f673" y="f674"/>
                    <a:pt x="f675" y="f676"/>
                    <a:pt x="f677" y="f678"/>
                  </a:cubicBezTo>
                  <a:cubicBezTo>
                    <a:pt x="f679" y="f680"/>
                    <a:pt x="f681" y="f682"/>
                    <a:pt x="f683" y="f684"/>
                  </a:cubicBezTo>
                  <a:cubicBezTo>
                    <a:pt x="f685" y="f686"/>
                    <a:pt x="f687" y="f688"/>
                    <a:pt x="f689" y="f690"/>
                  </a:cubicBezTo>
                  <a:cubicBezTo>
                    <a:pt x="f691" y="f692"/>
                    <a:pt x="f693" y="f669"/>
                    <a:pt x="f694" y="f695"/>
                  </a:cubicBezTo>
                  <a:cubicBezTo>
                    <a:pt x="f696" y="f697"/>
                    <a:pt x="f698" y="f699"/>
                    <a:pt x="f700" y="f701"/>
                  </a:cubicBezTo>
                  <a:cubicBezTo>
                    <a:pt x="f702" y="f141"/>
                    <a:pt x="f703" y="f704"/>
                    <a:pt x="f705" y="f706"/>
                  </a:cubicBezTo>
                  <a:cubicBezTo>
                    <a:pt x="f707" y="f118"/>
                    <a:pt x="f708" y="f709"/>
                    <a:pt x="f710" y="f711"/>
                  </a:cubicBezTo>
                  <a:cubicBezTo>
                    <a:pt x="f712" y="f713"/>
                    <a:pt x="f714" y="f715"/>
                    <a:pt x="f716" y="f717"/>
                  </a:cubicBezTo>
                  <a:cubicBezTo>
                    <a:pt x="f718" y="f719"/>
                    <a:pt x="f720" y="f721"/>
                    <a:pt x="f722" y="f723"/>
                  </a:cubicBezTo>
                  <a:cubicBezTo>
                    <a:pt x="f724" y="f725"/>
                    <a:pt x="f726" y="f727"/>
                    <a:pt x="f728" y="f729"/>
                  </a:cubicBezTo>
                  <a:cubicBezTo>
                    <a:pt x="f730" y="f731"/>
                    <a:pt x="f732" y="f733"/>
                    <a:pt x="f734" y="f735"/>
                  </a:cubicBezTo>
                  <a:cubicBezTo>
                    <a:pt x="f364" y="f736"/>
                    <a:pt x="f737" y="f738"/>
                    <a:pt x="f739" y="f740"/>
                  </a:cubicBezTo>
                  <a:cubicBezTo>
                    <a:pt x="f741" y="f742"/>
                    <a:pt x="f743" y="f742"/>
                    <a:pt x="f744" y="f745"/>
                  </a:cubicBezTo>
                  <a:cubicBezTo>
                    <a:pt x="f746" y="f747"/>
                    <a:pt x="f748" y="f120"/>
                    <a:pt x="f749" y="f750"/>
                  </a:cubicBezTo>
                  <a:cubicBezTo>
                    <a:pt x="f751" y="f676"/>
                    <a:pt x="f752" y="f753"/>
                    <a:pt x="f754" y="f755"/>
                  </a:cubicBezTo>
                  <a:cubicBezTo>
                    <a:pt x="f756" y="f725"/>
                    <a:pt x="f757" y="f758"/>
                    <a:pt x="f759" y="f760"/>
                  </a:cubicBezTo>
                  <a:cubicBezTo>
                    <a:pt x="f761" y="f690"/>
                    <a:pt x="f762" y="f763"/>
                    <a:pt x="f764" y="f765"/>
                  </a:cubicBezTo>
                  <a:cubicBezTo>
                    <a:pt x="f766" y="f767"/>
                    <a:pt x="f768" y="f769"/>
                    <a:pt x="f770" y="f659"/>
                  </a:cubicBezTo>
                  <a:cubicBezTo>
                    <a:pt x="f771" y="f772"/>
                    <a:pt x="f773" y="f774"/>
                    <a:pt x="f775" y="f776"/>
                  </a:cubicBezTo>
                  <a:cubicBezTo>
                    <a:pt x="f777" y="f778"/>
                    <a:pt x="f779" y="f780"/>
                    <a:pt x="f781" y="f782"/>
                  </a:cubicBezTo>
                  <a:cubicBezTo>
                    <a:pt x="f783" y="f784"/>
                    <a:pt x="f785" y="f786"/>
                    <a:pt x="f787" y="f788"/>
                  </a:cubicBezTo>
                  <a:cubicBezTo>
                    <a:pt x="f789" y="f790"/>
                    <a:pt x="f791" y="f792"/>
                    <a:pt x="f793" y="f794"/>
                  </a:cubicBezTo>
                  <a:cubicBezTo>
                    <a:pt x="f795" y="f796"/>
                    <a:pt x="f797" y="f798"/>
                    <a:pt x="f799" y="f798"/>
                  </a:cubicBezTo>
                  <a:cubicBezTo>
                    <a:pt x="f800" y="f798"/>
                    <a:pt x="f801" y="f802"/>
                    <a:pt x="f803" y="f804"/>
                  </a:cubicBezTo>
                  <a:cubicBezTo>
                    <a:pt x="f805" y="f806"/>
                    <a:pt x="f807" y="f808"/>
                    <a:pt x="f809" y="f810"/>
                  </a:cubicBezTo>
                  <a:cubicBezTo>
                    <a:pt x="f811" y="f812"/>
                    <a:pt x="f813" y="f814"/>
                    <a:pt x="f815" y="f816"/>
                  </a:cubicBezTo>
                  <a:cubicBezTo>
                    <a:pt x="f817" y="f818"/>
                    <a:pt x="f819" y="f820"/>
                    <a:pt x="f821" y="f822"/>
                  </a:cubicBezTo>
                  <a:cubicBezTo>
                    <a:pt x="f823" y="f824"/>
                    <a:pt x="f825" y="f826"/>
                    <a:pt x="f827" y="f828"/>
                  </a:cubicBezTo>
                  <a:cubicBezTo>
                    <a:pt x="f829" y="f830"/>
                    <a:pt x="f831" y="f832"/>
                    <a:pt x="f833" y="f834"/>
                  </a:cubicBezTo>
                  <a:cubicBezTo>
                    <a:pt x="f835" y="f836"/>
                    <a:pt x="f837" y="f838"/>
                    <a:pt x="f839" y="f840"/>
                  </a:cubicBezTo>
                  <a:cubicBezTo>
                    <a:pt x="f841" y="f842"/>
                    <a:pt x="f843" y="f844"/>
                    <a:pt x="f845" y="f846"/>
                  </a:cubicBezTo>
                  <a:cubicBezTo>
                    <a:pt x="f847" y="f848"/>
                    <a:pt x="f849" y="f850"/>
                    <a:pt x="f851" y="f852"/>
                  </a:cubicBezTo>
                  <a:cubicBezTo>
                    <a:pt x="f853" y="f854"/>
                    <a:pt x="f855" y="f856"/>
                    <a:pt x="f857" y="f858"/>
                  </a:cubicBezTo>
                  <a:cubicBezTo>
                    <a:pt x="f859" y="f860"/>
                    <a:pt x="f861" y="f862"/>
                    <a:pt x="f863" y="f864"/>
                  </a:cubicBezTo>
                  <a:cubicBezTo>
                    <a:pt x="f865" y="f866"/>
                    <a:pt x="f867" y="f868"/>
                    <a:pt x="f869" y="f870"/>
                  </a:cubicBezTo>
                  <a:cubicBezTo>
                    <a:pt x="f871" y="f872"/>
                    <a:pt x="f873" y="f874"/>
                    <a:pt x="f875" y="f876"/>
                  </a:cubicBezTo>
                  <a:cubicBezTo>
                    <a:pt x="f877" y="f878"/>
                    <a:pt x="f879" y="f872"/>
                    <a:pt x="f880" y="f881"/>
                  </a:cubicBezTo>
                  <a:cubicBezTo>
                    <a:pt x="f882" y="f883"/>
                    <a:pt x="f884" y="f885"/>
                    <a:pt x="f886" y="f887"/>
                  </a:cubicBezTo>
                  <a:cubicBezTo>
                    <a:pt x="f888" y="f889"/>
                    <a:pt x="f890" y="f891"/>
                    <a:pt x="f892" y="f893"/>
                  </a:cubicBezTo>
                  <a:cubicBezTo>
                    <a:pt x="f894" y="f895"/>
                    <a:pt x="f896" y="f897"/>
                    <a:pt x="f898" y="f899"/>
                  </a:cubicBezTo>
                  <a:cubicBezTo>
                    <a:pt x="f900" y="f901"/>
                    <a:pt x="f902" y="f903"/>
                    <a:pt x="f904" y="f905"/>
                  </a:cubicBezTo>
                  <a:cubicBezTo>
                    <a:pt x="f906" y="f907"/>
                    <a:pt x="f908" y="f909"/>
                    <a:pt x="f910" y="f911"/>
                  </a:cubicBezTo>
                  <a:cubicBezTo>
                    <a:pt x="f912" y="f913"/>
                    <a:pt x="f914" y="f915"/>
                    <a:pt x="f916" y="f917"/>
                  </a:cubicBezTo>
                  <a:cubicBezTo>
                    <a:pt x="f918" y="f919"/>
                    <a:pt x="f920" y="f7"/>
                    <a:pt x="f921" y="f7"/>
                  </a:cubicBezTo>
                  <a:cubicBezTo>
                    <a:pt x="f922" y="f7"/>
                    <a:pt x="f923" y="f924"/>
                    <a:pt x="f925" y="f926"/>
                  </a:cubicBezTo>
                  <a:cubicBezTo>
                    <a:pt x="f927" y="f928"/>
                    <a:pt x="f929" y="f930"/>
                    <a:pt x="f931" y="f932"/>
                  </a:cubicBezTo>
                  <a:cubicBezTo>
                    <a:pt x="f933" y="f891"/>
                    <a:pt x="f934" y="f935"/>
                    <a:pt x="f936" y="f937"/>
                  </a:cubicBezTo>
                  <a:cubicBezTo>
                    <a:pt x="f938" y="f939"/>
                    <a:pt x="f940" y="f941"/>
                    <a:pt x="f942" y="f943"/>
                  </a:cubicBezTo>
                  <a:cubicBezTo>
                    <a:pt x="f944" y="f945"/>
                    <a:pt x="f946" y="f885"/>
                    <a:pt x="f142" y="f947"/>
                  </a:cubicBezTo>
                  <a:cubicBezTo>
                    <a:pt x="f948" y="f949"/>
                    <a:pt x="f950" y="f951"/>
                    <a:pt x="f952" y="f953"/>
                  </a:cubicBezTo>
                  <a:cubicBezTo>
                    <a:pt x="f954" y="f955"/>
                    <a:pt x="f956" y="f957"/>
                    <a:pt x="f958" y="f959"/>
                  </a:cubicBezTo>
                  <a:cubicBezTo>
                    <a:pt x="f960" y="f961"/>
                    <a:pt x="f962" y="f963"/>
                    <a:pt x="f964" y="f965"/>
                  </a:cubicBezTo>
                  <a:cubicBezTo>
                    <a:pt x="f966" y="f967"/>
                    <a:pt x="f968" y="f969"/>
                    <a:pt x="f970" y="f971"/>
                  </a:cubicBezTo>
                  <a:cubicBezTo>
                    <a:pt x="f972" y="f973"/>
                    <a:pt x="f974" y="f975"/>
                    <a:pt x="f976" y="f975"/>
                  </a:cubicBezTo>
                  <a:cubicBezTo>
                    <a:pt x="f977" y="f975"/>
                    <a:pt x="f978" y="f979"/>
                    <a:pt x="f980" y="f969"/>
                  </a:cubicBezTo>
                  <a:cubicBezTo>
                    <a:pt x="f981" y="f982"/>
                    <a:pt x="f983" y="f984"/>
                    <a:pt x="f985" y="f986"/>
                  </a:cubicBezTo>
                  <a:cubicBezTo>
                    <a:pt x="f987" y="f988"/>
                    <a:pt x="f989" y="f990"/>
                    <a:pt x="f991" y="f953"/>
                  </a:cubicBezTo>
                  <a:cubicBezTo>
                    <a:pt x="f992" y="f993"/>
                    <a:pt x="f994" y="f995"/>
                    <a:pt x="f996" y="f997"/>
                  </a:cubicBezTo>
                  <a:cubicBezTo>
                    <a:pt x="f998" y="f982"/>
                    <a:pt x="f999" y="f1000"/>
                    <a:pt x="f1001" y="f1002"/>
                  </a:cubicBezTo>
                  <a:cubicBezTo>
                    <a:pt x="f1003" y="f1004"/>
                    <a:pt x="f1005" y="f1006"/>
                    <a:pt x="f1007" y="f1008"/>
                  </a:cubicBezTo>
                  <a:cubicBezTo>
                    <a:pt x="f1009" y="f1010"/>
                    <a:pt x="f1011" y="f995"/>
                    <a:pt x="f1012" y="f1013"/>
                  </a:cubicBezTo>
                  <a:cubicBezTo>
                    <a:pt x="f1014" y="f1015"/>
                    <a:pt x="f1016" y="f1017"/>
                    <a:pt x="f1018" y="f1019"/>
                  </a:cubicBezTo>
                  <a:cubicBezTo>
                    <a:pt x="f1020" y="f864"/>
                    <a:pt x="f1021" y="f1022"/>
                    <a:pt x="f1023" y="f993"/>
                  </a:cubicBezTo>
                  <a:cubicBezTo>
                    <a:pt x="f1024" y="f951"/>
                    <a:pt x="f1025" y="f995"/>
                    <a:pt x="f1026" y="f1027"/>
                  </a:cubicBezTo>
                  <a:cubicBezTo>
                    <a:pt x="f1028" y="f951"/>
                    <a:pt x="f1029" y="f1030"/>
                    <a:pt x="f1031" y="f1032"/>
                  </a:cubicBezTo>
                  <a:cubicBezTo>
                    <a:pt x="f1033" y="f1034"/>
                    <a:pt x="f1035" y="f1036"/>
                    <a:pt x="f1037" y="f1038"/>
                  </a:cubicBezTo>
                  <a:cubicBezTo>
                    <a:pt x="f1039" y="f1040"/>
                    <a:pt x="f1041" y="f1042"/>
                    <a:pt x="f1043" y="f1044"/>
                  </a:cubicBezTo>
                  <a:cubicBezTo>
                    <a:pt x="f1045" y="f1046"/>
                    <a:pt x="f1047" y="f988"/>
                    <a:pt x="f1048" y="f1049"/>
                  </a:cubicBezTo>
                  <a:cubicBezTo>
                    <a:pt x="f1050" y="f969"/>
                    <a:pt x="f1051" y="f957"/>
                    <a:pt x="f1052" y="f1053"/>
                  </a:cubicBezTo>
                  <a:cubicBezTo>
                    <a:pt x="f1054" y="f1055"/>
                    <a:pt x="f1056" y="f1057"/>
                    <a:pt x="f1058" y="f1059"/>
                  </a:cubicBezTo>
                  <a:cubicBezTo>
                    <a:pt x="f1060" y="f1061"/>
                    <a:pt x="f1062" y="f1063"/>
                    <a:pt x="f1064" y="f1065"/>
                  </a:cubicBezTo>
                  <a:cubicBezTo>
                    <a:pt x="f1066" y="f1067"/>
                    <a:pt x="f1068" y="f1069"/>
                    <a:pt x="f1070" y="f1071"/>
                  </a:cubicBezTo>
                  <a:cubicBezTo>
                    <a:pt x="f1072" y="f1073"/>
                    <a:pt x="f1074" y="f986"/>
                    <a:pt x="f1075" y="f549"/>
                  </a:cubicBezTo>
                  <a:cubicBezTo>
                    <a:pt x="f1076" y="f1077"/>
                    <a:pt x="f1078" y="f1079"/>
                    <a:pt x="f1080" y="f1081"/>
                  </a:cubicBezTo>
                  <a:close/>
                </a:path>
              </a:pathLst>
            </a:custGeom>
            <a:blipFill>
              <a:blip r:embed="rId5">
                <a:alphaModFix amt="57000"/>
              </a:blip>
              <a:tile sx="100000" sy="100000" algn="tl"/>
            </a:blip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</p:grpSp>
      <p:pic>
        <p:nvPicPr>
          <p:cNvPr id="11" name="Imagem 6"/>
          <p:cNvPicPr>
            <a:picLocks noChangeAspect="1"/>
          </p:cNvPicPr>
          <p:nvPr/>
        </p:nvPicPr>
        <p:blipFill>
          <a:blip r:embed="rId6"/>
          <a:srcRect t="3421" r="-4" b="11742"/>
          <a:stretch>
            <a:fillRect/>
          </a:stretch>
        </p:blipFill>
        <p:spPr>
          <a:xfrm>
            <a:off x="9244684" y="3524253"/>
            <a:ext cx="2947312" cy="3333746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Slide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9"/>
          <p:cNvSpPr>
            <a:spLocks noMove="1" noResize="1"/>
          </p:cNvSpPr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156082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Aptos"/>
            </a:endParaRPr>
          </a:p>
        </p:txBody>
      </p:sp>
      <p:sp>
        <p:nvSpPr>
          <p:cNvPr id="3" name="Rectangle 21"/>
          <p:cNvSpPr>
            <a:spLocks noMove="1" noResize="1"/>
          </p:cNvSpPr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Aptos"/>
            </a:endParaRPr>
          </a:p>
        </p:txBody>
      </p:sp>
      <p:pic>
        <p:nvPicPr>
          <p:cNvPr id="4" name="Espaço Reservado para Conteúdo 3" descr="As melhores ilhas e praias da Tailândia: Phi Phi e Phuket"/>
          <p:cNvPicPr>
            <a:picLocks noChangeAspect="1"/>
          </p:cNvPicPr>
          <p:nvPr/>
        </p:nvPicPr>
        <p:blipFill>
          <a:blip r:embed="rId2">
            <a:alphaModFix amt="40000"/>
          </a:blip>
          <a:srcRect r="17751" b="-1"/>
          <a:stretch>
            <a:fillRect/>
          </a:stretch>
        </p:blipFill>
        <p:spPr>
          <a:xfrm>
            <a:off x="18" y="9"/>
            <a:ext cx="8450299" cy="685799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5" name="Título 1"/>
          <p:cNvSpPr txBox="1">
            <a:spLocks noGrp="1"/>
          </p:cNvSpPr>
          <p:nvPr>
            <p:ph type="title"/>
          </p:nvPr>
        </p:nvSpPr>
        <p:spPr>
          <a:xfrm>
            <a:off x="838203" y="365129"/>
            <a:ext cx="5251316" cy="1627632"/>
          </a:xfrm>
        </p:spPr>
        <p:txBody>
          <a:bodyPr/>
          <a:lstStyle/>
          <a:p>
            <a:pPr lvl="0"/>
            <a:r>
              <a:rPr lang="pt-BR" b="1">
                <a:solidFill>
                  <a:srgbClr val="FFFFFF"/>
                </a:solidFill>
              </a:rPr>
              <a:t>VIAGENS!</a:t>
            </a:r>
          </a:p>
        </p:txBody>
      </p:sp>
      <p:sp>
        <p:nvSpPr>
          <p:cNvPr id="6" name="Content Placeholder 9"/>
          <p:cNvSpPr txBox="1">
            <a:spLocks noGrp="1"/>
          </p:cNvSpPr>
          <p:nvPr>
            <p:ph idx="1"/>
          </p:nvPr>
        </p:nvSpPr>
        <p:spPr>
          <a:xfrm>
            <a:off x="838203" y="2595835"/>
            <a:ext cx="4619621" cy="1661281"/>
          </a:xfrm>
        </p:spPr>
        <p:txBody>
          <a:bodyPr/>
          <a:lstStyle/>
          <a:p>
            <a:pPr marL="0" lvl="0" indent="0">
              <a:buNone/>
            </a:pPr>
            <a:r>
              <a:rPr lang="en-US" sz="2000">
                <a:solidFill>
                  <a:srgbClr val="FFFFFF"/>
                </a:solidFill>
              </a:rPr>
              <a:t>"POR QUE EU GOSTO DE CALOR E DE PREFERÊNCIA ARDE NA PELE"</a:t>
            </a:r>
          </a:p>
          <a:p>
            <a:pPr marL="342900" lvl="0" indent="-342900"/>
            <a:r>
              <a:rPr lang="en-US" sz="2000">
                <a:solidFill>
                  <a:srgbClr val="FFFFFF"/>
                </a:solidFill>
              </a:rPr>
              <a:t>Lucas em sua viagens dos sonhos em 2022.</a:t>
            </a:r>
          </a:p>
        </p:txBody>
      </p:sp>
      <p:pic>
        <p:nvPicPr>
          <p:cNvPr id="7" name="Imagem 5" descr="Mulher posando para foto em local com neve&#10;&#10;Descrição gerada automaticamente"/>
          <p:cNvPicPr>
            <a:picLocks noChangeAspect="1"/>
          </p:cNvPicPr>
          <p:nvPr/>
        </p:nvPicPr>
        <p:blipFill>
          <a:blip r:embed="rId3"/>
          <a:srcRect b="7415"/>
          <a:stretch>
            <a:fillRect/>
          </a:stretch>
        </p:blipFill>
        <p:spPr>
          <a:xfrm>
            <a:off x="6225994" y="9"/>
            <a:ext cx="5962784" cy="685799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8" name="CaixaDeTexto 6"/>
          <p:cNvSpPr txBox="1"/>
          <p:nvPr/>
        </p:nvSpPr>
        <p:spPr>
          <a:xfrm>
            <a:off x="8154390" y="5492334"/>
            <a:ext cx="3770418" cy="120033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1800" b="1" i="0" u="none" strike="noStrike" kern="1200" cap="none" spc="0" baseline="0">
                <a:solidFill>
                  <a:srgbClr val="000000"/>
                </a:solidFill>
                <a:highlight>
                  <a:srgbClr val="C0C0C0"/>
                </a:highlight>
                <a:uFillTx/>
                <a:latin typeface="Aptos"/>
              </a:rPr>
              <a:t>"QUANTO MAIS FRIO FICA, MAIS FELICIDADE SE ALOJA EM MIM"</a:t>
            </a: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1800" b="1" i="0" u="none" strike="noStrike" kern="1200" cap="none" spc="0" baseline="0">
                <a:solidFill>
                  <a:srgbClr val="000000"/>
                </a:solidFill>
                <a:highlight>
                  <a:srgbClr val="C0C0C0"/>
                </a:highlight>
                <a:uFillTx/>
                <a:latin typeface="Aptos"/>
              </a:rPr>
              <a:t>Bruna em sua viagem dos sonhos em 2023.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/>
          </p:nvPr>
        </p:nvSpPr>
        <p:spPr>
          <a:xfrm>
            <a:off x="494726" y="321996"/>
            <a:ext cx="10515600" cy="1325559"/>
          </a:xfrm>
        </p:spPr>
        <p:txBody>
          <a:bodyPr/>
          <a:lstStyle/>
          <a:p>
            <a:pPr lvl="0"/>
            <a:r>
              <a:rPr lang="pt-BR" b="1"/>
              <a:t>HOBBIES!</a:t>
            </a:r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pt-BR"/>
              <a:t>FESTIVAIS DE MÚSICAS</a:t>
            </a:r>
          </a:p>
        </p:txBody>
      </p:sp>
      <p:sp>
        <p:nvSpPr>
          <p:cNvPr id="4" name="Espaço Reservado para Texto 4"/>
          <p:cNvSpPr txBox="1">
            <a:spLocks noGrp="1"/>
          </p:cNvSpPr>
          <p:nvPr>
            <p:ph type="body" idx="3"/>
          </p:nvPr>
        </p:nvSpPr>
        <p:spPr/>
        <p:txBody>
          <a:bodyPr/>
          <a:lstStyle/>
          <a:p>
            <a:pPr lvl="0"/>
            <a:r>
              <a:rPr lang="pt-BR"/>
              <a:t>DANÇA</a:t>
            </a:r>
          </a:p>
        </p:txBody>
      </p:sp>
      <p:sp>
        <p:nvSpPr>
          <p:cNvPr id="5" name="Espaço Reservado para Conteúdo 9"/>
          <p:cNvSpPr txBox="1">
            <a:spLocks noGrp="1"/>
          </p:cNvSpPr>
          <p:nvPr>
            <p:ph idx="2"/>
          </p:nvPr>
        </p:nvSpPr>
        <p:spPr>
          <a:xfrm>
            <a:off x="5656204" y="2648852"/>
            <a:ext cx="5157782" cy="3684583"/>
          </a:xfrm>
        </p:spPr>
        <p:txBody>
          <a:bodyPr/>
          <a:lstStyle/>
          <a:p>
            <a:pPr lvl="0"/>
            <a:r>
              <a:rPr lang="pt-BR"/>
              <a:t>Bruna através da música, sempre gostou de dançar.</a:t>
            </a:r>
          </a:p>
        </p:txBody>
      </p:sp>
      <p:sp>
        <p:nvSpPr>
          <p:cNvPr id="6" name="Espaço Reservado para Conteúdo 9"/>
          <p:cNvSpPr txBox="1"/>
          <p:nvPr/>
        </p:nvSpPr>
        <p:spPr>
          <a:xfrm>
            <a:off x="488984" y="2657474"/>
            <a:ext cx="5157782" cy="368458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marL="228600" marR="0" lvl="0" indent="-228600" algn="l" defTabSz="914400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2800" b="0" i="0" u="none" strike="noStrike" kern="1200" cap="none" spc="0" baseline="0">
                <a:solidFill>
                  <a:srgbClr val="000000"/>
                </a:solidFill>
                <a:uFillTx/>
                <a:latin typeface="Aptos"/>
              </a:rPr>
              <a:t>Lucas sempre gostou de ouvir música.</a:t>
            </a:r>
          </a:p>
        </p:txBody>
      </p:sp>
      <p:pic>
        <p:nvPicPr>
          <p:cNvPr id="7" name="Imagem 12" descr="Uma imagem contendo esporte, mulher, pessoa, quadra&#10;&#10;Descrição gerada automaticament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3986" y="3621654"/>
            <a:ext cx="6193761" cy="3237780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8" name="Imagem 13" descr="Conheça os principais festivais de música do Brasil e do mundo - Minister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1" y="3621243"/>
            <a:ext cx="6006858" cy="3238612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9" name="Imagem 14" descr="música notas isolado em branco fundo. vetor música símbolos. 20258583 Vetor  no Vecteezy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9835" y="-12938"/>
            <a:ext cx="2053084" cy="1693651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0" name="Imagem 15" descr="Gerador de música: 5 apps para criar músicas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16061" y="-16715"/>
            <a:ext cx="3950893" cy="1701195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1" name="Imagem 16" descr="História da música: ouça as músicas mais tocadas em cada ano desde a década  de 50 - Positivo do seu jeito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54548" y="-18937"/>
            <a:ext cx="2743200" cy="1691265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9"/>
          <p:cNvSpPr>
            <a:spLocks noMove="1" noResize="1"/>
          </p:cNvSpPr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Aptos"/>
            </a:endParaRPr>
          </a:p>
        </p:txBody>
      </p:sp>
      <p:pic>
        <p:nvPicPr>
          <p:cNvPr id="3" name="Imagem 3" descr="amizade"/>
          <p:cNvPicPr>
            <a:picLocks noChangeAspect="1"/>
          </p:cNvPicPr>
          <p:nvPr/>
        </p:nvPicPr>
        <p:blipFill>
          <a:blip r:embed="rId2">
            <a:alphaModFix amt="50000"/>
          </a:blip>
          <a:srcRect r="-1" b="5438"/>
          <a:stretch>
            <a:fillRect/>
          </a:stretch>
        </p:blipFill>
        <p:spPr>
          <a:xfrm>
            <a:off x="18" y="9"/>
            <a:ext cx="12188933" cy="685799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4" name="Título 1"/>
          <p:cNvSpPr txBox="1">
            <a:spLocks noGrp="1"/>
          </p:cNvSpPr>
          <p:nvPr>
            <p:ph type="ctrTitle"/>
          </p:nvPr>
        </p:nvSpPr>
        <p:spPr>
          <a:xfrm>
            <a:off x="1527048" y="1124712"/>
            <a:ext cx="9144000" cy="3063239"/>
          </a:xfrm>
        </p:spPr>
        <p:txBody>
          <a:bodyPr/>
          <a:lstStyle/>
          <a:p>
            <a:pPr lvl="0"/>
            <a:r>
              <a:rPr lang="pt-BR" sz="6600" b="1">
                <a:solidFill>
                  <a:srgbClr val="FFFFFF"/>
                </a:solidFill>
              </a:rPr>
              <a:t>AMIZADE!</a:t>
            </a:r>
          </a:p>
        </p:txBody>
      </p:sp>
      <p:sp>
        <p:nvSpPr>
          <p:cNvPr id="5" name="Subtítulo 2"/>
          <p:cNvSpPr txBox="1">
            <a:spLocks noGrp="1"/>
          </p:cNvSpPr>
          <p:nvPr>
            <p:ph type="subTitle" idx="1"/>
          </p:nvPr>
        </p:nvSpPr>
        <p:spPr>
          <a:xfrm>
            <a:off x="1527048" y="4599432"/>
            <a:ext cx="9144000" cy="1227517"/>
          </a:xfrm>
        </p:spPr>
        <p:txBody>
          <a:bodyPr/>
          <a:lstStyle/>
          <a:p>
            <a:pPr lvl="0"/>
            <a:r>
              <a:rPr lang="pt-BR">
                <a:solidFill>
                  <a:srgbClr val="FFFFFF"/>
                </a:solidFill>
              </a:rPr>
              <a:t>"Através da Fatec, foi construída uma grande amizade com duas pessoas totalmente semelhantes."</a:t>
            </a:r>
          </a:p>
        </p:txBody>
      </p:sp>
      <p:sp>
        <p:nvSpPr>
          <p:cNvPr id="6" name="sketchy box"/>
          <p:cNvSpPr>
            <a:spLocks noMove="1" noResize="1"/>
          </p:cNvSpPr>
          <p:nvPr/>
        </p:nvSpPr>
        <p:spPr>
          <a:xfrm flipV="1">
            <a:off x="838203" y="720949"/>
            <a:ext cx="10515600" cy="5416091"/>
          </a:xfrm>
          <a:prstGeom prst="rect">
            <a:avLst/>
          </a:prstGeom>
          <a:noFill/>
          <a:ln w="47621" cap="rnd">
            <a:solidFill>
              <a:srgbClr val="FFFFFF">
                <a:alpha val="75000"/>
              </a:srgbClr>
            </a:solidFill>
            <a:prstDash val="solid"/>
            <a:round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Aptos"/>
            </a:endParaRPr>
          </a:p>
        </p:txBody>
      </p:sp>
      <p:sp>
        <p:nvSpPr>
          <p:cNvPr id="7" name="sketchy line"/>
          <p:cNvSpPr>
            <a:spLocks noMove="1" noResize="1"/>
          </p:cNvSpPr>
          <p:nvPr/>
        </p:nvSpPr>
        <p:spPr>
          <a:xfrm>
            <a:off x="3974201" y="4419423"/>
            <a:ext cx="4243593" cy="18288"/>
          </a:xfrm>
          <a:prstGeom prst="rect">
            <a:avLst/>
          </a:prstGeom>
          <a:solidFill>
            <a:srgbClr val="FFFFFF">
              <a:alpha val="75000"/>
            </a:srgbClr>
          </a:solidFill>
          <a:ln w="41276" cap="rnd">
            <a:solidFill>
              <a:srgbClr val="FFFFFF">
                <a:alpha val="75000"/>
              </a:srgbClr>
            </a:solidFill>
            <a:prstDash val="solid"/>
            <a:round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Apto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180</Words>
  <Application>Microsoft Office PowerPoint</Application>
  <PresentationFormat>Widescreen</PresentationFormat>
  <Paragraphs>39</Paragraphs>
  <Slides>6</Slides>
  <Notes>0</Notes>
  <HiddenSlides>3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Tema do Office</vt:lpstr>
      <vt:lpstr>Aluno(a): Bruna Canhoni Aluno(a):Lucas Renê Professor(a): Adriana 1° Semestre</vt:lpstr>
      <vt:lpstr>Fale um pouco sobre você?</vt:lpstr>
      <vt:lpstr>PROFISSÃO!</vt:lpstr>
      <vt:lpstr>VIAGENS!</vt:lpstr>
      <vt:lpstr>HOBBIES!</vt:lpstr>
      <vt:lpstr>AMIZADE!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Oem</dc:creator>
  <cp:lastModifiedBy>Oem</cp:lastModifiedBy>
  <cp:revision>330</cp:revision>
  <dcterms:created xsi:type="dcterms:W3CDTF">2024-06-06T22:48:12Z</dcterms:created>
  <dcterms:modified xsi:type="dcterms:W3CDTF">2024-06-09T20:40:22Z</dcterms:modified>
</cp:coreProperties>
</file>