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7" r:id="rId5"/>
    <p:sldId id="271" r:id="rId6"/>
    <p:sldId id="272" r:id="rId7"/>
    <p:sldId id="273" r:id="rId8"/>
    <p:sldId id="270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3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A667-8F31-4F69-A1FF-5E970CBFB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DE4467-D2C0-4292-8CF5-E673CD994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41FE05-C8DB-4DBF-9F2D-592105D2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A36-4765-47E5-832E-2EADDDEAE48C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63B2D-D179-4186-A0FE-C2E6D56A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57497-BB38-444D-9022-A6DCEEF0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D1A3-4FDA-498A-A0BA-BC50BAE4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61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6AC66-05F0-418F-9598-E2C3C9FB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7A6922-C0EF-47D5-9317-1666CD4FB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0EB261-3751-49AE-8D93-7E56E5D7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A36-4765-47E5-832E-2EADDDEAE48C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0AB996-12D0-4431-B40E-D6B011F6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CFDEF-665C-4E37-ADDB-791C937C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D1A3-4FDA-498A-A0BA-BC50BAE4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28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BC5C8-F24B-405A-A62C-7E46F2EE9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B0BCE7-ECEE-40A5-BB2E-2E1E6C257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BDD2BF-1ECB-4087-8CEE-CDB5C85B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A36-4765-47E5-832E-2EADDDEAE48C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9B772-9799-41F2-B2C6-F6C834EF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5E4DBE-B061-47E9-B3A4-7D538A88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D1A3-4FDA-498A-A0BA-BC50BAE4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5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448B-B413-4A33-8B27-FA0B39B2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ABD597-72E7-4174-A6B5-AE9CB70C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69C4B0-83A8-48EB-8930-C4A5BEA7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A36-4765-47E5-832E-2EADDDEAE48C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FF9BE-5D1C-4F55-8E9E-9DC7C953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AA174-7C88-4964-9C19-9E6C2CD7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D1A3-4FDA-498A-A0BA-BC50BAE4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1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C388B-5080-4009-A440-61151C18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98C7C2-14AB-481E-9015-2BC4F302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65C4D9-773E-4B80-A679-90CB6DD2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A36-4765-47E5-832E-2EADDDEAE48C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9DCCC-8477-4DEA-BE2B-E8C049A3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5D0D79-AA1E-4615-AE2F-12C29806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D1A3-4FDA-498A-A0BA-BC50BAE4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35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44399-2EAE-4DDE-83B1-90CF1A9E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1F56B-44C2-42ED-9C22-A8D75A52D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FDD877-D935-492F-9ADC-31E168B3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EC6BAB-3211-45C8-AD26-3B3DA2E7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A36-4765-47E5-832E-2EADDDEAE48C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51004E-135F-42BB-B7DA-3C07DA45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3ED488-BAD0-41EF-B8CD-76CB939C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D1A3-4FDA-498A-A0BA-BC50BAE4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8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C0226-F29A-4049-9238-45E0CFE7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833BBF-5935-4938-B476-8FE8FEF2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CC95F6-B0DA-4010-800B-14A46394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0815C9-B1FE-400E-85D6-E55A545F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94B86F-AD84-4FC6-9F4B-DDBDFB99F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D5FDFF-1EA1-4F88-A1BB-F1DA5F3A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A36-4765-47E5-832E-2EADDDEAE48C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A8EADD-E5B7-4FA0-8B1A-827D9718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5E9360-AFD3-49EA-920F-D1D99D77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D1A3-4FDA-498A-A0BA-BC50BAE4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157A-1A9C-47AC-A7A8-E2031099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E149B9-AC52-4F46-AF06-6CF4AC38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A36-4765-47E5-832E-2EADDDEAE48C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56B736-F0C4-4D4F-9F43-B34CCBD6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1FDF92-73C6-428A-8D82-18862AAD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D1A3-4FDA-498A-A0BA-BC50BAE4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18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D089F8-86BF-4A11-8DB3-5BC3CA51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A36-4765-47E5-832E-2EADDDEAE48C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B2871A-CC86-40F4-94BF-AC769B76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DB3199-C9D1-4D95-8968-935A5ABE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D1A3-4FDA-498A-A0BA-BC50BAE4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66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72B25-D44D-4FA6-8653-B52A0256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21375-8283-4A2D-A24A-642DE2F43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DECADB-CDC4-49F8-BD15-4C7D1182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4DE364-FCC3-488A-BC29-27F0BF2D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A36-4765-47E5-832E-2EADDDEAE48C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CA1EBB-FCED-4FBE-9668-A746868A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F2896C-B12C-4978-89C9-0381A4B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D1A3-4FDA-498A-A0BA-BC50BAE4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01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583AF-6B18-4394-983B-F1C452F4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ACD49B-1BFD-4F0E-8FD2-B153EB81B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8D55BF-973F-4C18-AE0A-5E114BA4F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756D06-3033-4B0C-9951-2934BE0D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A36-4765-47E5-832E-2EADDDEAE48C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83F8EF-C194-41B0-8FB3-7A6E9895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35AEC-2924-49C9-B8F5-F991A981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D1A3-4FDA-498A-A0BA-BC50BAE4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04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0E3B6A-8CB2-4465-AECB-EAD1D7E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C665DA-406F-4FDC-B298-87DC0085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DD927-EA05-47E1-8833-E26F9BF2E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71A36-4765-47E5-832E-2EADDDEAE48C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CF0B9-5924-4877-B1D2-86257BB00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6C29D6-E624-4C72-A739-4E4B775D4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D1A3-4FDA-498A-A0BA-BC50BAE4A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jPyHn3FgCL7RttwsST1u6M/Game-Mania---Prototipagem---Lucas-Barcelos-Silva?node-id=6%3A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4B3D5-1D24-4C17-9194-20212A12F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 dos Protótipos do Site Game Mania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1AD4AE-3297-4B39-9CE6-A38E2E9E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5775"/>
            <a:ext cx="9144000" cy="159702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Lucas Barcelos Silva 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Curso – Programador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– Senai-SP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UC9 - Codificação para Front-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Princípios de UX e UI Utilizados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61505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 boas técnicas de leitura. No seu inicio (trechos que compreendem cabeçalho, banner e categorias) é possível visualizar a leitura em Z.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59"/>
          <a:stretch/>
        </p:blipFill>
        <p:spPr>
          <a:xfrm>
            <a:off x="2853611" y="3337298"/>
            <a:ext cx="6484777" cy="3132082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3175100" y="3810262"/>
            <a:ext cx="57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3256280" y="3880156"/>
            <a:ext cx="5654040" cy="2407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17240" y="6318556"/>
            <a:ext cx="5509260" cy="2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Transição para os Layouts Menores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os protótipos menores (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mobile), a grande dificuldade de adaptação foi por conta do seu espaço reduzido nas laterais. Assim, modificações precisaram ser feitas.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o tablete, grande parte do layout original pode ser mantido, sendo necessário uma redução no tamanho das sessões e textos. Inclusive nas sessões destaques e nas promoções um item precisou ser removido.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Transição para os Layouts Menores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o smartphone, o layout precisou ser modificado em sua maior parte. Desde o cabeçalho, onde foi preciso colocar um menu hambúrguer, no banner uma das imagens precisou ser retirada e o texto realocado. Na sessão de categorias agora foi colocado um carrossel, exibindo assim um item de cada vez.</a:t>
            </a:r>
          </a:p>
          <a:p>
            <a:pPr marL="0" indent="0"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Nas sessões destaques e promoções os itens foram verticalizados, mas ainda mantendo a mesma quantidade que o modelo para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As demais sessões foram verticalizadas, porem facilmente adaptáveis.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melhor visualização dos protótipos, segue o link do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https://www.figma.com/file/jPyHn3FgCL7RttwsST1u6M/Game-Mania---Prototipagem---</a:t>
            </a:r>
            <a:r>
              <a:rPr lang="pt-BR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Lucas-Barcelos-Silva?node-id=6%3A4</a:t>
            </a:r>
            <a:endParaRPr lang="pt-BR" u="sng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u="sng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u="sng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u="sng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para o 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o site, em entrevista viu se que, o publico alvo é aqueles do mundo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gamer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no geral homens jovens.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orem, também abrange um publico mais velho que compra notebooks, celulares para todos os públicos e gêneros, 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gamer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para jovens;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 categorias do e-commerce são, Celulares, Notebooks, óculos VR,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Gamer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Videogames;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Na entrevista, algo claro foi a respeito das redes sociais, como são de grande importância para a empresa;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para o 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site precisa ser minimalista, sem muitas informações (apenas o importante) e textos ( textos curtos, não muito prolongados na home);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 cores requeridas são, o branco (conteúdo e texto), Preto e azul para destaques e fundos. É permitido a utilização de cores como vermelho ou verde;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a tipografia, as categorias de fontes permitidas são as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Serif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as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Serif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675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Pensando no Layout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66675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o Game Mania, o layout a seguir foi pensado para, ter um cabeçalho, a seguir um banner, uma sessão mostrando as categorias dos produtos, uma sessão destaques, uma sessão de promoções, um local para a divulgação das redes sociais e por fim o rodapé.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Na imagem ao lado pode se ver o Rafe, uma versão de baixa complexidade.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251" y="0"/>
            <a:ext cx="3767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10943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Protótipo Desktop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838200" y="1876425"/>
            <a:ext cx="5910943" cy="3025775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a versão em desktop do site, foi projetado para 1920px (Padrão de desenvolvimento para essa versão);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Ao lado, o protótipo de alta fidelidade do site Game Mania em sua versão desktop.</a:t>
            </a:r>
          </a:p>
          <a:p>
            <a:pPr marL="0" indent="0" algn="just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94" y="0"/>
            <a:ext cx="3612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10943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Protótipo Tablet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838200" y="1876425"/>
            <a:ext cx="5910943" cy="3025775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a versão em desktop do site, foi projetado para 768px;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Ao lado, o protótipo de alta fidelidade do site Game Mania em sua versão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64" y="0"/>
            <a:ext cx="2317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32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Protótipo Smartphone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838200" y="1876425"/>
            <a:ext cx="6832600" cy="411902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a versão mobile do site, foi projetado para 320px;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Ao lado, o protótipo de alta fidelidade do site Game Mania em sua versão para smartphone.</a:t>
            </a: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melhor visibilidade, a imagem foi partida em duas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" t="-1" r="-1" b="58125"/>
          <a:stretch/>
        </p:blipFill>
        <p:spPr>
          <a:xfrm>
            <a:off x="8782958" y="365125"/>
            <a:ext cx="990000" cy="48959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4"/>
          <a:stretch/>
        </p:blipFill>
        <p:spPr>
          <a:xfrm>
            <a:off x="10604501" y="0"/>
            <a:ext cx="990000" cy="682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Atendendo as Necessidades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layout apresentado é minimalista, apresenta o necessário e não é carregado de informações que vem a atrapalhar a experiência do usuário.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 cores utilizadas se manteve no padrão requerido, usando o branco para textos e conteúdos e usando preto e azul para destaques.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 fontes utilizadas para sua composição atingem a categoria solicitada. As fontes são: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Roboto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Montserrat.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Princípios de UX e UI Utilizados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protótipo apresenta um design interativo (possuindo uma boa usabilidade);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funcional, visto que atende as necessidades do cliente e de um e-commerce;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minimalista, o que melhora a experiência do usuário;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As cores são agradáveis e condizentes com o perfil do site, sem ser agressivas e espalhafatosas;</a:t>
            </a: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O design é intuitivo, vendendo uma facilidade para os futuros clientes.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716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dos Protótipos do Site Game Mania</vt:lpstr>
      <vt:lpstr>Requisitos para o Site</vt:lpstr>
      <vt:lpstr>Requisitos para o Site</vt:lpstr>
      <vt:lpstr>Pensando no Layout</vt:lpstr>
      <vt:lpstr>Protótipo Desktop</vt:lpstr>
      <vt:lpstr>Protótipo Tablet</vt:lpstr>
      <vt:lpstr>Protótipo Smartphone</vt:lpstr>
      <vt:lpstr>Atendendo as Necessidades</vt:lpstr>
      <vt:lpstr>Princípios de UX e UI Utilizados</vt:lpstr>
      <vt:lpstr>Princípios de UX e UI Utilizados</vt:lpstr>
      <vt:lpstr>Transição para os Layouts Menores</vt:lpstr>
      <vt:lpstr>Transição para os Layouts Menores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protótipo para Game Mania</dc:title>
  <dc:creator>André Pedroso</dc:creator>
  <cp:lastModifiedBy>Lucas Barcelos Silva</cp:lastModifiedBy>
  <cp:revision>17</cp:revision>
  <dcterms:created xsi:type="dcterms:W3CDTF">2021-09-23T21:46:15Z</dcterms:created>
  <dcterms:modified xsi:type="dcterms:W3CDTF">2021-10-25T18:21:40Z</dcterms:modified>
</cp:coreProperties>
</file>