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BR"/>
              <a:t>Clique para editar o título mestre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a:xfrm>
            <a:off x="5332412" y="5883275"/>
            <a:ext cx="4324044" cy="365125"/>
          </a:xfrm>
        </p:spPr>
        <p:txBody>
          <a:bodyPr/>
          <a:lstStyle/>
          <a:p>
            <a:endParaRPr lang="pt-BR"/>
          </a:p>
        </p:txBody>
      </p:sp>
      <p:sp>
        <p:nvSpPr>
          <p:cNvPr id="6" name="Slide Number Placeholder 5"/>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213459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C4B87CC-90F5-41F7-9807-5FDC8CCD003D}" type="datetimeFigureOut">
              <a:rPr lang="pt-BR" smtClean="0"/>
              <a:t>04/09/2017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214604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3052714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1108745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2012226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3816000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3220950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447268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26428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10951856" y="5867131"/>
            <a:ext cx="551167" cy="365125"/>
          </a:xfrm>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202468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C4B87CC-90F5-41F7-9807-5FDC8CCD003D}" type="datetimeFigureOut">
              <a:rPr lang="pt-BR" smtClean="0"/>
              <a:t>04/09/2017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305724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C4B87CC-90F5-41F7-9807-5FDC8CCD003D}" type="datetimeFigureOut">
              <a:rPr lang="pt-BR" smtClean="0"/>
              <a:t>04/09/2017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31000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C4B87CC-90F5-41F7-9807-5FDC8CCD003D}" type="datetimeFigureOut">
              <a:rPr lang="pt-BR" smtClean="0"/>
              <a:t>04/09/2017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377768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C4B87CC-90F5-41F7-9807-5FDC8CCD003D}" type="datetimeFigureOut">
              <a:rPr lang="pt-BR" smtClean="0"/>
              <a:t>04/09/2017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358615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B87CC-90F5-41F7-9807-5FDC8CCD003D}" type="datetimeFigureOut">
              <a:rPr lang="pt-BR" smtClean="0"/>
              <a:t>04/09/2017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208275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C4B87CC-90F5-41F7-9807-5FDC8CCD003D}" type="datetimeFigureOut">
              <a:rPr lang="pt-BR" smtClean="0"/>
              <a:t>04/09/2017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60504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C4B87CC-90F5-41F7-9807-5FDC8CCD003D}" type="datetimeFigureOut">
              <a:rPr lang="pt-BR" smtClean="0"/>
              <a:t>04/09/2017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0E5D42F-6C94-4493-9264-A63867F8E73B}" type="slidenum">
              <a:rPr lang="pt-BR" smtClean="0"/>
              <a:t>‹nº›</a:t>
            </a:fld>
            <a:endParaRPr lang="pt-BR"/>
          </a:p>
        </p:txBody>
      </p:sp>
    </p:spTree>
    <p:extLst>
      <p:ext uri="{BB962C8B-B14F-4D97-AF65-F5344CB8AC3E}">
        <p14:creationId xmlns:p14="http://schemas.microsoft.com/office/powerpoint/2010/main" val="299820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4B87CC-90F5-41F7-9807-5FDC8CCD003D}" type="datetimeFigureOut">
              <a:rPr lang="pt-BR" smtClean="0"/>
              <a:t>04/09/2017</a:t>
            </a:fld>
            <a:endParaRPr lang="pt-B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E5D42F-6C94-4493-9264-A63867F8E73B}" type="slidenum">
              <a:rPr lang="pt-BR" smtClean="0"/>
              <a:t>‹nº›</a:t>
            </a:fld>
            <a:endParaRPr lang="pt-BR"/>
          </a:p>
        </p:txBody>
      </p:sp>
    </p:spTree>
    <p:extLst>
      <p:ext uri="{BB962C8B-B14F-4D97-AF65-F5344CB8AC3E}">
        <p14:creationId xmlns:p14="http://schemas.microsoft.com/office/powerpoint/2010/main" val="333928346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9A7AB0-7C5B-4A59-B19D-51931A2649EB}"/>
              </a:ext>
            </a:extLst>
          </p:cNvPr>
          <p:cNvSpPr>
            <a:spLocks noGrp="1"/>
          </p:cNvSpPr>
          <p:nvPr>
            <p:ph type="ctrTitle"/>
          </p:nvPr>
        </p:nvSpPr>
        <p:spPr>
          <a:xfrm>
            <a:off x="0" y="1038874"/>
            <a:ext cx="8574622" cy="2616199"/>
          </a:xfrm>
        </p:spPr>
        <p:txBody>
          <a:bodyPr>
            <a:normAutofit/>
          </a:bodyPr>
          <a:lstStyle/>
          <a:p>
            <a:r>
              <a:rPr lang="pt-BR" sz="6600" dirty="0"/>
              <a:t>   PONTEIROS PARA </a:t>
            </a:r>
            <a:br>
              <a:rPr lang="pt-BR" sz="6600" dirty="0"/>
            </a:br>
            <a:r>
              <a:rPr lang="pt-BR" sz="6600" dirty="0"/>
              <a:t> PONTEIROS</a:t>
            </a:r>
          </a:p>
        </p:txBody>
      </p:sp>
    </p:spTree>
    <p:extLst>
      <p:ext uri="{BB962C8B-B14F-4D97-AF65-F5344CB8AC3E}">
        <p14:creationId xmlns:p14="http://schemas.microsoft.com/office/powerpoint/2010/main" val="186445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D65C1-5E70-4379-8E05-66A262F509DA}"/>
              </a:ext>
            </a:extLst>
          </p:cNvPr>
          <p:cNvSpPr>
            <a:spLocks noGrp="1"/>
          </p:cNvSpPr>
          <p:nvPr>
            <p:ph type="title"/>
          </p:nvPr>
        </p:nvSpPr>
        <p:spPr>
          <a:xfrm>
            <a:off x="-1873038" y="0"/>
            <a:ext cx="10018713" cy="1752599"/>
          </a:xfrm>
        </p:spPr>
        <p:txBody>
          <a:bodyPr>
            <a:normAutofit/>
          </a:bodyPr>
          <a:lstStyle/>
          <a:p>
            <a:r>
              <a:rPr lang="pt-BR" sz="6600" dirty="0">
                <a:latin typeface="Arial" panose="020B0604020202020204" pitchFamily="34" charset="0"/>
                <a:cs typeface="Arial" panose="020B0604020202020204" pitchFamily="34" charset="0"/>
              </a:rPr>
              <a:t>O que é?</a:t>
            </a:r>
          </a:p>
        </p:txBody>
      </p:sp>
      <p:sp>
        <p:nvSpPr>
          <p:cNvPr id="3" name="Espaço Reservado para Conteúdo 2">
            <a:extLst>
              <a:ext uri="{FF2B5EF4-FFF2-40B4-BE49-F238E27FC236}">
                <a16:creationId xmlns:a16="http://schemas.microsoft.com/office/drawing/2014/main" id="{5A7C923C-858D-45BE-B0AC-9548FC5634AA}"/>
              </a:ext>
            </a:extLst>
          </p:cNvPr>
          <p:cNvSpPr>
            <a:spLocks noGrp="1"/>
          </p:cNvSpPr>
          <p:nvPr>
            <p:ph idx="1"/>
          </p:nvPr>
        </p:nvSpPr>
        <p:spPr>
          <a:xfrm>
            <a:off x="1375128" y="2148384"/>
            <a:ext cx="10018713" cy="3124201"/>
          </a:xfrm>
        </p:spPr>
        <p:txBody>
          <a:bodyPr>
            <a:normAutofit/>
          </a:bodyPr>
          <a:lstStyle/>
          <a:p>
            <a:r>
              <a:rPr lang="pt-BR" sz="2800" dirty="0">
                <a:latin typeface="Arial" panose="020B0604020202020204" pitchFamily="34" charset="0"/>
                <a:cs typeface="Arial" panose="020B0604020202020204" pitchFamily="34" charset="0"/>
              </a:rPr>
              <a:t>C/C++ nos permite criar, também, ponteiros com níveis de apontamento. O que isso quer dizer? Simples. É possível criar um ponteiro que aponte para outro ponteiro, criando assim níveis, pois um ponteiro poderá apontar para outro ponteiro, que, por sua vez, aponta para outro ponteiro, que aponta para um ponteiro diferente e assim por diante.</a:t>
            </a:r>
          </a:p>
        </p:txBody>
      </p:sp>
    </p:spTree>
    <p:extLst>
      <p:ext uri="{BB962C8B-B14F-4D97-AF65-F5344CB8AC3E}">
        <p14:creationId xmlns:p14="http://schemas.microsoft.com/office/powerpoint/2010/main" val="406961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787DA-CCAF-4A62-9208-F42F8E20535B}"/>
              </a:ext>
            </a:extLst>
          </p:cNvPr>
          <p:cNvSpPr>
            <a:spLocks noGrp="1"/>
          </p:cNvSpPr>
          <p:nvPr>
            <p:ph type="title"/>
          </p:nvPr>
        </p:nvSpPr>
        <p:spPr>
          <a:xfrm>
            <a:off x="-2064107" y="-105771"/>
            <a:ext cx="10018713" cy="1752599"/>
          </a:xfrm>
        </p:spPr>
        <p:txBody>
          <a:bodyPr>
            <a:normAutofit/>
          </a:bodyPr>
          <a:lstStyle/>
          <a:p>
            <a:r>
              <a:rPr lang="pt-BR" sz="6600" dirty="0">
                <a:latin typeface="Arial" panose="020B0604020202020204" pitchFamily="34" charset="0"/>
                <a:cs typeface="Arial" panose="020B0604020202020204" pitchFamily="34" charset="0"/>
              </a:rPr>
              <a:t>Sintaxe</a:t>
            </a:r>
          </a:p>
        </p:txBody>
      </p:sp>
      <p:sp>
        <p:nvSpPr>
          <p:cNvPr id="3" name="Espaço Reservado para Conteúdo 2">
            <a:extLst>
              <a:ext uri="{FF2B5EF4-FFF2-40B4-BE49-F238E27FC236}">
                <a16:creationId xmlns:a16="http://schemas.microsoft.com/office/drawing/2014/main" id="{4229DFB1-B70E-4028-BBA3-F0BC91E5F432}"/>
              </a:ext>
            </a:extLst>
          </p:cNvPr>
          <p:cNvSpPr>
            <a:spLocks noGrp="1"/>
          </p:cNvSpPr>
          <p:nvPr>
            <p:ph idx="1"/>
          </p:nvPr>
        </p:nvSpPr>
        <p:spPr>
          <a:xfrm>
            <a:off x="1361480" y="1793542"/>
            <a:ext cx="10018713" cy="3124201"/>
          </a:xfrm>
        </p:spPr>
        <p:txBody>
          <a:bodyPr>
            <a:normAutofit fontScale="70000" lnSpcReduction="20000"/>
          </a:bodyPr>
          <a:lstStyle/>
          <a:p>
            <a:r>
              <a:rPr lang="pt-BR" sz="3600" dirty="0">
                <a:latin typeface="Arial" panose="020B0604020202020204" pitchFamily="34" charset="0"/>
                <a:cs typeface="Arial" panose="020B0604020202020204" pitchFamily="34" charset="0"/>
              </a:rPr>
              <a:t>A sintaxe para se criar ponteiros para ponteiros é a mesma de ponteiros comuns, apenas a forma de acessar seus valores é diferente, pois para cada nível de apontamento usaremos um diferenciador. Por exemplo, se um ponteiro aponta para um ponteiro que aponta para um valor inteiro, para acessarmos esse valor inteiro a partir do primeiro ponteiro usaríamos dois asteriscos (**), ao invés de apenas um (*).</a:t>
            </a:r>
          </a:p>
          <a:p>
            <a:r>
              <a:rPr lang="pt-BR" sz="3600" dirty="0">
                <a:latin typeface="Arial" panose="020B0604020202020204" pitchFamily="34" charset="0"/>
                <a:cs typeface="Arial" panose="020B0604020202020204" pitchFamily="34" charset="0"/>
              </a:rPr>
              <a:t>Isso se dá ao fato que um ponteiro pode mudar o valor de outro ponteiro de acordo com seu nível.</a:t>
            </a:r>
          </a:p>
          <a:p>
            <a:endParaRPr lang="pt-BR" dirty="0"/>
          </a:p>
        </p:txBody>
      </p:sp>
    </p:spTree>
    <p:extLst>
      <p:ext uri="{BB962C8B-B14F-4D97-AF65-F5344CB8AC3E}">
        <p14:creationId xmlns:p14="http://schemas.microsoft.com/office/powerpoint/2010/main" val="291641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44871-149C-4CDE-84E5-9E15AAC1C502}"/>
              </a:ext>
            </a:extLst>
          </p:cNvPr>
          <p:cNvSpPr>
            <a:spLocks noGrp="1"/>
          </p:cNvSpPr>
          <p:nvPr>
            <p:ph type="title"/>
          </p:nvPr>
        </p:nvSpPr>
        <p:spPr>
          <a:xfrm>
            <a:off x="-2032612" y="-101991"/>
            <a:ext cx="10018713" cy="1752599"/>
          </a:xfrm>
        </p:spPr>
        <p:txBody>
          <a:bodyPr>
            <a:normAutofit/>
          </a:bodyPr>
          <a:lstStyle/>
          <a:p>
            <a:r>
              <a:rPr lang="pt-BR" sz="6600" dirty="0">
                <a:latin typeface="Arial" panose="020B0604020202020204" pitchFamily="34" charset="0"/>
                <a:cs typeface="Arial" panose="020B0604020202020204" pitchFamily="34" charset="0"/>
              </a:rPr>
              <a:t>Sintaxe</a:t>
            </a:r>
          </a:p>
        </p:txBody>
      </p:sp>
      <p:pic>
        <p:nvPicPr>
          <p:cNvPr id="4" name="Imagem 3">
            <a:extLst>
              <a:ext uri="{FF2B5EF4-FFF2-40B4-BE49-F238E27FC236}">
                <a16:creationId xmlns:a16="http://schemas.microsoft.com/office/drawing/2014/main" id="{518FFA4E-4B69-4947-BB97-F01E459B064B}"/>
              </a:ext>
            </a:extLst>
          </p:cNvPr>
          <p:cNvPicPr>
            <a:picLocks noChangeAspect="1"/>
          </p:cNvPicPr>
          <p:nvPr/>
        </p:nvPicPr>
        <p:blipFill>
          <a:blip r:embed="rId2"/>
          <a:stretch>
            <a:fillRect/>
          </a:stretch>
        </p:blipFill>
        <p:spPr>
          <a:xfrm>
            <a:off x="1526515" y="1758462"/>
            <a:ext cx="10135602" cy="3699803"/>
          </a:xfrm>
          <a:prstGeom prst="rect">
            <a:avLst/>
          </a:prstGeom>
        </p:spPr>
      </p:pic>
    </p:spTree>
    <p:extLst>
      <p:ext uri="{BB962C8B-B14F-4D97-AF65-F5344CB8AC3E}">
        <p14:creationId xmlns:p14="http://schemas.microsoft.com/office/powerpoint/2010/main" val="195136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59041C-7C8A-4519-A160-8A0BE75511BD}"/>
              </a:ext>
            </a:extLst>
          </p:cNvPr>
          <p:cNvSpPr>
            <a:spLocks noGrp="1"/>
          </p:cNvSpPr>
          <p:nvPr>
            <p:ph type="title"/>
          </p:nvPr>
        </p:nvSpPr>
        <p:spPr>
          <a:xfrm>
            <a:off x="823130" y="0"/>
            <a:ext cx="10018713" cy="1752599"/>
          </a:xfrm>
        </p:spPr>
        <p:txBody>
          <a:bodyPr>
            <a:normAutofit/>
          </a:bodyPr>
          <a:lstStyle/>
          <a:p>
            <a:r>
              <a:rPr lang="pt-BR" sz="6600" dirty="0">
                <a:latin typeface="Arial" panose="020B0604020202020204" pitchFamily="34" charset="0"/>
                <a:cs typeface="Arial" panose="020B0604020202020204" pitchFamily="34" charset="0"/>
              </a:rPr>
              <a:t>Níveis de Apontamento</a:t>
            </a:r>
          </a:p>
        </p:txBody>
      </p:sp>
      <p:sp>
        <p:nvSpPr>
          <p:cNvPr id="6" name="Espaço Reservado para Conteúdo 5">
            <a:extLst>
              <a:ext uri="{FF2B5EF4-FFF2-40B4-BE49-F238E27FC236}">
                <a16:creationId xmlns:a16="http://schemas.microsoft.com/office/drawing/2014/main" id="{0339E57F-3D99-40A0-A877-D92F2B5240EB}"/>
              </a:ext>
            </a:extLst>
          </p:cNvPr>
          <p:cNvSpPr>
            <a:spLocks noGrp="1"/>
          </p:cNvSpPr>
          <p:nvPr>
            <p:ph idx="1"/>
          </p:nvPr>
        </p:nvSpPr>
        <p:spPr/>
        <p:txBody>
          <a:bodyPr/>
          <a:lstStyle/>
          <a:p>
            <a:r>
              <a:rPr lang="pt-BR" dirty="0"/>
              <a:t>Quando usamos ponteiros de ponteiros podemos usar os níveis de apontamento que são determinados pelo número de asteriscos que precedem o ponteiro. Portanto, se um ponteiro aponta para um ponteiro que também aponta para um ponteiro que contem um endereço de uma variável char, usaríamos neste caso três asteriscos.</a:t>
            </a:r>
          </a:p>
        </p:txBody>
      </p:sp>
    </p:spTree>
    <p:extLst>
      <p:ext uri="{BB962C8B-B14F-4D97-AF65-F5344CB8AC3E}">
        <p14:creationId xmlns:p14="http://schemas.microsoft.com/office/powerpoint/2010/main" val="87810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0B8CD-40E2-4C5D-8200-44AC04E19584}"/>
              </a:ext>
            </a:extLst>
          </p:cNvPr>
          <p:cNvSpPr>
            <a:spLocks noGrp="1"/>
          </p:cNvSpPr>
          <p:nvPr>
            <p:ph type="title"/>
          </p:nvPr>
        </p:nvSpPr>
        <p:spPr>
          <a:xfrm>
            <a:off x="768693" y="0"/>
            <a:ext cx="10018713" cy="1752599"/>
          </a:xfrm>
        </p:spPr>
        <p:txBody>
          <a:bodyPr>
            <a:noAutofit/>
          </a:bodyPr>
          <a:lstStyle/>
          <a:p>
            <a:r>
              <a:rPr lang="pt-BR" sz="6600" dirty="0">
                <a:latin typeface="Arial" panose="020B0604020202020204" pitchFamily="34" charset="0"/>
                <a:cs typeface="Arial" panose="020B0604020202020204" pitchFamily="34" charset="0"/>
              </a:rPr>
              <a:t>Níveis de Apontamento</a:t>
            </a:r>
          </a:p>
        </p:txBody>
      </p:sp>
      <p:pic>
        <p:nvPicPr>
          <p:cNvPr id="4" name="Imagem 3">
            <a:extLst>
              <a:ext uri="{FF2B5EF4-FFF2-40B4-BE49-F238E27FC236}">
                <a16:creationId xmlns:a16="http://schemas.microsoft.com/office/drawing/2014/main" id="{D89F88DA-3E42-4650-8D49-747652D2A7A8}"/>
              </a:ext>
            </a:extLst>
          </p:cNvPr>
          <p:cNvPicPr>
            <a:picLocks noChangeAspect="1"/>
          </p:cNvPicPr>
          <p:nvPr/>
        </p:nvPicPr>
        <p:blipFill>
          <a:blip r:embed="rId2"/>
          <a:stretch>
            <a:fillRect/>
          </a:stretch>
        </p:blipFill>
        <p:spPr>
          <a:xfrm>
            <a:off x="1406769" y="1752599"/>
            <a:ext cx="9059594" cy="3749014"/>
          </a:xfrm>
          <a:prstGeom prst="rect">
            <a:avLst/>
          </a:prstGeom>
        </p:spPr>
      </p:pic>
    </p:spTree>
    <p:extLst>
      <p:ext uri="{BB962C8B-B14F-4D97-AF65-F5344CB8AC3E}">
        <p14:creationId xmlns:p14="http://schemas.microsoft.com/office/powerpoint/2010/main" val="355673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B5CE6F-F794-47F8-AF74-A6A392F0BEA6}"/>
              </a:ext>
            </a:extLst>
          </p:cNvPr>
          <p:cNvSpPr>
            <a:spLocks noGrp="1"/>
          </p:cNvSpPr>
          <p:nvPr>
            <p:ph type="title"/>
          </p:nvPr>
        </p:nvSpPr>
        <p:spPr>
          <a:xfrm>
            <a:off x="794994" y="0"/>
            <a:ext cx="10018713" cy="1752599"/>
          </a:xfrm>
        </p:spPr>
        <p:txBody>
          <a:bodyPr>
            <a:normAutofit/>
          </a:bodyPr>
          <a:lstStyle/>
          <a:p>
            <a:r>
              <a:rPr lang="pt-BR" sz="6600" dirty="0">
                <a:latin typeface="Arial" panose="020B0604020202020204" pitchFamily="34" charset="0"/>
                <a:cs typeface="Arial" panose="020B0604020202020204" pitchFamily="34" charset="0"/>
              </a:rPr>
              <a:t>Níveis de Apontamento</a:t>
            </a:r>
            <a:endParaRPr lang="pt-BR" sz="6600" dirty="0"/>
          </a:p>
        </p:txBody>
      </p:sp>
      <p:pic>
        <p:nvPicPr>
          <p:cNvPr id="7" name="Imagem 6">
            <a:extLst>
              <a:ext uri="{FF2B5EF4-FFF2-40B4-BE49-F238E27FC236}">
                <a16:creationId xmlns:a16="http://schemas.microsoft.com/office/drawing/2014/main" id="{B1C2B2E1-ED27-4109-8722-E58A362E4CE1}"/>
              </a:ext>
            </a:extLst>
          </p:cNvPr>
          <p:cNvPicPr>
            <a:picLocks noChangeAspect="1"/>
          </p:cNvPicPr>
          <p:nvPr/>
        </p:nvPicPr>
        <p:blipFill>
          <a:blip r:embed="rId2"/>
          <a:stretch>
            <a:fillRect/>
          </a:stretch>
        </p:blipFill>
        <p:spPr>
          <a:xfrm>
            <a:off x="2321171" y="1969477"/>
            <a:ext cx="7441808" cy="3080824"/>
          </a:xfrm>
          <a:prstGeom prst="rect">
            <a:avLst/>
          </a:prstGeom>
        </p:spPr>
      </p:pic>
    </p:spTree>
    <p:extLst>
      <p:ext uri="{BB962C8B-B14F-4D97-AF65-F5344CB8AC3E}">
        <p14:creationId xmlns:p14="http://schemas.microsoft.com/office/powerpoint/2010/main" val="2939181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153</TotalTime>
  <Words>234</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7</vt:i4>
      </vt:variant>
    </vt:vector>
  </HeadingPairs>
  <TitlesOfParts>
    <vt:vector size="10" baseType="lpstr">
      <vt:lpstr>Arial</vt:lpstr>
      <vt:lpstr>Corbel</vt:lpstr>
      <vt:lpstr>Paralaxe</vt:lpstr>
      <vt:lpstr>   PONTEIROS PARA   PONTEIROS</vt:lpstr>
      <vt:lpstr>O que é?</vt:lpstr>
      <vt:lpstr>Sintaxe</vt:lpstr>
      <vt:lpstr>Sintaxe</vt:lpstr>
      <vt:lpstr>Níveis de Apontamento</vt:lpstr>
      <vt:lpstr>Níveis de Apontamento</vt:lpstr>
      <vt:lpstr>Níveis de Apontamento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PONTEIROS PARA   PONTEIROS</dc:title>
  <dc:creator>Lucas '</dc:creator>
  <cp:lastModifiedBy>Lucas '</cp:lastModifiedBy>
  <cp:revision>9</cp:revision>
  <dcterms:created xsi:type="dcterms:W3CDTF">2017-09-04T21:59:58Z</dcterms:created>
  <dcterms:modified xsi:type="dcterms:W3CDTF">2017-09-05T00:33:55Z</dcterms:modified>
</cp:coreProperties>
</file>