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6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83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6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03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2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4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8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8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4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2E29CD-CD32-4148-881A-E7772177964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6B0A28-272C-4C6A-B6B8-5A9676593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951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B4005-D9D3-405F-8E60-5DB7B49A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207" y="699051"/>
            <a:ext cx="8001000" cy="2971801"/>
          </a:xfrm>
        </p:spPr>
        <p:txBody>
          <a:bodyPr/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JO-KEN-PO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AC6CB-5284-4899-9D53-CBB77647C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177" y="6172201"/>
            <a:ext cx="6869527" cy="46309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Bragança, César Henrique e Gabriel Veloso</a:t>
            </a:r>
          </a:p>
        </p:txBody>
      </p:sp>
    </p:spTree>
    <p:extLst>
      <p:ext uri="{BB962C8B-B14F-4D97-AF65-F5344CB8AC3E}">
        <p14:creationId xmlns:p14="http://schemas.microsoft.com/office/powerpoint/2010/main" val="30471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09F96-1713-428C-B576-58E6D45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6" y="344556"/>
            <a:ext cx="5398536" cy="110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044364-1C6B-4120-9A43-8D83142F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78" y="1713694"/>
            <a:ext cx="5774436" cy="43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09F96-1713-428C-B576-58E6D45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6" y="344556"/>
            <a:ext cx="8711580" cy="110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VITÓRIA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F777AB-59A6-455C-A31A-9B44D39E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95" y="1451848"/>
            <a:ext cx="5875899" cy="46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3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09F96-1713-428C-B576-58E6D45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6" y="344556"/>
            <a:ext cx="5398536" cy="110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1B5C1A-C7D2-46C6-B227-335EFBC2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53" y="1649510"/>
            <a:ext cx="9093693" cy="44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09F96-1713-428C-B576-58E6D45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6" y="344556"/>
            <a:ext cx="6392450" cy="110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11259E-55F7-4B0B-8013-B30D942B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02" y="1599906"/>
            <a:ext cx="5584873" cy="45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09F96-1713-428C-B576-58E6D45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6" y="344556"/>
            <a:ext cx="6392450" cy="110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67D91D-F33B-466F-BFF2-6FFB98D5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451849"/>
            <a:ext cx="8524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540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JO-KEN-PO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JO-KEN-PO</dc:title>
  <dc:creator>Lucas '</dc:creator>
  <cp:lastModifiedBy>Lucas '</cp:lastModifiedBy>
  <cp:revision>3</cp:revision>
  <dcterms:created xsi:type="dcterms:W3CDTF">2017-11-22T19:20:25Z</dcterms:created>
  <dcterms:modified xsi:type="dcterms:W3CDTF">2017-11-22T19:41:49Z</dcterms:modified>
</cp:coreProperties>
</file>