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BB-408C-469B-82CE-F9121E0B9074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58571FE-3806-426E-A2FA-AEFB377F8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73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BB-408C-469B-82CE-F9121E0B9074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8571FE-3806-426E-A2FA-AEFB377F8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97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BB-408C-469B-82CE-F9121E0B9074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8571FE-3806-426E-A2FA-AEFB377F820F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610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BB-408C-469B-82CE-F9121E0B9074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8571FE-3806-426E-A2FA-AEFB377F8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615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BB-408C-469B-82CE-F9121E0B9074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8571FE-3806-426E-A2FA-AEFB377F820F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3046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BB-408C-469B-82CE-F9121E0B9074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8571FE-3806-426E-A2FA-AEFB377F8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508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BB-408C-469B-82CE-F9121E0B9074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71FE-3806-426E-A2FA-AEFB377F8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204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BB-408C-469B-82CE-F9121E0B9074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71FE-3806-426E-A2FA-AEFB377F8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08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BB-408C-469B-82CE-F9121E0B9074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71FE-3806-426E-A2FA-AEFB377F8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BB-408C-469B-82CE-F9121E0B9074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8571FE-3806-426E-A2FA-AEFB377F8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99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BB-408C-469B-82CE-F9121E0B9074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8571FE-3806-426E-A2FA-AEFB377F8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63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BB-408C-469B-82CE-F9121E0B9074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8571FE-3806-426E-A2FA-AEFB377F8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58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BB-408C-469B-82CE-F9121E0B9074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71FE-3806-426E-A2FA-AEFB377F8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86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BB-408C-469B-82CE-F9121E0B9074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71FE-3806-426E-A2FA-AEFB377F8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99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BB-408C-469B-82CE-F9121E0B9074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71FE-3806-426E-A2FA-AEFB377F8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42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BB-408C-469B-82CE-F9121E0B9074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8571FE-3806-426E-A2FA-AEFB377F8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62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DA8BB-408C-469B-82CE-F9121E0B9074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58571FE-3806-426E-A2FA-AEFB377F82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46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CFAE5-6986-4D83-B968-C4A720C9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6916" y="1631175"/>
            <a:ext cx="8915399" cy="1961322"/>
          </a:xfrm>
        </p:spPr>
        <p:txBody>
          <a:bodyPr>
            <a:normAutofit/>
          </a:bodyPr>
          <a:lstStyle/>
          <a:p>
            <a:r>
              <a:rPr lang="pt-BR" sz="8000" dirty="0">
                <a:latin typeface="Arial" panose="020B0604020202020204" pitchFamily="34" charset="0"/>
                <a:cs typeface="Arial" panose="020B0604020202020204" pitchFamily="34" charset="0"/>
              </a:rPr>
              <a:t>Jogo da Memória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5FAA09-5419-474D-A5D2-F7BA83122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3078" y="6154873"/>
            <a:ext cx="9144000" cy="1655762"/>
          </a:xfrm>
        </p:spPr>
        <p:txBody>
          <a:bodyPr/>
          <a:lstStyle/>
          <a:p>
            <a:r>
              <a:rPr lang="pt-BR" dirty="0"/>
              <a:t>Lucas Bragança, Marlon </a:t>
            </a:r>
            <a:r>
              <a:rPr lang="pt-BR" dirty="0" err="1"/>
              <a:t>Brendo</a:t>
            </a:r>
            <a:r>
              <a:rPr lang="pt-BR" dirty="0"/>
              <a:t> e Pablo Soares.</a:t>
            </a:r>
          </a:p>
        </p:txBody>
      </p:sp>
    </p:spTree>
    <p:extLst>
      <p:ext uri="{BB962C8B-B14F-4D97-AF65-F5344CB8AC3E}">
        <p14:creationId xmlns:p14="http://schemas.microsoft.com/office/powerpoint/2010/main" val="1378342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C5F9-9A7E-4BB0-B158-7ED92E66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712" y="638178"/>
            <a:ext cx="8911687" cy="1280890"/>
          </a:xfrm>
        </p:spPr>
        <p:txBody>
          <a:bodyPr/>
          <a:lstStyle/>
          <a:p>
            <a:r>
              <a:rPr lang="pt-BR" dirty="0"/>
              <a:t>Exporta Menu e Estatísticas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BDE9DA-1F09-4978-BC32-6A76FE747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17" y="1802053"/>
            <a:ext cx="10702507" cy="441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5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E034E-FF0B-4795-9147-2C5CB68D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247" y="650614"/>
            <a:ext cx="8911687" cy="1280890"/>
          </a:xfrm>
        </p:spPr>
        <p:txBody>
          <a:bodyPr/>
          <a:lstStyle/>
          <a:p>
            <a:r>
              <a:rPr lang="pt-BR" dirty="0"/>
              <a:t>Variáveis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5D9E40-C805-4380-B86D-62DCB7235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797" y="1291059"/>
            <a:ext cx="7385370" cy="529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6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B38CB-806F-42F2-B370-F567152D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144" y="609431"/>
            <a:ext cx="8911687" cy="543508"/>
          </a:xfrm>
        </p:spPr>
        <p:txBody>
          <a:bodyPr>
            <a:noAutofit/>
          </a:bodyPr>
          <a:lstStyle/>
          <a:p>
            <a:r>
              <a:rPr lang="pt-BR" dirty="0"/>
              <a:t>Layout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CA2B2-1564-41C5-A75C-2A68589DF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01" y="1245704"/>
            <a:ext cx="6812296" cy="511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2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BEF50ED-4E9F-45F7-A563-8FA364891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312" y="1345515"/>
            <a:ext cx="6852433" cy="4978263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DED9A7C1-80C5-4496-8C2E-5323492D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527" y="604618"/>
            <a:ext cx="8911687" cy="640445"/>
          </a:xfrm>
        </p:spPr>
        <p:txBody>
          <a:bodyPr/>
          <a:lstStyle/>
          <a:p>
            <a:r>
              <a:rPr lang="pt-BR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23004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5EAC-2E88-445F-9DB2-B59746145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750" y="650615"/>
            <a:ext cx="8911687" cy="1280890"/>
          </a:xfrm>
        </p:spPr>
        <p:txBody>
          <a:bodyPr/>
          <a:lstStyle/>
          <a:p>
            <a:r>
              <a:rPr lang="pt-BR" dirty="0"/>
              <a:t>Eventos - Variáveis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D61B83-90E1-4135-BA6B-9CAFA832D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64" y="1931505"/>
            <a:ext cx="8847272" cy="29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9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3DE1E-9FAB-46B4-8965-9073E1E4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750" y="650615"/>
            <a:ext cx="8911687" cy="1280890"/>
          </a:xfrm>
        </p:spPr>
        <p:txBody>
          <a:bodyPr/>
          <a:lstStyle/>
          <a:p>
            <a:r>
              <a:rPr lang="pt-BR" dirty="0"/>
              <a:t>Eventos – Ações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F0D5AD-15A1-46C6-87B7-B6CC8073B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084" y="1691200"/>
            <a:ext cx="7123063" cy="414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4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50F7C-9A4A-41C6-BDF9-63FF5780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780" y="652245"/>
            <a:ext cx="8911687" cy="1280890"/>
          </a:xfrm>
        </p:spPr>
        <p:txBody>
          <a:bodyPr/>
          <a:lstStyle/>
          <a:p>
            <a:r>
              <a:rPr lang="pt-BR" dirty="0"/>
              <a:t>Eventos – Ações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F5785B-8486-41E8-9BF4-B21A15221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" y="1481137"/>
            <a:ext cx="3884808" cy="295790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5EEC0C8-48D8-4A81-A762-A0AD344CC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819" y="1481137"/>
            <a:ext cx="5794401" cy="530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2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DF5E0-B3D8-4B0F-89EA-4B680EF7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94" y="637362"/>
            <a:ext cx="8911687" cy="1280890"/>
          </a:xfrm>
        </p:spPr>
        <p:txBody>
          <a:bodyPr/>
          <a:lstStyle/>
          <a:p>
            <a:r>
              <a:rPr lang="pt-BR" dirty="0"/>
              <a:t>Eventos – Condições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E31E3F4-BE8E-4BC7-8BE6-563F7A40F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507" y="1277807"/>
            <a:ext cx="6291336" cy="547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9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DF5E0-B3D8-4B0F-89EA-4B680EF7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94" y="637362"/>
            <a:ext cx="8911687" cy="1280890"/>
          </a:xfrm>
        </p:spPr>
        <p:txBody>
          <a:bodyPr/>
          <a:lstStyle/>
          <a:p>
            <a:r>
              <a:rPr lang="pt-BR" dirty="0"/>
              <a:t>Eventos – Condições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A017A2-A190-4A4A-8409-A8F98351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09" y="1521215"/>
            <a:ext cx="6405856" cy="43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58445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34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Cacho</vt:lpstr>
      <vt:lpstr>Jogo da Memória</vt:lpstr>
      <vt:lpstr>Variáveis</vt:lpstr>
      <vt:lpstr>Layout</vt:lpstr>
      <vt:lpstr>Layout</vt:lpstr>
      <vt:lpstr>Eventos - Variáveis</vt:lpstr>
      <vt:lpstr>Eventos – Ações</vt:lpstr>
      <vt:lpstr>Eventos – Ações</vt:lpstr>
      <vt:lpstr>Eventos – Condições</vt:lpstr>
      <vt:lpstr>Eventos – Condições</vt:lpstr>
      <vt:lpstr>Exporta Menu e Estatísticas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Jogo da Memória</dc:title>
  <dc:creator>Lucas</dc:creator>
  <cp:lastModifiedBy>Lucas</cp:lastModifiedBy>
  <cp:revision>5</cp:revision>
  <dcterms:created xsi:type="dcterms:W3CDTF">2018-06-11T05:05:55Z</dcterms:created>
  <dcterms:modified xsi:type="dcterms:W3CDTF">2018-06-11T05:38:06Z</dcterms:modified>
</cp:coreProperties>
</file>