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0D65B-75E9-4ACE-BF87-855780F8014E}" v="1" dt="2024-11-08T18:42:0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15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60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85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66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70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72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93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53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5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32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2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951E-E961-44BD-876E-58387AF8D638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B721CF-DCA1-44D3-8E5B-EF91370CC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32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F99EE-284E-9628-900D-7B28D2255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00" y="576071"/>
            <a:ext cx="9505060" cy="1662283"/>
          </a:xfrm>
        </p:spPr>
        <p:txBody>
          <a:bodyPr/>
          <a:lstStyle/>
          <a:p>
            <a:pPr algn="ctr"/>
            <a:r>
              <a:rPr lang="en-US" sz="4800" dirty="0"/>
              <a:t>Sistema de </a:t>
            </a:r>
            <a:r>
              <a:rPr lang="en-US" sz="4800" dirty="0" err="1"/>
              <a:t>Gerenciamento</a:t>
            </a:r>
            <a:r>
              <a:rPr lang="en-US" sz="4800" dirty="0"/>
              <a:t> de </a:t>
            </a:r>
            <a:r>
              <a:rPr lang="en-US" sz="4800" dirty="0" err="1"/>
              <a:t>Pacientes</a:t>
            </a:r>
            <a:r>
              <a:rPr lang="en-US" sz="4800" dirty="0"/>
              <a:t> para Clinica </a:t>
            </a:r>
            <a:r>
              <a:rPr lang="en-US" sz="4800" dirty="0" err="1"/>
              <a:t>Médica</a:t>
            </a:r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A05988-8CE5-3B47-AD95-6BCE90D6646E}"/>
              </a:ext>
            </a:extLst>
          </p:cNvPr>
          <p:cNvSpPr txBox="1"/>
          <p:nvPr/>
        </p:nvSpPr>
        <p:spPr>
          <a:xfrm>
            <a:off x="544196" y="4224529"/>
            <a:ext cx="5093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Alunos</a:t>
            </a:r>
            <a:r>
              <a:rPr lang="en-US" sz="1600" dirty="0"/>
              <a:t>:</a:t>
            </a:r>
          </a:p>
          <a:p>
            <a:r>
              <a:rPr lang="en-US" sz="1600" dirty="0"/>
              <a:t>Adriano da Silva Lima			        CP300936X</a:t>
            </a:r>
          </a:p>
          <a:p>
            <a:r>
              <a:rPr lang="en-US" sz="1600" dirty="0"/>
              <a:t>Lucas Oliveira Cavalcanti de Sousa   	 CP3014738</a:t>
            </a:r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62F9AC-F7A2-6497-A064-FE05A931BC28}"/>
              </a:ext>
            </a:extLst>
          </p:cNvPr>
          <p:cNvSpPr txBox="1"/>
          <p:nvPr/>
        </p:nvSpPr>
        <p:spPr>
          <a:xfrm>
            <a:off x="544196" y="5213347"/>
            <a:ext cx="5012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Professores</a:t>
            </a:r>
            <a:r>
              <a:rPr lang="en-US" sz="1600" dirty="0"/>
              <a:t>:</a:t>
            </a:r>
          </a:p>
          <a:p>
            <a:r>
              <a:rPr lang="en-US" sz="1600" dirty="0"/>
              <a:t>Carlos Eduardo </a:t>
            </a:r>
            <a:r>
              <a:rPr lang="en-US" sz="1600" dirty="0" err="1"/>
              <a:t>Beluzo</a:t>
            </a:r>
            <a:r>
              <a:rPr lang="en-US" sz="1600" dirty="0"/>
              <a:t> 			 	 2267801</a:t>
            </a:r>
          </a:p>
          <a:p>
            <a:r>
              <a:rPr lang="en-US" sz="1600" dirty="0"/>
              <a:t>Cecilia Sosa Arias Peixoto			 1140174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4176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29464-69E6-B776-6E43-E5D0B00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 Sistema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71B94-2650-19B9-AD9E-82420885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Objetivo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O Sistema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para </a:t>
            </a:r>
            <a:r>
              <a:rPr lang="en-US" dirty="0" err="1"/>
              <a:t>gerenciar</a:t>
            </a:r>
            <a:r>
              <a:rPr lang="en-US" dirty="0"/>
              <a:t> </a:t>
            </a:r>
            <a:r>
              <a:rPr lang="en-US" dirty="0" err="1"/>
              <a:t>cadastros</a:t>
            </a:r>
            <a:r>
              <a:rPr lang="en-US" dirty="0"/>
              <a:t> de </a:t>
            </a:r>
            <a:r>
              <a:rPr lang="en-US" dirty="0" err="1"/>
              <a:t>pacientes</a:t>
            </a:r>
            <a:r>
              <a:rPr lang="en-US" dirty="0"/>
              <a:t>, medicos e 	</a:t>
            </a:r>
            <a:r>
              <a:rPr lang="en-US" dirty="0" err="1"/>
              <a:t>agendamentos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Funcionalidades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principais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Tela Principal: </a:t>
            </a:r>
            <a:r>
              <a:rPr lang="en-US" dirty="0" err="1"/>
              <a:t>Exibição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com dados do </a:t>
            </a:r>
            <a:r>
              <a:rPr lang="en-US" dirty="0" err="1"/>
              <a:t>agendamento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paciente</a:t>
            </a:r>
            <a:r>
              <a:rPr lang="en-US" dirty="0"/>
              <a:t>, 	medico, 	data, </a:t>
            </a:r>
            <a:r>
              <a:rPr lang="en-US" dirty="0" err="1"/>
              <a:t>alem</a:t>
            </a:r>
            <a:r>
              <a:rPr lang="en-US" dirty="0"/>
              <a:t> de </a:t>
            </a:r>
            <a:r>
              <a:rPr lang="en-US" dirty="0" err="1"/>
              <a:t>ações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excluir</a:t>
            </a:r>
            <a:r>
              <a:rPr lang="en-US" dirty="0"/>
              <a:t> </a:t>
            </a:r>
            <a:r>
              <a:rPr lang="en-US" dirty="0" err="1"/>
              <a:t>agendamentos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Tela de </a:t>
            </a:r>
            <a:r>
              <a:rPr lang="en-US" dirty="0" err="1"/>
              <a:t>Agendamento</a:t>
            </a:r>
            <a:r>
              <a:rPr lang="en-US" dirty="0"/>
              <a:t> de Consulta: Interface para </a:t>
            </a:r>
            <a:r>
              <a:rPr lang="en-US" dirty="0" err="1"/>
              <a:t>inserir</a:t>
            </a:r>
            <a:r>
              <a:rPr lang="en-US" dirty="0"/>
              <a:t> dados para </a:t>
            </a:r>
            <a:r>
              <a:rPr lang="en-US" dirty="0" err="1"/>
              <a:t>agendar</a:t>
            </a:r>
            <a:r>
              <a:rPr lang="en-US" dirty="0"/>
              <a:t> 	consulta.</a:t>
            </a:r>
          </a:p>
          <a:p>
            <a:pPr marL="0" indent="0">
              <a:buNone/>
            </a:pPr>
            <a:r>
              <a:rPr lang="en-US" dirty="0"/>
              <a:t>	Tela de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Pacientes</a:t>
            </a:r>
            <a:r>
              <a:rPr lang="en-US" dirty="0"/>
              <a:t> e </a:t>
            </a:r>
            <a:r>
              <a:rPr lang="en-US" dirty="0" err="1"/>
              <a:t>Médicos</a:t>
            </a:r>
            <a:r>
              <a:rPr lang="en-US" dirty="0"/>
              <a:t>: Para </a:t>
            </a:r>
            <a:r>
              <a:rPr lang="en-US" dirty="0" err="1"/>
              <a:t>adicionar</a:t>
            </a:r>
            <a:r>
              <a:rPr lang="en-US" dirty="0"/>
              <a:t> e </a:t>
            </a:r>
            <a:r>
              <a:rPr lang="en-US" dirty="0" err="1"/>
              <a:t>gerenciar</a:t>
            </a:r>
            <a:r>
              <a:rPr lang="en-US" dirty="0"/>
              <a:t> 	</a:t>
            </a:r>
            <a:r>
              <a:rPr lang="en-US" dirty="0" err="1"/>
              <a:t>informações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838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3D4C6-D179-8554-CE49-8B34F14E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1DC0B-4FD5-8992-3E8D-7768D553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51882" cy="388077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0F6FC"/>
                </a:solidFill>
              </a:rPr>
              <a:t>Java com Eclipse: Linguagem e IDE utilizadas para desenvolvimento do sistema.</a:t>
            </a:r>
          </a:p>
          <a:p>
            <a:pPr marL="0" indent="0">
              <a:buNone/>
            </a:pPr>
            <a:endParaRPr lang="pt-BR" dirty="0">
              <a:solidFill>
                <a:srgbClr val="F0F6FC"/>
              </a:solidFill>
            </a:endParaRPr>
          </a:p>
          <a:p>
            <a:r>
              <a:rPr lang="pt-BR" b="0" i="0" dirty="0" err="1">
                <a:solidFill>
                  <a:srgbClr val="F0F6FC"/>
                </a:solidFill>
                <a:effectLst/>
              </a:rPr>
              <a:t>Tomcat</a:t>
            </a:r>
            <a:r>
              <a:rPr lang="pt-BR" b="0" i="0" dirty="0">
                <a:solidFill>
                  <a:srgbClr val="F0F6FC"/>
                </a:solidFill>
                <a:effectLst/>
              </a:rPr>
              <a:t>: Ser</a:t>
            </a:r>
            <a:r>
              <a:rPr lang="pt-BR" dirty="0">
                <a:solidFill>
                  <a:srgbClr val="F0F6FC"/>
                </a:solidFill>
              </a:rPr>
              <a:t>vidor web responsável por hospedar a aplicação.</a:t>
            </a:r>
          </a:p>
          <a:p>
            <a:endParaRPr lang="pt-BR" dirty="0">
              <a:solidFill>
                <a:srgbClr val="F0F6FC"/>
              </a:solidFill>
            </a:endParaRPr>
          </a:p>
          <a:p>
            <a:r>
              <a:rPr lang="pt-BR" dirty="0">
                <a:solidFill>
                  <a:srgbClr val="F0F6FC"/>
                </a:solidFill>
              </a:rPr>
              <a:t>MySQL: Banco de dados relacional utilizado para armazenar os dados.</a:t>
            </a:r>
          </a:p>
          <a:p>
            <a:endParaRPr lang="pt-BR" dirty="0">
              <a:solidFill>
                <a:srgbClr val="F0F6FC"/>
              </a:solidFill>
            </a:endParaRPr>
          </a:p>
          <a:p>
            <a:r>
              <a:rPr lang="pt-BR" b="0" i="0" dirty="0">
                <a:solidFill>
                  <a:srgbClr val="F0F6FC"/>
                </a:solidFill>
                <a:effectLst/>
              </a:rPr>
              <a:t>JDBC: API de conexão com o MySQL.</a:t>
            </a:r>
          </a:p>
          <a:p>
            <a:endParaRPr lang="pt-BR" dirty="0">
              <a:solidFill>
                <a:srgbClr val="F0F6FC"/>
              </a:solidFill>
            </a:endParaRPr>
          </a:p>
          <a:p>
            <a:endParaRPr lang="pt-BR" dirty="0">
              <a:solidFill>
                <a:srgbClr val="F0F6FC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13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6F76F-1F43-4DAE-694A-5AC0FCB9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dificuldades</a:t>
            </a:r>
            <a:r>
              <a:rPr lang="en-US" dirty="0"/>
              <a:t> </a:t>
            </a:r>
            <a:r>
              <a:rPr lang="en-US" dirty="0" err="1"/>
              <a:t>encontradas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67ABC-C864-BE60-1FA3-8D6514F2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Integração</a:t>
            </a:r>
            <a:r>
              <a:rPr lang="en-US" dirty="0"/>
              <a:t> do MySQL com Java: </a:t>
            </a:r>
            <a:r>
              <a:rPr lang="en-US" dirty="0" err="1"/>
              <a:t>Dificuldade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com a </a:t>
            </a:r>
            <a:r>
              <a:rPr lang="en-US" dirty="0" err="1"/>
              <a:t>configuração</a:t>
            </a:r>
            <a:r>
              <a:rPr lang="en-US" dirty="0"/>
              <a:t> do JDBC e o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conexões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Configuração</a:t>
            </a:r>
            <a:r>
              <a:rPr lang="en-US" dirty="0"/>
              <a:t> do Tomcat: </a:t>
            </a:r>
            <a:r>
              <a:rPr lang="en-US" dirty="0" err="1"/>
              <a:t>Problemas</a:t>
            </a:r>
            <a:r>
              <a:rPr lang="en-US" dirty="0"/>
              <a:t> com </a:t>
            </a:r>
            <a:r>
              <a:rPr lang="en-US" dirty="0" err="1"/>
              <a:t>configuração</a:t>
            </a:r>
            <a:r>
              <a:rPr lang="en-US" dirty="0"/>
              <a:t> de paths e deploy da </a:t>
            </a:r>
            <a:r>
              <a:rPr lang="en-US" dirty="0" err="1"/>
              <a:t>aplicação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Manipulação</a:t>
            </a:r>
            <a:r>
              <a:rPr lang="en-US" dirty="0"/>
              <a:t> de Dados com SQL: </a:t>
            </a:r>
            <a:r>
              <a:rPr lang="en-US" dirty="0" err="1"/>
              <a:t>Dificuldades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as </a:t>
            </a:r>
            <a:r>
              <a:rPr lang="en-US" dirty="0" err="1"/>
              <a:t>consultas</a:t>
            </a:r>
            <a:r>
              <a:rPr lang="en-US" dirty="0"/>
              <a:t> para </a:t>
            </a:r>
            <a:r>
              <a:rPr lang="en-US" dirty="0" err="1"/>
              <a:t>gerenciar</a:t>
            </a:r>
            <a:r>
              <a:rPr lang="en-US" dirty="0"/>
              <a:t> e </a:t>
            </a:r>
            <a:r>
              <a:rPr lang="en-US" dirty="0" err="1"/>
              <a:t>relacionar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29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5BE8B-AD3C-706E-C0E9-30C33206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Considerações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5AC92-21B4-4274-377A-0D7E0F68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Consolidação</a:t>
            </a:r>
            <a:r>
              <a:rPr lang="en-US" dirty="0"/>
              <a:t> dos </a:t>
            </a:r>
            <a:r>
              <a:rPr lang="en-US" dirty="0" err="1"/>
              <a:t>Conhecimentos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Java: 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ajudou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no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habilidades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Experiencia com </a:t>
            </a:r>
            <a:r>
              <a:rPr lang="pt-BR" dirty="0"/>
              <a:t>integração</a:t>
            </a:r>
            <a:r>
              <a:rPr lang="en-US" dirty="0"/>
              <a:t> de Banco de Dados e </a:t>
            </a:r>
            <a:r>
              <a:rPr lang="en-US" dirty="0" err="1"/>
              <a:t>Servidor</a:t>
            </a:r>
            <a:r>
              <a:rPr lang="en-US" dirty="0"/>
              <a:t>: </a:t>
            </a:r>
            <a:r>
              <a:rPr lang="en-US" dirty="0" err="1"/>
              <a:t>Importancia</a:t>
            </a:r>
            <a:r>
              <a:rPr lang="en-US" dirty="0"/>
              <a:t> do </a:t>
            </a:r>
            <a:r>
              <a:rPr lang="en-US" dirty="0" err="1"/>
              <a:t>aprendizado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configuração</a:t>
            </a:r>
            <a:r>
              <a:rPr lang="en-US" dirty="0"/>
              <a:t> e no </a:t>
            </a:r>
            <a:r>
              <a:rPr lang="en-US" dirty="0" err="1"/>
              <a:t>uso</a:t>
            </a:r>
            <a:r>
              <a:rPr lang="en-US" dirty="0"/>
              <a:t> dessas </a:t>
            </a:r>
            <a:r>
              <a:rPr lang="en-US" dirty="0" err="1"/>
              <a:t>tecnologias</a:t>
            </a:r>
            <a:r>
              <a:rPr lang="en-US" dirty="0"/>
              <a:t> juntas.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304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278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Sistema de Gerenciamento de Pacientes para Clinica Médica</vt:lpstr>
      <vt:lpstr>Funcionamento do Sistema</vt:lpstr>
      <vt:lpstr>Tecnologias utilizadas</vt:lpstr>
      <vt:lpstr>Principais dificuldades encontradas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Oliveira</dc:creator>
  <cp:lastModifiedBy>Lucas Oliveira</cp:lastModifiedBy>
  <cp:revision>2</cp:revision>
  <dcterms:created xsi:type="dcterms:W3CDTF">2024-11-08T17:09:03Z</dcterms:created>
  <dcterms:modified xsi:type="dcterms:W3CDTF">2024-11-09T00:23:15Z</dcterms:modified>
</cp:coreProperties>
</file>