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embeddedFontLst>
    <p:embeddedFont>
      <p:font typeface="Century Schoolboo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qH4jehLMcgKrZ0IjOx6lBj9F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Schoolbook-bold.fntdata"/><Relationship Id="rId16" Type="http://schemas.openxmlformats.org/officeDocument/2006/relationships/font" Target="fonts/CenturySchoolbook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Schoolbook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Schoolbook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ctrTitle"/>
          </p:nvPr>
        </p:nvSpPr>
        <p:spPr>
          <a:xfrm>
            <a:off x="2286000" y="2842574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subTitle"/>
          </p:nvPr>
        </p:nvSpPr>
        <p:spPr>
          <a:xfrm>
            <a:off x="2286000" y="4721696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100"/>
              <a:buNone/>
              <a:defRPr b="1" sz="20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457200" y="1600200"/>
            <a:ext cx="7467600" cy="3556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Char char="❑"/>
              <a:defRPr/>
            </a:lvl1pPr>
            <a:lvl2pPr indent="-335280" lvl="1" marL="914400" algn="l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68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080"/>
              <a:buChar char="🞆"/>
              <a:defRPr/>
            </a:lvl4pPr>
            <a:lvl5pPr indent="-297688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088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6DD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BE9CD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DBE9CD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EF4E8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6DDAC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EF4E8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" name="Google Shape;16;p1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6DDA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" name="Google Shape;17;p1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C6DDAC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p1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6DDAC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" name="Google Shape;20;p1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6DDAC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rt030211\Desktop\Sao Paulo - Geral\São Paulo_sem campus-01.jpg" id="26" name="Google Shape;2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60662" y="222250"/>
            <a:ext cx="4835525" cy="216058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/>
          <p:nvPr>
            <p:ph type="title"/>
          </p:nvPr>
        </p:nvSpPr>
        <p:spPr>
          <a:xfrm>
            <a:off x="457200" y="836612"/>
            <a:ext cx="7467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small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457200" y="1557337"/>
            <a:ext cx="7467600" cy="49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1820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BC8AA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6DDA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7EAA21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entury Schoolbook"/>
              <a:buNone/>
              <a:defRPr b="1" i="0" sz="1400" u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1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6DDAC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" name="Google Shape;40;p1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6DDAC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" name="Google Shape;41;p1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" name="Google Shape;42;p1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6DD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rt030211\Desktop\Sao Paulo - Geral\São Paulo_sem campus-01.jpg" id="45" name="Google Shape;4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80975" y="0"/>
            <a:ext cx="2417762" cy="10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836612"/>
            <a:ext cx="74676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small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90C2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457200" y="1557337"/>
            <a:ext cx="7467600" cy="499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84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1820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BC8AA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6DDA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7EAA21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tcc-chatbot-triagem-medica.vercel.app/logi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243700" y="3512875"/>
            <a:ext cx="7365600" cy="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b="1" i="0" lang="en-US" sz="2500" u="none">
                <a:solidFill>
                  <a:schemeClr val="dk1"/>
                </a:solidFill>
              </a:rPr>
              <a:t>A NOVA ERA DA INTELIGÊNCIA ARTIFICIAL: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b="1" i="0" lang="en-US" sz="2500" u="none">
                <a:solidFill>
                  <a:schemeClr val="dk1"/>
                </a:solidFill>
              </a:rPr>
              <a:t>DESENVOLVIMENTO DE UM CHATBOT PARA TRIAGEM AUTOMATIZADA DE SINTOMAS</a:t>
            </a:r>
            <a:endParaRPr sz="900"/>
          </a:p>
        </p:txBody>
      </p:sp>
      <p:sp>
        <p:nvSpPr>
          <p:cNvPr id="56" name="Google Shape;56;p1"/>
          <p:cNvSpPr txBox="1"/>
          <p:nvPr/>
        </p:nvSpPr>
        <p:spPr>
          <a:xfrm>
            <a:off x="1635863" y="4288500"/>
            <a:ext cx="7451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100" u="none">
                <a:solidFill>
                  <a:schemeClr val="dk1"/>
                </a:solidFill>
              </a:rPr>
              <a:t>ANÁLISE E DESENVOLVIMENTO DE SISTEMAS</a:t>
            </a:r>
            <a:endParaRPr sz="1100"/>
          </a:p>
        </p:txBody>
      </p:sp>
      <p:sp>
        <p:nvSpPr>
          <p:cNvPr id="57" name="Google Shape;57;p1"/>
          <p:cNvSpPr txBox="1"/>
          <p:nvPr/>
        </p:nvSpPr>
        <p:spPr>
          <a:xfrm>
            <a:off x="2359700" y="5177050"/>
            <a:ext cx="64803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None/>
            </a:pPr>
            <a:r>
              <a:rPr i="0" lang="en-US" sz="1800" u="none">
                <a:solidFill>
                  <a:schemeClr val="dk2"/>
                </a:solidFill>
              </a:rPr>
              <a:t>Autor: Lucas Oliveira Cavalcanti de Sousa</a:t>
            </a:r>
            <a:endParaRPr/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None/>
            </a:pPr>
            <a:r>
              <a:rPr i="0" lang="en-US" sz="1800" u="none">
                <a:solidFill>
                  <a:schemeClr val="dk2"/>
                </a:solidFill>
              </a:rPr>
              <a:t>Professor: José </a:t>
            </a:r>
            <a:r>
              <a:rPr lang="en-US" sz="1800">
                <a:solidFill>
                  <a:schemeClr val="dk2"/>
                </a:solidFill>
              </a:rPr>
              <a:t>Américo</a:t>
            </a:r>
            <a:r>
              <a:rPr i="0" lang="en-US" sz="1800" u="none">
                <a:solidFill>
                  <a:schemeClr val="dk2"/>
                </a:solidFill>
              </a:rPr>
              <a:t> dos Santos Mendonça </a:t>
            </a:r>
            <a:endParaRPr i="0" sz="1800" u="none">
              <a:solidFill>
                <a:schemeClr val="dk2"/>
              </a:solidFill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None/>
            </a:pPr>
            <a:r>
              <a:t/>
            </a:r>
            <a:endParaRPr i="0" sz="1800" u="none">
              <a:solidFill>
                <a:schemeClr val="dk2"/>
              </a:solidFill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243712" y="6365875"/>
            <a:ext cx="75963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entury Schoolbook"/>
              <a:buNone/>
            </a:pPr>
            <a:r>
              <a:rPr b="1" i="0" lang="en-US" sz="1800" u="none">
                <a:solidFill>
                  <a:schemeClr val="dk2"/>
                </a:solidFill>
              </a:rPr>
              <a:t>Maio/2025</a:t>
            </a:r>
            <a:endParaRPr b="1" i="0" sz="1800" u="none">
              <a:solidFill>
                <a:schemeClr val="dk2"/>
              </a:solidFill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00" u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idx="1" type="body"/>
          </p:nvPr>
        </p:nvSpPr>
        <p:spPr>
          <a:xfrm>
            <a:off x="250825" y="1700212"/>
            <a:ext cx="8497887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Contexto Atual: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Avanço da IA na área da saúde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Sistemas de saúde sobrecarregados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Demanda por soluções digitais pós-pandemia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Proposta: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experimental de Chatbot para triagem automatizada de sintoma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s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inteligência artificial para orientações preliminares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1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3" lvl="0" marL="534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279400" y="717550"/>
            <a:ext cx="78422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rgbClr val="90C226"/>
                </a:solidFill>
              </a:rPr>
              <a:t>INTRODUÇÃO</a:t>
            </a:r>
            <a:endParaRPr/>
          </a:p>
        </p:txBody>
      </p:sp>
      <p:pic>
        <p:nvPicPr>
          <p:cNvPr id="65" name="Google Shape;65;p3" title="it-7625451_640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850" y="0"/>
            <a:ext cx="3840150" cy="22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" type="body"/>
          </p:nvPr>
        </p:nvSpPr>
        <p:spPr>
          <a:xfrm>
            <a:off x="250825" y="1700212"/>
            <a:ext cx="8497887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Possivel </a:t>
            </a: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Relevância Social: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Facilitação</a:t>
            </a: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acesso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à</a:t>
            </a: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saúde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Orientações rápidas e precisas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Relevância Acadêmica: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entre IA e saúde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Inovação em triagem automatizada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Potencial para expansão futura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3" lvl="0" marL="534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324225" y="811925"/>
            <a:ext cx="78423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rgbClr val="90C226"/>
                </a:solidFill>
              </a:rPr>
              <a:t>JUSTIFICATIVA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body"/>
          </p:nvPr>
        </p:nvSpPr>
        <p:spPr>
          <a:xfrm>
            <a:off x="-203062" y="1762737"/>
            <a:ext cx="84978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Geral: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2" marL="914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⮚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Desenvolver um Chatbot para triagem automatizada de sintomas, otimizando o fluxo de atendimento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6362" lvl="2" marL="914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Objetivos Específicos: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25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⮚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Desenvolver fluxos de conversação baseados em orientações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saúde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25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⮚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protótipo com IA e processamento de linguagem natural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82562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⮚"/>
            </a:pPr>
            <a:r>
              <a:rPr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Validar através de simulações de casos</a:t>
            </a:r>
            <a:endParaRPr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2" marL="914400" marR="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618200"/>
              </a:buClr>
              <a:buSzPts val="1320"/>
              <a:buFont typeface="Noto Sans Symbols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3" lvl="0" marL="534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279400" y="717550"/>
            <a:ext cx="78422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rgbClr val="90C226"/>
                </a:solidFill>
              </a:rPr>
              <a:t>OBJETIVOS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50825" y="1700212"/>
            <a:ext cx="8497887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do Projeto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Levantamento bibliográfico sobre IA, PLN e triagem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 do escopo e requisitos do Chatbot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Processos de Desenvolvimento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Frontend: HTML5, CSS3, JavaScript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Backend: Node.js Express, Integração com OpenAI GPT-3.5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 de dados: MongoDB Atlas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Hospedagem: Vercel, Render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Metodologia: prototipação evolutiva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7620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IDE: Cursor (Auxilio com IA)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3" lvl="0" marL="534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279400" y="717550"/>
            <a:ext cx="78422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rgbClr val="90C226"/>
                </a:solidFill>
              </a:rPr>
              <a:t>M</a:t>
            </a:r>
            <a:r>
              <a:rPr b="1" lang="en-US" sz="3000">
                <a:solidFill>
                  <a:srgbClr val="90C226"/>
                </a:solidFill>
              </a:rPr>
              <a:t>ETODOLOGIA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idx="1" type="body"/>
          </p:nvPr>
        </p:nvSpPr>
        <p:spPr>
          <a:xfrm>
            <a:off x="250825" y="1700212"/>
            <a:ext cx="8497887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Implementação do Chatbot: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intuitiva, responsiva e acessível 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bem-sucedida com 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Funcionalidades Desenvolvidas: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Triagem de sintomas em tempo real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Botão</a:t>
            </a: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emergência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em casos de necessidade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Histórico de conversas e exportação PDF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Avaliações</a:t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positivo n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as simulações</a:t>
            </a: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usabilidade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3" lvl="0" marL="534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279400" y="717550"/>
            <a:ext cx="78422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rgbClr val="90C226"/>
                </a:solidFill>
              </a:rPr>
              <a:t>RESULTADOS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1" type="body"/>
          </p:nvPr>
        </p:nvSpPr>
        <p:spPr>
          <a:xfrm>
            <a:off x="250825" y="1700212"/>
            <a:ext cx="8497887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Alcançado: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 bem-sucedido do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Chatbot</a:t>
            </a: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funcional e acessível para os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usuários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7620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Aprendizado de desenvolvimento e integração com IA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   Investigação e reflexões sobre ética no uso de IA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Perspectivas Futuras: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Possibilidade de expansão para outros contextos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835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para novos desenvolvimentos em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aplicações</a:t>
            </a: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digita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is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3" lvl="0" marL="534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279400" y="717550"/>
            <a:ext cx="78422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rgbClr val="90C226"/>
                </a:solidFill>
              </a:rPr>
              <a:t>CONCLUSÕES</a:t>
            </a:r>
            <a:endParaRPr/>
          </a:p>
        </p:txBody>
      </p:sp>
      <p:pic>
        <p:nvPicPr>
          <p:cNvPr id="96" name="Google Shape;96;p8" title="artificial-intelligence-7768524_64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750" y="0"/>
            <a:ext cx="3628250" cy="200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250825" y="1700212"/>
            <a:ext cx="8497887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287" lvl="0" marL="53498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RUSSEL, S. J.; NORVIG, P. Artificial Intelligence: A Modern Approach, 4th Edition. Pearson, 2020.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8287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BROWN, T. et al. Language Models are Few-Shot Learners. arXiv:2005.14165, 2020.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8287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MEIRELLES, Gustavo. Como o GPT-4o pode transformar o atendimento. In MIT Sloan Management Review Brasil, 26 de setembro de 2004.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8287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ZHAO, Wayne Xin et al. A Survey of Large Language Models. arXiv:2303.18223, 2023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8287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Arial"/>
              <a:buChar char="⮚"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VASWANI, A. et al. Attention is All You Need. arXiv:1706.03762, 2017.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98437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2" lvl="0" marL="534987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2" lvl="0" marL="5349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68287" lvl="0" marL="5349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68287" lvl="0" marL="5349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68287" lvl="0" marL="53498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3" lvl="0" marL="534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279400" y="717550"/>
            <a:ext cx="7842250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rgbClr val="90C226"/>
                </a:solidFill>
              </a:rPr>
              <a:t>REFERENCIAL BIBLIOGRÁFICO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" y="0"/>
            <a:ext cx="9128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107950" y="2492375"/>
            <a:ext cx="849630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</a:pPr>
            <a:r>
              <a:rPr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 obrigado!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rPr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oliveira.cavalcanti@aluno.ifsp.edu.br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i="1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1453" lvl="0" marL="534988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09" name="Google Shape;10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2925" y="541025"/>
            <a:ext cx="2878875" cy="111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/>
          <p:nvPr/>
        </p:nvSpPr>
        <p:spPr>
          <a:xfrm>
            <a:off x="14287" y="4402137"/>
            <a:ext cx="849630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Schoolbook"/>
              <a:buNone/>
            </a:pPr>
            <a:r>
              <a:rPr i="0" lang="en-US" sz="2200" u="none">
                <a:solidFill>
                  <a:schemeClr val="dk1"/>
                </a:solidFill>
              </a:rPr>
              <a:t>Experimente o Chatbot acessando o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20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i="0" lang="en-US" sz="2200" u="none">
                <a:solidFill>
                  <a:schemeClr val="dk1"/>
                </a:solidFill>
              </a:rPr>
              <a:t>abaixo:</a:t>
            </a:r>
            <a:endParaRPr/>
          </a:p>
          <a:p>
            <a:pPr indent="0" lvl="0" marL="2667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Schoolbook"/>
              <a:buNone/>
            </a:pPr>
            <a:r>
              <a:rPr b="1" i="0" lang="en-US" sz="2200" u="none">
                <a:solidFill>
                  <a:schemeClr val="dk1"/>
                </a:solidFill>
              </a:rPr>
              <a:t>tcc-chatbot-triagem-medica.vercel.app</a:t>
            </a:r>
            <a:endParaRPr/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None/>
            </a:pPr>
            <a:r>
              <a:rPr lang="en-US"/>
              <a:t>                                                                            </a:t>
            </a:r>
            <a:endParaRPr b="0" i="0" sz="2000" u="none">
              <a:solidFill>
                <a:srgbClr val="0000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1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Proposta apresentação_2_PRE">
  <a:themeElements>
    <a:clrScheme name="Personalizada 1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0C226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oposta apresentação_2_PRE">
  <a:themeElements>
    <a:clrScheme name="Personalizada 1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0C226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2015-02-06T17:44:01Z</dcterms:created>
  <dc:creator>Adriana</dc:creator>
</cp:coreProperties>
</file>