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D2B0F5-C3C2-4D3A-8A8D-793D0409BE4F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2D6FE64-BE1E-44BC-8973-4D4FE49FDD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Templates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9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</a:t>
            </a:r>
            <a:r>
              <a:rPr lang="es-ES" dirty="0" err="1" smtClean="0"/>
              <a:t>Iterator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Todas las estructuras definidas en STL tienen un </a:t>
            </a:r>
            <a:r>
              <a:rPr lang="es-ES" dirty="0" err="1" smtClean="0"/>
              <a:t>iterador</a:t>
            </a:r>
            <a:r>
              <a:rPr lang="es-ES" dirty="0" smtClean="0"/>
              <a:t> asociado que sabe como recorrer la estructura.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iterador</a:t>
            </a:r>
            <a:r>
              <a:rPr lang="es-ES" dirty="0" smtClean="0"/>
              <a:t> es cargado con punteros a los objetos de la estructura.</a:t>
            </a:r>
          </a:p>
          <a:p>
            <a:r>
              <a:rPr lang="es-ES" dirty="0" smtClean="0"/>
              <a:t>Al recorrer con un </a:t>
            </a:r>
            <a:r>
              <a:rPr lang="es-ES" dirty="0" err="1" smtClean="0"/>
              <a:t>iterador</a:t>
            </a:r>
            <a:r>
              <a:rPr lang="es-ES" dirty="0" smtClean="0"/>
              <a:t>, este puede ser aumentador como un </a:t>
            </a:r>
            <a:r>
              <a:rPr lang="es-ES" dirty="0" err="1" smtClean="0"/>
              <a:t>iterador</a:t>
            </a:r>
            <a:r>
              <a:rPr lang="es-ES" dirty="0" smtClean="0"/>
              <a:t> normal (++) y </a:t>
            </a:r>
            <a:r>
              <a:rPr lang="es-ES" dirty="0" err="1" smtClean="0"/>
              <a:t>automaticamente</a:t>
            </a:r>
            <a:r>
              <a:rPr lang="es-ES" dirty="0" smtClean="0"/>
              <a:t> apunta al </a:t>
            </a:r>
            <a:r>
              <a:rPr lang="es-ES" dirty="0" err="1" smtClean="0"/>
              <a:t>siguente</a:t>
            </a:r>
            <a:r>
              <a:rPr lang="es-ES" dirty="0" smtClean="0"/>
              <a:t> elemento de la estructura si la estructura es lineal.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28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34" y="1752600"/>
            <a:ext cx="6330732" cy="4373563"/>
          </a:xfrm>
        </p:spPr>
      </p:pic>
      <p:cxnSp>
        <p:nvCxnSpPr>
          <p:cNvPr id="7" name="6 Conector recto"/>
          <p:cNvCxnSpPr/>
          <p:nvPr/>
        </p:nvCxnSpPr>
        <p:spPr>
          <a:xfrm>
            <a:off x="1547664" y="1927226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547664" y="2132856"/>
            <a:ext cx="136815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547664" y="1927226"/>
            <a:ext cx="136815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2915816" y="1927226"/>
            <a:ext cx="0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915816" y="2030041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933043" y="180969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Librería que incluye el </a:t>
            </a:r>
            <a:r>
              <a:rPr lang="es-E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</a:t>
            </a:r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de lista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7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34" y="1752600"/>
            <a:ext cx="6330732" cy="4373563"/>
          </a:xfrm>
        </p:spPr>
      </p:pic>
      <p:cxnSp>
        <p:nvCxnSpPr>
          <p:cNvPr id="7" name="6 Conector recto"/>
          <p:cNvCxnSpPr/>
          <p:nvPr/>
        </p:nvCxnSpPr>
        <p:spPr>
          <a:xfrm>
            <a:off x="2411760" y="4005064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411760" y="4210694"/>
            <a:ext cx="115212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411760" y="4005064"/>
            <a:ext cx="115212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3563888" y="4005064"/>
            <a:ext cx="0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868144" y="3573016"/>
            <a:ext cx="0" cy="534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716016" y="292668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Pone al 5 al final de la lista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563888" y="4107880"/>
            <a:ext cx="23042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7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34" y="1752600"/>
            <a:ext cx="6330732" cy="4373563"/>
          </a:xfrm>
        </p:spPr>
      </p:pic>
      <p:cxnSp>
        <p:nvCxnSpPr>
          <p:cNvPr id="7" name="6 Conector recto"/>
          <p:cNvCxnSpPr/>
          <p:nvPr/>
        </p:nvCxnSpPr>
        <p:spPr>
          <a:xfrm>
            <a:off x="2449350" y="4437112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449350" y="4642742"/>
            <a:ext cx="11145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449350" y="4437112"/>
            <a:ext cx="11145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3568427" y="4437112"/>
            <a:ext cx="0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868144" y="3573016"/>
            <a:ext cx="0" cy="96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716016" y="292668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Pone al 3 al principio de la lista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563888" y="4539927"/>
            <a:ext cx="23042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34" y="1752600"/>
            <a:ext cx="6330732" cy="4373563"/>
          </a:xfrm>
        </p:spPr>
      </p:pic>
      <p:cxnSp>
        <p:nvCxnSpPr>
          <p:cNvPr id="7" name="6 Conector recto"/>
          <p:cNvCxnSpPr/>
          <p:nvPr/>
        </p:nvCxnSpPr>
        <p:spPr>
          <a:xfrm>
            <a:off x="3203848" y="4797152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03848" y="5002782"/>
            <a:ext cx="11145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203848" y="4797152"/>
            <a:ext cx="11145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4322925" y="4797152"/>
            <a:ext cx="0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868144" y="3128194"/>
            <a:ext cx="0" cy="14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716016" y="22048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Devuelve un </a:t>
            </a:r>
            <a:r>
              <a:rPr lang="es-E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iterador</a:t>
            </a:r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apuntando al principio de la lista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139952" y="4539928"/>
            <a:ext cx="1728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139952" y="4539928"/>
            <a:ext cx="0" cy="2572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0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34" y="1752600"/>
            <a:ext cx="6330732" cy="4373563"/>
          </a:xfrm>
        </p:spPr>
      </p:pic>
      <p:cxnSp>
        <p:nvCxnSpPr>
          <p:cNvPr id="7" name="6 Conector recto"/>
          <p:cNvCxnSpPr/>
          <p:nvPr/>
        </p:nvCxnSpPr>
        <p:spPr>
          <a:xfrm>
            <a:off x="5508104" y="4806644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508104" y="5012274"/>
            <a:ext cx="93610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508104" y="4806644"/>
            <a:ext cx="93610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6444208" y="4806644"/>
            <a:ext cx="4539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868144" y="3967419"/>
            <a:ext cx="0" cy="83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716016" y="2204864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Devuelve un </a:t>
            </a:r>
            <a:r>
              <a:rPr lang="es-E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iterador</a:t>
            </a:r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apuntando al </a:t>
            </a:r>
            <a:r>
              <a:rPr lang="es-E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teorico</a:t>
            </a:r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elemento que le sigue al ultimo elemento de la lista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0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34" y="1752600"/>
            <a:ext cx="6330732" cy="4373563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348880"/>
            <a:ext cx="431898" cy="12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4455774" cy="4036666"/>
          </a:xfrm>
        </p:spPr>
      </p:pic>
      <p:cxnSp>
        <p:nvCxnSpPr>
          <p:cNvPr id="8" name="7 Conector recto"/>
          <p:cNvCxnSpPr/>
          <p:nvPr/>
        </p:nvCxnSpPr>
        <p:spPr>
          <a:xfrm>
            <a:off x="2555776" y="4077072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555776" y="4282702"/>
            <a:ext cx="18002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555776" y="4077072"/>
            <a:ext cx="18002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4355976" y="4077072"/>
            <a:ext cx="4539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5976" y="417988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060621" y="3933056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Mueve al </a:t>
            </a:r>
            <a:r>
              <a:rPr lang="es-E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iterador</a:t>
            </a:r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una </a:t>
            </a:r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posición </a:t>
            </a:r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hacia adelante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4455774" cy="4036666"/>
          </a:xfrm>
        </p:spPr>
      </p:pic>
      <p:cxnSp>
        <p:nvCxnSpPr>
          <p:cNvPr id="8" name="7 Conector recto"/>
          <p:cNvCxnSpPr/>
          <p:nvPr/>
        </p:nvCxnSpPr>
        <p:spPr>
          <a:xfrm>
            <a:off x="2555776" y="4470589"/>
            <a:ext cx="0" cy="20563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555776" y="4676219"/>
            <a:ext cx="223678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555776" y="4470589"/>
            <a:ext cx="22322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4788024" y="4471494"/>
            <a:ext cx="4539" cy="2056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788024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220072" y="3933056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Inserta el 36 en la posición a la cual apunta el </a:t>
            </a:r>
            <a:r>
              <a:rPr lang="es-E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iterador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9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STL: LISTA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4455774" cy="4036666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24280"/>
            <a:ext cx="80039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plantillas, definiciones genéricas de una estructura. </a:t>
            </a:r>
          </a:p>
          <a:p>
            <a:r>
              <a:rPr lang="es-ES" dirty="0" smtClean="0"/>
              <a:t>Nos permite hablar, por ejemplo, de “vectores de enteros” y “vectores de </a:t>
            </a:r>
            <a:r>
              <a:rPr lang="es-ES" dirty="0" err="1" smtClean="0"/>
              <a:t>strings</a:t>
            </a:r>
            <a:r>
              <a:rPr lang="es-ES" dirty="0" smtClean="0"/>
              <a:t>” sin necesidad de reescribir el código fuente del objeto.</a:t>
            </a:r>
          </a:p>
          <a:p>
            <a:r>
              <a:rPr lang="es-ES" dirty="0" smtClean="0"/>
              <a:t>Existen tanto clases </a:t>
            </a:r>
            <a:r>
              <a:rPr lang="es-ES" dirty="0" err="1" smtClean="0"/>
              <a:t>template</a:t>
            </a:r>
            <a:r>
              <a:rPr lang="es-ES" dirty="0" smtClean="0"/>
              <a:t> como funciones </a:t>
            </a:r>
            <a:r>
              <a:rPr lang="es-ES" dirty="0" err="1" smtClean="0"/>
              <a:t>template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4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</a:t>
            </a:r>
            <a:r>
              <a:rPr lang="es-ES" dirty="0" err="1" smtClean="0"/>
              <a:t>template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6029147" cy="2880320"/>
          </a:xfrm>
        </p:spPr>
      </p:pic>
    </p:spTree>
    <p:extLst>
      <p:ext uri="{BB962C8B-B14F-4D97-AF65-F5344CB8AC3E}">
        <p14:creationId xmlns:p14="http://schemas.microsoft.com/office/powerpoint/2010/main" val="3874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</a:t>
            </a:r>
            <a:r>
              <a:rPr lang="es-ES" dirty="0" err="1" smtClean="0"/>
              <a:t>template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91434"/>
            <a:ext cx="6484672" cy="3030083"/>
          </a:xfrm>
        </p:spPr>
      </p:pic>
    </p:spTree>
    <p:extLst>
      <p:ext uri="{BB962C8B-B14F-4D97-AF65-F5344CB8AC3E}">
        <p14:creationId xmlns:p14="http://schemas.microsoft.com/office/powerpoint/2010/main" val="1188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</a:t>
            </a:r>
            <a:r>
              <a:rPr lang="es-ES" dirty="0" err="1" smtClean="0"/>
              <a:t>template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91434"/>
            <a:ext cx="6484672" cy="3030083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32856"/>
            <a:ext cx="1433435" cy="8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template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52" y="1752600"/>
            <a:ext cx="4240296" cy="4373563"/>
          </a:xfrm>
        </p:spPr>
      </p:pic>
    </p:spTree>
    <p:extLst>
      <p:ext uri="{BB962C8B-B14F-4D97-AF65-F5344CB8AC3E}">
        <p14:creationId xmlns:p14="http://schemas.microsoft.com/office/powerpoint/2010/main" val="10160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template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65" y="2523787"/>
            <a:ext cx="6453070" cy="2831188"/>
          </a:xfrm>
        </p:spPr>
      </p:pic>
    </p:spTree>
    <p:extLst>
      <p:ext uri="{BB962C8B-B14F-4D97-AF65-F5344CB8AC3E}">
        <p14:creationId xmlns:p14="http://schemas.microsoft.com/office/powerpoint/2010/main" val="297175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templates</a:t>
            </a:r>
            <a:r>
              <a:rPr lang="es-ES" dirty="0" smtClean="0"/>
              <a:t> no existen (no generan código) hasta que se instancian.</a:t>
            </a:r>
          </a:p>
          <a:p>
            <a:r>
              <a:rPr lang="es-ES" dirty="0" smtClean="0"/>
              <a:t>Como consecuencia de esto, todo el código debe estar en el .h. </a:t>
            </a:r>
            <a:r>
              <a:rPr lang="es-ES" dirty="0" smtClean="0"/>
              <a:t>Es decir</a:t>
            </a:r>
            <a:r>
              <a:rPr lang="es-ES" dirty="0" smtClean="0"/>
              <a:t>, </a:t>
            </a:r>
            <a:r>
              <a:rPr lang="es-ES" b="1" dirty="0" smtClean="0"/>
              <a:t>no se separa en .h y .</a:t>
            </a:r>
            <a:r>
              <a:rPr lang="es-ES" b="1" dirty="0" err="1" smtClean="0"/>
              <a:t>cpp</a:t>
            </a:r>
            <a:r>
              <a:rPr lang="es-ES" b="1" dirty="0" smtClean="0"/>
              <a:t>.</a:t>
            </a:r>
          </a:p>
          <a:p>
            <a:r>
              <a:rPr lang="es-ES" dirty="0" smtClean="0"/>
              <a:t>Si se separa en .h y .</a:t>
            </a:r>
            <a:r>
              <a:rPr lang="es-ES" dirty="0" err="1" smtClean="0"/>
              <a:t>cpp</a:t>
            </a:r>
            <a:r>
              <a:rPr lang="es-ES" dirty="0" smtClean="0"/>
              <a:t>, se debe generar una definición de todos los métodos para todos los tipos de dato posibles y todas sus combinaciones (en caso de tener 2 tipos genéricos en el </a:t>
            </a:r>
            <a:r>
              <a:rPr lang="es-ES" dirty="0" err="1" smtClean="0"/>
              <a:t>template</a:t>
            </a:r>
            <a:r>
              <a:rPr lang="es-ES" dirty="0" smtClean="0"/>
              <a:t>).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1421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Siglas para Librería Standard de </a:t>
            </a:r>
            <a:r>
              <a:rPr lang="es-ES" dirty="0" err="1" smtClean="0"/>
              <a:t>Templates</a:t>
            </a:r>
            <a:r>
              <a:rPr lang="es-ES" dirty="0" smtClean="0"/>
              <a:t> (Standard </a:t>
            </a:r>
            <a:r>
              <a:rPr lang="es-ES" dirty="0" err="1" smtClean="0"/>
              <a:t>Template</a:t>
            </a:r>
            <a:r>
              <a:rPr lang="es-ES" dirty="0" smtClean="0"/>
              <a:t> Library).</a:t>
            </a:r>
          </a:p>
          <a:p>
            <a:r>
              <a:rPr lang="es-ES" dirty="0" smtClean="0"/>
              <a:t>Tal como lo dice el nombre, esta librería contiene </a:t>
            </a:r>
            <a:r>
              <a:rPr lang="es-ES" dirty="0" err="1" smtClean="0"/>
              <a:t>templates</a:t>
            </a:r>
            <a:r>
              <a:rPr lang="es-ES" dirty="0" smtClean="0"/>
              <a:t> de diferentes estructuras. Por ejemplo Lista o Vector.</a:t>
            </a:r>
          </a:p>
          <a:p>
            <a:r>
              <a:rPr lang="es-ES" dirty="0" err="1" smtClean="0"/>
              <a:t>Tambien</a:t>
            </a:r>
            <a:r>
              <a:rPr lang="es-ES" dirty="0" smtClean="0"/>
              <a:t> tiene funciones </a:t>
            </a:r>
            <a:r>
              <a:rPr lang="es-ES" dirty="0" err="1" smtClean="0"/>
              <a:t>templates</a:t>
            </a:r>
            <a:r>
              <a:rPr lang="es-ES" dirty="0" smtClean="0"/>
              <a:t>, como lo son los algoritmos de ordenamiento.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80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879</TotalTime>
  <Words>349</Words>
  <Application>Microsoft Office PowerPoint</Application>
  <PresentationFormat>Presentación en pantalla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Boticario</vt:lpstr>
      <vt:lpstr>Templates</vt:lpstr>
      <vt:lpstr>¿Qué son?</vt:lpstr>
      <vt:lpstr>Función template</vt:lpstr>
      <vt:lpstr>Función template</vt:lpstr>
      <vt:lpstr>Función template</vt:lpstr>
      <vt:lpstr>Clase template</vt:lpstr>
      <vt:lpstr>Clase template</vt:lpstr>
      <vt:lpstr>IMPORTANTE</vt:lpstr>
      <vt:lpstr>STL</vt:lpstr>
      <vt:lpstr>STL: Iterator</vt:lpstr>
      <vt:lpstr>STL: LISTA</vt:lpstr>
      <vt:lpstr>STL: LISTA</vt:lpstr>
      <vt:lpstr>STL: LISTA</vt:lpstr>
      <vt:lpstr>STL: LISTA</vt:lpstr>
      <vt:lpstr>STL: LISTA</vt:lpstr>
      <vt:lpstr>STL: LISTA</vt:lpstr>
      <vt:lpstr>STL: LISTA</vt:lpstr>
      <vt:lpstr>STL: LISTA</vt:lpstr>
      <vt:lpstr>STL: LISTA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nicolas</dc:creator>
  <cp:lastModifiedBy>nicolas</cp:lastModifiedBy>
  <cp:revision>14</cp:revision>
  <dcterms:created xsi:type="dcterms:W3CDTF">2020-05-23T09:57:39Z</dcterms:created>
  <dcterms:modified xsi:type="dcterms:W3CDTF">2020-05-25T08:24:51Z</dcterms:modified>
</cp:coreProperties>
</file>