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A49F647-26B5-476A-B698-E2F209C6F805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C3D304-1366-449F-AEBD-5A94A412671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Lenguaje de modelado unificado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828800"/>
          </a:xfrm>
        </p:spPr>
        <p:txBody>
          <a:bodyPr/>
          <a:lstStyle/>
          <a:p>
            <a:pPr algn="ctr"/>
            <a:r>
              <a:rPr lang="es-ES" dirty="0" smtClean="0"/>
              <a:t>UML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3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UML no es un lenguaje de programación, es un lenguaje de modelado.</a:t>
            </a:r>
          </a:p>
          <a:p>
            <a:r>
              <a:rPr lang="es-ES" dirty="0" smtClean="0"/>
              <a:t>Sirve como documentación del código.</a:t>
            </a:r>
          </a:p>
          <a:p>
            <a:r>
              <a:rPr lang="es-ES" dirty="0" smtClean="0"/>
              <a:t>Todo código que involucre muchas clases debe tener un UML asociado.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5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HAGO UNA CLASE?</a:t>
            </a:r>
            <a:endParaRPr lang="es-ES" dirty="0"/>
          </a:p>
        </p:txBody>
      </p:sp>
      <p:pic>
        <p:nvPicPr>
          <p:cNvPr id="1026" name="Picture 2" descr="C:\Users\nicolas\Documents\Nicolas\ALGO II\Clase UML imagenes Diapo\Template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2924944"/>
            <a:ext cx="2866621" cy="17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5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MODIFICADORES DE ACCESO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3 modificadores de acceso, que indican quienes pueden acceder a un atributo/método: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Público (+) : </a:t>
            </a:r>
            <a:r>
              <a:rPr lang="es-ES" b="1" dirty="0" smtClean="0"/>
              <a:t>Todos pueden acceder</a:t>
            </a:r>
            <a:r>
              <a:rPr lang="es-ES" dirty="0" smtClean="0"/>
              <a:t>, tanto fuera como dentro de la clase.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Privado (-) : </a:t>
            </a:r>
            <a:r>
              <a:rPr lang="es-ES" b="1" dirty="0" smtClean="0"/>
              <a:t>Sólo dentro de la clase</a:t>
            </a:r>
            <a:r>
              <a:rPr lang="es-ES" dirty="0" smtClean="0"/>
              <a:t> se puede acceder.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Protegido (#) </a:t>
            </a:r>
            <a:r>
              <a:rPr lang="es-ES" b="1" dirty="0" smtClean="0"/>
              <a:t>:  Sólo la clase y sus hijos</a:t>
            </a:r>
            <a:r>
              <a:rPr lang="es-ES" dirty="0" smtClean="0"/>
              <a:t> pueden acceder.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03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UML</a:t>
            </a:r>
            <a:endParaRPr lang="es-ES" dirty="0"/>
          </a:p>
        </p:txBody>
      </p:sp>
      <p:pic>
        <p:nvPicPr>
          <p:cNvPr id="2050" name="Picture 2" descr="C:\Users\nicolas\Documents\Nicolas\ALGO II\Clase UML imagenes Diapo\G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608512" cy="380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y métodos abstractos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método abstracto es aquel que se encuentra declarado en la clase pero no implementado, debe tener en su declaración la palabra clave </a:t>
            </a:r>
            <a:r>
              <a:rPr lang="es-ES" b="1" dirty="0" smtClean="0"/>
              <a:t>virtual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Una clase abstracta es aquella que tiene </a:t>
            </a:r>
            <a:r>
              <a:rPr lang="es-ES" b="1" dirty="0" smtClean="0"/>
              <a:t>al menos</a:t>
            </a:r>
            <a:r>
              <a:rPr lang="es-ES" dirty="0" smtClean="0"/>
              <a:t> </a:t>
            </a:r>
            <a:r>
              <a:rPr lang="es-ES" b="1" dirty="0" smtClean="0"/>
              <a:t>un método abstracto</a:t>
            </a:r>
            <a:r>
              <a:rPr lang="es-ES" dirty="0" smtClean="0"/>
              <a:t>, esta clase no puede ser instanciada.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912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UML</a:t>
            </a:r>
            <a:endParaRPr lang="es-ES" dirty="0"/>
          </a:p>
        </p:txBody>
      </p:sp>
      <p:pic>
        <p:nvPicPr>
          <p:cNvPr id="3074" name="Picture 2" descr="C:\Users\nicolas\Documents\Nicolas\ALGO II\Clase UML imagenes Diapo\Cuadrupe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74" y="2852936"/>
            <a:ext cx="7776865" cy="2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entre 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muchas relaciones entre clases (tiene, crea, usa, …), a cada relación le corresponde algo diferente en UML. En este curso vamos a resumir todas esas interacciones en una sola.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Notar el tipo de flecha. En este caso, UML describe “</a:t>
            </a:r>
            <a:r>
              <a:rPr lang="es-ES" i="1" dirty="0" smtClean="0"/>
              <a:t>Padre</a:t>
            </a:r>
            <a:r>
              <a:rPr lang="es-ES" dirty="0" smtClean="0"/>
              <a:t> </a:t>
            </a:r>
            <a:r>
              <a:rPr lang="es-ES" b="1" dirty="0" smtClean="0"/>
              <a:t>tiene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4</a:t>
            </a:r>
            <a:r>
              <a:rPr lang="es-ES" dirty="0" smtClean="0"/>
              <a:t> </a:t>
            </a:r>
            <a:r>
              <a:rPr lang="es-ES" i="1" dirty="0" smtClean="0"/>
              <a:t>hijos</a:t>
            </a:r>
            <a:r>
              <a:rPr lang="es-ES" dirty="0" smtClean="0"/>
              <a:t>”.</a:t>
            </a:r>
          </a:p>
        </p:txBody>
      </p:sp>
      <p:pic>
        <p:nvPicPr>
          <p:cNvPr id="4099" name="Picture 3" descr="C:\Users\nicolas\Documents\Nicolas\ALGO II\Clase UML imagenes Diapo\PadreHij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7516412" cy="148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0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5338936" cy="4373563"/>
          </a:xfrm>
        </p:spPr>
        <p:txBody>
          <a:bodyPr/>
          <a:lstStyle/>
          <a:p>
            <a:r>
              <a:rPr lang="es-ES" dirty="0" smtClean="0"/>
              <a:t>Al usar herencia, se utiliza la flecha en la imagen para describir la relación entre las clases en UML.</a:t>
            </a:r>
          </a:p>
          <a:p>
            <a:r>
              <a:rPr lang="es-ES" dirty="0" smtClean="0"/>
              <a:t>En este caso, se lee “</a:t>
            </a:r>
            <a:r>
              <a:rPr lang="es-ES" i="1" dirty="0" smtClean="0"/>
              <a:t>Auto</a:t>
            </a:r>
            <a:r>
              <a:rPr lang="es-ES" dirty="0" smtClean="0"/>
              <a:t> </a:t>
            </a:r>
            <a:r>
              <a:rPr lang="es-ES" b="1" dirty="0" smtClean="0"/>
              <a:t>es </a:t>
            </a:r>
            <a:r>
              <a:rPr lang="es-ES" b="1" smtClean="0"/>
              <a:t>un </a:t>
            </a:r>
            <a:r>
              <a:rPr lang="es-ES" i="1" smtClean="0"/>
              <a:t>vehículo</a:t>
            </a:r>
            <a:r>
              <a:rPr lang="es-ES" smtClean="0"/>
              <a:t>”.</a:t>
            </a:r>
            <a:endParaRPr lang="es-ES" dirty="0"/>
          </a:p>
        </p:txBody>
      </p:sp>
      <p:pic>
        <p:nvPicPr>
          <p:cNvPr id="5122" name="Picture 2" descr="C:\Users\nicolas\Documents\Nicolas\ALGO II\Clase UML imagenes Diapo\VechiculoAu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16832"/>
            <a:ext cx="2483519" cy="418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3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28</TotalTime>
  <Words>249</Words>
  <Application>Microsoft Office PowerPoint</Application>
  <PresentationFormat>Presentación en pantalla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Boticario</vt:lpstr>
      <vt:lpstr>UML</vt:lpstr>
      <vt:lpstr>¿Qué ES?</vt:lpstr>
      <vt:lpstr>¿CÓMO HAGO UNA CLASE?</vt:lpstr>
      <vt:lpstr>MODIFICADORES DE ACCESO</vt:lpstr>
      <vt:lpstr>EN UML</vt:lpstr>
      <vt:lpstr>Clases y métodos abstractos</vt:lpstr>
      <vt:lpstr>EN UML</vt:lpstr>
      <vt:lpstr>Relación entre clases</vt:lpstr>
      <vt:lpstr>HERENCIA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nicolas</dc:creator>
  <cp:lastModifiedBy>nicolas</cp:lastModifiedBy>
  <cp:revision>3</cp:revision>
  <dcterms:created xsi:type="dcterms:W3CDTF">2020-05-05T01:39:40Z</dcterms:created>
  <dcterms:modified xsi:type="dcterms:W3CDTF">2020-05-05T02:07:55Z</dcterms:modified>
</cp:coreProperties>
</file>