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62"/>
  </p:notesMasterIdLst>
  <p:sldIdLst>
    <p:sldId id="491" r:id="rId2"/>
    <p:sldId id="526" r:id="rId3"/>
    <p:sldId id="529" r:id="rId4"/>
    <p:sldId id="530" r:id="rId5"/>
    <p:sldId id="528" r:id="rId6"/>
    <p:sldId id="527" r:id="rId7"/>
    <p:sldId id="531" r:id="rId8"/>
    <p:sldId id="533" r:id="rId9"/>
    <p:sldId id="534" r:id="rId10"/>
    <p:sldId id="535" r:id="rId11"/>
    <p:sldId id="536" r:id="rId12"/>
    <p:sldId id="262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4" r:id="rId29"/>
    <p:sldId id="555" r:id="rId30"/>
    <p:sldId id="557" r:id="rId31"/>
    <p:sldId id="558" r:id="rId32"/>
    <p:sldId id="559" r:id="rId33"/>
    <p:sldId id="562" r:id="rId34"/>
    <p:sldId id="596" r:id="rId35"/>
    <p:sldId id="561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3" r:id="rId46"/>
    <p:sldId id="574" r:id="rId47"/>
    <p:sldId id="575" r:id="rId48"/>
    <p:sldId id="599" r:id="rId49"/>
    <p:sldId id="586" r:id="rId50"/>
    <p:sldId id="587" r:id="rId51"/>
    <p:sldId id="597" r:id="rId52"/>
    <p:sldId id="588" r:id="rId53"/>
    <p:sldId id="589" r:id="rId54"/>
    <p:sldId id="598" r:id="rId55"/>
    <p:sldId id="590" r:id="rId56"/>
    <p:sldId id="591" r:id="rId57"/>
    <p:sldId id="592" r:id="rId58"/>
    <p:sldId id="593" r:id="rId59"/>
    <p:sldId id="594" r:id="rId60"/>
    <p:sldId id="595" r:id="rId6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96" autoAdjust="0"/>
  </p:normalViewPr>
  <p:slideViewPr>
    <p:cSldViewPr>
      <p:cViewPr>
        <p:scale>
          <a:sx n="80" d="100"/>
          <a:sy n="80" d="100"/>
        </p:scale>
        <p:origin x="111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BEF84-5F12-43AB-A54A-48BD04403B44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D75F79-6D01-4AF2-83B3-652D1EF39738}">
      <dgm:prSet/>
      <dgm:spPr/>
      <dgm:t>
        <a:bodyPr/>
        <a:lstStyle/>
        <a:p>
          <a:r>
            <a:rPr lang="en-US" dirty="0"/>
            <a:t>Un </a:t>
          </a:r>
          <a:r>
            <a:rPr lang="en-US" dirty="0" err="1"/>
            <a:t>grafo</a:t>
          </a:r>
          <a:r>
            <a:rPr lang="en-US" dirty="0"/>
            <a:t> G </a:t>
          </a:r>
          <a:r>
            <a:rPr lang="en-US" dirty="0" err="1"/>
            <a:t>consta</a:t>
          </a:r>
          <a:r>
            <a:rPr lang="en-US" dirty="0"/>
            <a:t> de dos conjuntos </a:t>
          </a:r>
          <a:r>
            <a:rPr lang="en-US" dirty="0" err="1"/>
            <a:t>finitos</a:t>
          </a:r>
          <a:r>
            <a:rPr lang="en-US" dirty="0"/>
            <a:t>:</a:t>
          </a:r>
        </a:p>
      </dgm:t>
    </dgm:pt>
    <dgm:pt modelId="{7C94B849-FD6A-4D6D-8081-50D67BA325C1}" type="parTrans" cxnId="{A696824A-1D9E-4A3F-A905-EA92F26B50FA}">
      <dgm:prSet/>
      <dgm:spPr/>
      <dgm:t>
        <a:bodyPr/>
        <a:lstStyle/>
        <a:p>
          <a:endParaRPr lang="en-US"/>
        </a:p>
      </dgm:t>
    </dgm:pt>
    <dgm:pt modelId="{582CC783-B4B0-40C4-8A0E-FBAA9CEB29D2}" type="sibTrans" cxnId="{A696824A-1D9E-4A3F-A905-EA92F26B50FA}">
      <dgm:prSet/>
      <dgm:spPr/>
      <dgm:t>
        <a:bodyPr/>
        <a:lstStyle/>
        <a:p>
          <a:endParaRPr lang="en-US"/>
        </a:p>
      </dgm:t>
    </dgm:pt>
    <dgm:pt modelId="{AB47AD92-E50B-4C7D-9BEE-DDFEB0890707}">
      <dgm:prSet/>
      <dgm:spPr/>
      <dgm:t>
        <a:bodyPr/>
        <a:lstStyle/>
        <a:p>
          <a:r>
            <a:rPr lang="en-US"/>
            <a:t>Un conjunto V(G) de vertices.</a:t>
          </a:r>
        </a:p>
      </dgm:t>
    </dgm:pt>
    <dgm:pt modelId="{C726F946-FE42-47A7-A6A2-FF9770658FFE}" type="parTrans" cxnId="{51A3B391-4CD3-4F29-9B65-CB68AF204370}">
      <dgm:prSet/>
      <dgm:spPr/>
      <dgm:t>
        <a:bodyPr/>
        <a:lstStyle/>
        <a:p>
          <a:endParaRPr lang="en-US"/>
        </a:p>
      </dgm:t>
    </dgm:pt>
    <dgm:pt modelId="{1AB3F7A1-33E8-490B-8881-6F4B816750EC}" type="sibTrans" cxnId="{51A3B391-4CD3-4F29-9B65-CB68AF204370}">
      <dgm:prSet/>
      <dgm:spPr/>
      <dgm:t>
        <a:bodyPr/>
        <a:lstStyle/>
        <a:p>
          <a:endParaRPr lang="en-US"/>
        </a:p>
      </dgm:t>
    </dgm:pt>
    <dgm:pt modelId="{CC5FAAD3-C30A-4325-9525-85FDC6CA9736}">
      <dgm:prSet/>
      <dgm:spPr/>
      <dgm:t>
        <a:bodyPr/>
        <a:lstStyle/>
        <a:p>
          <a:r>
            <a:rPr lang="en-US"/>
            <a:t>Un conjunto A(G) de pares no ordenados de vertices al que llamamos aristas. </a:t>
          </a:r>
        </a:p>
      </dgm:t>
    </dgm:pt>
    <dgm:pt modelId="{05EFF508-306B-441A-92DA-B0D78FBF9EDE}" type="parTrans" cxnId="{B17E6D6C-6E4B-47A3-9BC7-15CBEE3D28C0}">
      <dgm:prSet/>
      <dgm:spPr/>
      <dgm:t>
        <a:bodyPr/>
        <a:lstStyle/>
        <a:p>
          <a:endParaRPr lang="en-US"/>
        </a:p>
      </dgm:t>
    </dgm:pt>
    <dgm:pt modelId="{328CB39A-1E3B-43DC-AF9F-59383BF8A1C0}" type="sibTrans" cxnId="{B17E6D6C-6E4B-47A3-9BC7-15CBEE3D28C0}">
      <dgm:prSet/>
      <dgm:spPr/>
      <dgm:t>
        <a:bodyPr/>
        <a:lstStyle/>
        <a:p>
          <a:endParaRPr lang="en-US"/>
        </a:p>
      </dgm:t>
    </dgm:pt>
    <dgm:pt modelId="{FE0BD6AB-99FA-496C-B3A3-C09362F110B4}">
      <dgm:prSet/>
      <dgm:spPr/>
      <dgm:t>
        <a:bodyPr/>
        <a:lstStyle/>
        <a:p>
          <a:r>
            <a:rPr lang="en-US"/>
            <a:t>Cada arista estará asociada a uno o dos vertices 	llamados puntos extremos.</a:t>
          </a:r>
        </a:p>
      </dgm:t>
    </dgm:pt>
    <dgm:pt modelId="{1FC5873C-8616-4F25-B601-2F7D508F1BE0}" type="parTrans" cxnId="{92A3ECAB-4187-4D5D-90B3-B07E3D70355B}">
      <dgm:prSet/>
      <dgm:spPr/>
      <dgm:t>
        <a:bodyPr/>
        <a:lstStyle/>
        <a:p>
          <a:endParaRPr lang="en-US"/>
        </a:p>
      </dgm:t>
    </dgm:pt>
    <dgm:pt modelId="{4F23D4F7-E924-417C-A145-68E086CAA406}" type="sibTrans" cxnId="{92A3ECAB-4187-4D5D-90B3-B07E3D70355B}">
      <dgm:prSet/>
      <dgm:spPr/>
      <dgm:t>
        <a:bodyPr/>
        <a:lstStyle/>
        <a:p>
          <a:endParaRPr lang="en-US"/>
        </a:p>
      </dgm:t>
    </dgm:pt>
    <dgm:pt modelId="{2AA9F701-6246-4BED-90C8-C8BB39FD6576}" type="pres">
      <dgm:prSet presAssocID="{B0CBEF84-5F12-43AB-A54A-48BD04403B44}" presName="Name0" presStyleCnt="0">
        <dgm:presLayoutVars>
          <dgm:dir/>
          <dgm:animLvl val="lvl"/>
          <dgm:resizeHandles val="exact"/>
        </dgm:presLayoutVars>
      </dgm:prSet>
      <dgm:spPr/>
    </dgm:pt>
    <dgm:pt modelId="{5A1CD4A0-CB61-41F6-86C1-A5FAC72F3D78}" type="pres">
      <dgm:prSet presAssocID="{E9D75F79-6D01-4AF2-83B3-652D1EF39738}" presName="boxAndChildren" presStyleCnt="0"/>
      <dgm:spPr/>
    </dgm:pt>
    <dgm:pt modelId="{932EDCAE-7D52-42A3-865A-8C9145ACD4F6}" type="pres">
      <dgm:prSet presAssocID="{E9D75F79-6D01-4AF2-83B3-652D1EF39738}" presName="parentTextBox" presStyleLbl="node1" presStyleIdx="0" presStyleCnt="1"/>
      <dgm:spPr/>
    </dgm:pt>
    <dgm:pt modelId="{E94EF3C3-FE61-41A9-ACFA-BD821EAEBD88}" type="pres">
      <dgm:prSet presAssocID="{E9D75F79-6D01-4AF2-83B3-652D1EF39738}" presName="entireBox" presStyleLbl="node1" presStyleIdx="0" presStyleCnt="1"/>
      <dgm:spPr/>
    </dgm:pt>
    <dgm:pt modelId="{0440AA61-4AA1-4C4C-A587-71E54A53B6BF}" type="pres">
      <dgm:prSet presAssocID="{E9D75F79-6D01-4AF2-83B3-652D1EF39738}" presName="descendantBox" presStyleCnt="0"/>
      <dgm:spPr/>
    </dgm:pt>
    <dgm:pt modelId="{7D30DF0C-786F-4671-A085-B8AB30CE6C3B}" type="pres">
      <dgm:prSet presAssocID="{AB47AD92-E50B-4C7D-9BEE-DDFEB0890707}" presName="childTextBox" presStyleLbl="fgAccFollowNode1" presStyleIdx="0" presStyleCnt="2">
        <dgm:presLayoutVars>
          <dgm:bulletEnabled val="1"/>
        </dgm:presLayoutVars>
      </dgm:prSet>
      <dgm:spPr/>
    </dgm:pt>
    <dgm:pt modelId="{42003F48-FECB-4469-BCAF-DA9279ACB41F}" type="pres">
      <dgm:prSet presAssocID="{CC5FAAD3-C30A-4325-9525-85FDC6CA9736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421D4716-D7DC-4687-ABC9-48659670EE94}" type="presOf" srcId="{FE0BD6AB-99FA-496C-B3A3-C09362F110B4}" destId="{42003F48-FECB-4469-BCAF-DA9279ACB41F}" srcOrd="0" destOrd="1" presId="urn:microsoft.com/office/officeart/2005/8/layout/process4"/>
    <dgm:cxn modelId="{19A2602B-2F6C-40DB-AB25-80BD543B3B69}" type="presOf" srcId="{B0CBEF84-5F12-43AB-A54A-48BD04403B44}" destId="{2AA9F701-6246-4BED-90C8-C8BB39FD6576}" srcOrd="0" destOrd="0" presId="urn:microsoft.com/office/officeart/2005/8/layout/process4"/>
    <dgm:cxn modelId="{A696824A-1D9E-4A3F-A905-EA92F26B50FA}" srcId="{B0CBEF84-5F12-43AB-A54A-48BD04403B44}" destId="{E9D75F79-6D01-4AF2-83B3-652D1EF39738}" srcOrd="0" destOrd="0" parTransId="{7C94B849-FD6A-4D6D-8081-50D67BA325C1}" sibTransId="{582CC783-B4B0-40C4-8A0E-FBAA9CEB29D2}"/>
    <dgm:cxn modelId="{B17E6D6C-6E4B-47A3-9BC7-15CBEE3D28C0}" srcId="{E9D75F79-6D01-4AF2-83B3-652D1EF39738}" destId="{CC5FAAD3-C30A-4325-9525-85FDC6CA9736}" srcOrd="1" destOrd="0" parTransId="{05EFF508-306B-441A-92DA-B0D78FBF9EDE}" sibTransId="{328CB39A-1E3B-43DC-AF9F-59383BF8A1C0}"/>
    <dgm:cxn modelId="{C8BBA978-4CF2-47FE-BA1D-20FEF6EF6392}" type="presOf" srcId="{E9D75F79-6D01-4AF2-83B3-652D1EF39738}" destId="{932EDCAE-7D52-42A3-865A-8C9145ACD4F6}" srcOrd="0" destOrd="0" presId="urn:microsoft.com/office/officeart/2005/8/layout/process4"/>
    <dgm:cxn modelId="{0147F07A-8881-4DE2-A34D-88CA68DFFB0D}" type="presOf" srcId="{CC5FAAD3-C30A-4325-9525-85FDC6CA9736}" destId="{42003F48-FECB-4469-BCAF-DA9279ACB41F}" srcOrd="0" destOrd="0" presId="urn:microsoft.com/office/officeart/2005/8/layout/process4"/>
    <dgm:cxn modelId="{51A3B391-4CD3-4F29-9B65-CB68AF204370}" srcId="{E9D75F79-6D01-4AF2-83B3-652D1EF39738}" destId="{AB47AD92-E50B-4C7D-9BEE-DDFEB0890707}" srcOrd="0" destOrd="0" parTransId="{C726F946-FE42-47A7-A6A2-FF9770658FFE}" sibTransId="{1AB3F7A1-33E8-490B-8881-6F4B816750EC}"/>
    <dgm:cxn modelId="{92A3ECAB-4187-4D5D-90B3-B07E3D70355B}" srcId="{CC5FAAD3-C30A-4325-9525-85FDC6CA9736}" destId="{FE0BD6AB-99FA-496C-B3A3-C09362F110B4}" srcOrd="0" destOrd="0" parTransId="{1FC5873C-8616-4F25-B601-2F7D508F1BE0}" sibTransId="{4F23D4F7-E924-417C-A145-68E086CAA406}"/>
    <dgm:cxn modelId="{63DB9BB8-1C2E-4FBB-9BA6-5B4D38DC9293}" type="presOf" srcId="{E9D75F79-6D01-4AF2-83B3-652D1EF39738}" destId="{E94EF3C3-FE61-41A9-ACFA-BD821EAEBD88}" srcOrd="1" destOrd="0" presId="urn:microsoft.com/office/officeart/2005/8/layout/process4"/>
    <dgm:cxn modelId="{B08FC9E6-8262-4A38-B935-A1306C38936B}" type="presOf" srcId="{AB47AD92-E50B-4C7D-9BEE-DDFEB0890707}" destId="{7D30DF0C-786F-4671-A085-B8AB30CE6C3B}" srcOrd="0" destOrd="0" presId="urn:microsoft.com/office/officeart/2005/8/layout/process4"/>
    <dgm:cxn modelId="{072733F3-EEAC-435E-AED1-DBD78A05044A}" type="presParOf" srcId="{2AA9F701-6246-4BED-90C8-C8BB39FD6576}" destId="{5A1CD4A0-CB61-41F6-86C1-A5FAC72F3D78}" srcOrd="0" destOrd="0" presId="urn:microsoft.com/office/officeart/2005/8/layout/process4"/>
    <dgm:cxn modelId="{A9E8079F-4138-47A4-9FBE-30B255646B4D}" type="presParOf" srcId="{5A1CD4A0-CB61-41F6-86C1-A5FAC72F3D78}" destId="{932EDCAE-7D52-42A3-865A-8C9145ACD4F6}" srcOrd="0" destOrd="0" presId="urn:microsoft.com/office/officeart/2005/8/layout/process4"/>
    <dgm:cxn modelId="{43A9C238-0464-4216-BAB5-C3DA7788D032}" type="presParOf" srcId="{5A1CD4A0-CB61-41F6-86C1-A5FAC72F3D78}" destId="{E94EF3C3-FE61-41A9-ACFA-BD821EAEBD88}" srcOrd="1" destOrd="0" presId="urn:microsoft.com/office/officeart/2005/8/layout/process4"/>
    <dgm:cxn modelId="{EB8E438B-F812-4DD3-8CF9-3793FD2CE384}" type="presParOf" srcId="{5A1CD4A0-CB61-41F6-86C1-A5FAC72F3D78}" destId="{0440AA61-4AA1-4C4C-A587-71E54A53B6BF}" srcOrd="2" destOrd="0" presId="urn:microsoft.com/office/officeart/2005/8/layout/process4"/>
    <dgm:cxn modelId="{85ABAAC9-080B-41E6-BED0-70BD1C9966BE}" type="presParOf" srcId="{0440AA61-4AA1-4C4C-A587-71E54A53B6BF}" destId="{7D30DF0C-786F-4671-A085-B8AB30CE6C3B}" srcOrd="0" destOrd="0" presId="urn:microsoft.com/office/officeart/2005/8/layout/process4"/>
    <dgm:cxn modelId="{D67216DF-EA42-4BCF-BFCA-D71425F0A1DB}" type="presParOf" srcId="{0440AA61-4AA1-4C4C-A587-71E54A53B6BF}" destId="{42003F48-FECB-4469-BCAF-DA9279ACB41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1D8F3-8EE9-46A0-8542-E5CCEB6EF2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F86F28-ABCA-4433-9BB6-C622823232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Una arista con un solo punto extremo se llama bucle.</a:t>
          </a:r>
          <a:endParaRPr lang="en-US"/>
        </a:p>
      </dgm:t>
    </dgm:pt>
    <dgm:pt modelId="{A90406F2-E269-4820-A1BE-3051826E6928}" type="parTrans" cxnId="{BDFEE302-9780-41F4-822E-AE5AFF11720B}">
      <dgm:prSet/>
      <dgm:spPr/>
      <dgm:t>
        <a:bodyPr/>
        <a:lstStyle/>
        <a:p>
          <a:endParaRPr lang="en-US"/>
        </a:p>
      </dgm:t>
    </dgm:pt>
    <dgm:pt modelId="{BC990126-C8AF-483C-AFC7-59F76232609A}" type="sibTrans" cxnId="{BDFEE302-9780-41F4-822E-AE5AFF1172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C2D221-66CA-47F7-BF34-0AAB75CAC77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Dos o más aristas conectadas a los mismos puntos extremos son paralelas.</a:t>
          </a:r>
          <a:endParaRPr lang="en-US"/>
        </a:p>
      </dgm:t>
    </dgm:pt>
    <dgm:pt modelId="{7033934D-22FB-4ADD-8BEF-91ED0D9C070A}" type="parTrans" cxnId="{29B78298-1092-442E-90ED-66834B23B88F}">
      <dgm:prSet/>
      <dgm:spPr/>
      <dgm:t>
        <a:bodyPr/>
        <a:lstStyle/>
        <a:p>
          <a:endParaRPr lang="en-US"/>
        </a:p>
      </dgm:t>
    </dgm:pt>
    <dgm:pt modelId="{69CB8A86-E942-430A-8D46-573EE6006EBC}" type="sibTrans" cxnId="{29B78298-1092-442E-90ED-66834B23B8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D34BC7-FFC2-4ADC-A6C4-80875AFA06D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Dos vértices que se conectan por una arista son adyacentes. En el caso de los bucles, el vértice es adyacente a sí mismo.</a:t>
          </a:r>
          <a:endParaRPr lang="en-US"/>
        </a:p>
      </dgm:t>
    </dgm:pt>
    <dgm:pt modelId="{AF13C184-28F5-4BF3-B84A-544A3F8A7507}" type="parTrans" cxnId="{BE4D00DB-C33E-4673-90AB-41084247B3D9}">
      <dgm:prSet/>
      <dgm:spPr/>
      <dgm:t>
        <a:bodyPr/>
        <a:lstStyle/>
        <a:p>
          <a:endParaRPr lang="en-US"/>
        </a:p>
      </dgm:t>
    </dgm:pt>
    <dgm:pt modelId="{D741A353-F96D-49E6-8D71-9F37D310A3B5}" type="sibTrans" cxnId="{BE4D00DB-C33E-4673-90AB-41084247B3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DC655-CA2D-43C0-AF76-B6F4EF33841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Dos aristas que inciden en el mismo vértice son aristas adyacentes.</a:t>
          </a:r>
          <a:endParaRPr lang="en-US"/>
        </a:p>
      </dgm:t>
    </dgm:pt>
    <dgm:pt modelId="{D38952CD-855C-4BDD-BA1E-0BB5A65E15B1}" type="parTrans" cxnId="{68B8F177-4AD6-415D-8C5C-4A6462383572}">
      <dgm:prSet/>
      <dgm:spPr/>
      <dgm:t>
        <a:bodyPr/>
        <a:lstStyle/>
        <a:p>
          <a:endParaRPr lang="en-US"/>
        </a:p>
      </dgm:t>
    </dgm:pt>
    <dgm:pt modelId="{014F5ADA-CF81-427B-9FA2-826A9212D178}" type="sibTrans" cxnId="{68B8F177-4AD6-415D-8C5C-4A64623835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D695B5-9F00-4791-AA8E-AA62D77F830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Un vértice en el que no incide ninguna arista es un vértice aislado.</a:t>
          </a:r>
          <a:endParaRPr lang="en-US"/>
        </a:p>
      </dgm:t>
    </dgm:pt>
    <dgm:pt modelId="{E52FFB08-57EC-4E7F-B84E-A21B1C87743B}" type="parTrans" cxnId="{29ABFCB4-5797-43B6-8B13-4E5FF4D74C2D}">
      <dgm:prSet/>
      <dgm:spPr/>
      <dgm:t>
        <a:bodyPr/>
        <a:lstStyle/>
        <a:p>
          <a:endParaRPr lang="en-US"/>
        </a:p>
      </dgm:t>
    </dgm:pt>
    <dgm:pt modelId="{40C01969-8AB3-4BD0-AC42-2F5445EF4B9E}" type="sibTrans" cxnId="{29ABFCB4-5797-43B6-8B13-4E5FF4D74C2D}">
      <dgm:prSet/>
      <dgm:spPr/>
      <dgm:t>
        <a:bodyPr/>
        <a:lstStyle/>
        <a:p>
          <a:endParaRPr lang="en-US"/>
        </a:p>
      </dgm:t>
    </dgm:pt>
    <dgm:pt modelId="{4C42DFE2-A594-41D9-979C-189C48F74134}" type="pres">
      <dgm:prSet presAssocID="{EF11D8F3-8EE9-46A0-8542-E5CCEB6EF2F8}" presName="root" presStyleCnt="0">
        <dgm:presLayoutVars>
          <dgm:dir/>
          <dgm:resizeHandles val="exact"/>
        </dgm:presLayoutVars>
      </dgm:prSet>
      <dgm:spPr/>
    </dgm:pt>
    <dgm:pt modelId="{283A20C2-1164-4ED9-A615-41E542A6DF50}" type="pres">
      <dgm:prSet presAssocID="{13F86F28-ABCA-4433-9BB6-C62282323205}" presName="compNode" presStyleCnt="0"/>
      <dgm:spPr/>
    </dgm:pt>
    <dgm:pt modelId="{8137B82D-987A-4006-845E-6D7320635F19}" type="pres">
      <dgm:prSet presAssocID="{13F86F28-ABCA-4433-9BB6-C62282323205}" presName="bgRect" presStyleLbl="bgShp" presStyleIdx="0" presStyleCnt="5"/>
      <dgm:spPr/>
    </dgm:pt>
    <dgm:pt modelId="{3EECC0B6-EDAC-49BD-8CE7-65C84DD8018F}" type="pres">
      <dgm:prSet presAssocID="{13F86F28-ABCA-4433-9BB6-C622823232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5FE94678-4D0B-4D09-8918-D4C0AFC3DB19}" type="pres">
      <dgm:prSet presAssocID="{13F86F28-ABCA-4433-9BB6-C62282323205}" presName="spaceRect" presStyleCnt="0"/>
      <dgm:spPr/>
    </dgm:pt>
    <dgm:pt modelId="{DE029D42-0CBC-4B58-BE66-4B96776DE8FA}" type="pres">
      <dgm:prSet presAssocID="{13F86F28-ABCA-4433-9BB6-C62282323205}" presName="parTx" presStyleLbl="revTx" presStyleIdx="0" presStyleCnt="5">
        <dgm:presLayoutVars>
          <dgm:chMax val="0"/>
          <dgm:chPref val="0"/>
        </dgm:presLayoutVars>
      </dgm:prSet>
      <dgm:spPr/>
    </dgm:pt>
    <dgm:pt modelId="{C44B96D9-10C0-42A4-A4A8-503054BBE46E}" type="pres">
      <dgm:prSet presAssocID="{BC990126-C8AF-483C-AFC7-59F76232609A}" presName="sibTrans" presStyleCnt="0"/>
      <dgm:spPr/>
    </dgm:pt>
    <dgm:pt modelId="{4F111033-CD0A-4401-B2FF-4285C6B0867C}" type="pres">
      <dgm:prSet presAssocID="{99C2D221-66CA-47F7-BF34-0AAB75CAC773}" presName="compNode" presStyleCnt="0"/>
      <dgm:spPr/>
    </dgm:pt>
    <dgm:pt modelId="{91FE5F3E-F2AD-4A71-A9F2-2EE7357E2AC9}" type="pres">
      <dgm:prSet presAssocID="{99C2D221-66CA-47F7-BF34-0AAB75CAC773}" presName="bgRect" presStyleLbl="bgShp" presStyleIdx="1" presStyleCnt="5"/>
      <dgm:spPr/>
    </dgm:pt>
    <dgm:pt modelId="{2EE00D10-6D70-4D00-83BB-F7C7DE6DB98B}" type="pres">
      <dgm:prSet presAssocID="{99C2D221-66CA-47F7-BF34-0AAB75CAC7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"/>
        </a:ext>
      </dgm:extLst>
    </dgm:pt>
    <dgm:pt modelId="{817E009B-2695-4CCE-B03B-3E12F97B51F9}" type="pres">
      <dgm:prSet presAssocID="{99C2D221-66CA-47F7-BF34-0AAB75CAC773}" presName="spaceRect" presStyleCnt="0"/>
      <dgm:spPr/>
    </dgm:pt>
    <dgm:pt modelId="{07125052-D704-4D47-A4EF-BB36AD16D61E}" type="pres">
      <dgm:prSet presAssocID="{99C2D221-66CA-47F7-BF34-0AAB75CAC773}" presName="parTx" presStyleLbl="revTx" presStyleIdx="1" presStyleCnt="5">
        <dgm:presLayoutVars>
          <dgm:chMax val="0"/>
          <dgm:chPref val="0"/>
        </dgm:presLayoutVars>
      </dgm:prSet>
      <dgm:spPr/>
    </dgm:pt>
    <dgm:pt modelId="{358DE7D1-4600-4259-833D-D9A27C1FD115}" type="pres">
      <dgm:prSet presAssocID="{69CB8A86-E942-430A-8D46-573EE6006EBC}" presName="sibTrans" presStyleCnt="0"/>
      <dgm:spPr/>
    </dgm:pt>
    <dgm:pt modelId="{4A9F4D3C-4FB9-49CC-A1AA-79446242163D}" type="pres">
      <dgm:prSet presAssocID="{FDD34BC7-FFC2-4ADC-A6C4-80875AFA06DE}" presName="compNode" presStyleCnt="0"/>
      <dgm:spPr/>
    </dgm:pt>
    <dgm:pt modelId="{82B3A849-060D-4A86-876E-B6DA3810A1ED}" type="pres">
      <dgm:prSet presAssocID="{FDD34BC7-FFC2-4ADC-A6C4-80875AFA06DE}" presName="bgRect" presStyleLbl="bgShp" presStyleIdx="2" presStyleCnt="5"/>
      <dgm:spPr/>
    </dgm:pt>
    <dgm:pt modelId="{068A06F6-0D20-4129-97BE-70E11A590CFA}" type="pres">
      <dgm:prSet presAssocID="{FDD34BC7-FFC2-4ADC-A6C4-80875AFA06D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166CCDD8-7B55-4466-8733-824AAC9D2898}" type="pres">
      <dgm:prSet presAssocID="{FDD34BC7-FFC2-4ADC-A6C4-80875AFA06DE}" presName="spaceRect" presStyleCnt="0"/>
      <dgm:spPr/>
    </dgm:pt>
    <dgm:pt modelId="{72F7B4A5-45E6-4FE4-B894-27EC13C2D94D}" type="pres">
      <dgm:prSet presAssocID="{FDD34BC7-FFC2-4ADC-A6C4-80875AFA06DE}" presName="parTx" presStyleLbl="revTx" presStyleIdx="2" presStyleCnt="5">
        <dgm:presLayoutVars>
          <dgm:chMax val="0"/>
          <dgm:chPref val="0"/>
        </dgm:presLayoutVars>
      </dgm:prSet>
      <dgm:spPr/>
    </dgm:pt>
    <dgm:pt modelId="{AF2084FF-D44C-4EF5-9171-EA2E1BB7DE30}" type="pres">
      <dgm:prSet presAssocID="{D741A353-F96D-49E6-8D71-9F37D310A3B5}" presName="sibTrans" presStyleCnt="0"/>
      <dgm:spPr/>
    </dgm:pt>
    <dgm:pt modelId="{0396ED37-FD4B-42A6-88FC-A95939C45775}" type="pres">
      <dgm:prSet presAssocID="{BA6DC655-CA2D-43C0-AF76-B6F4EF338411}" presName="compNode" presStyleCnt="0"/>
      <dgm:spPr/>
    </dgm:pt>
    <dgm:pt modelId="{C2834A6A-21F5-4408-B3DF-994E22043BD4}" type="pres">
      <dgm:prSet presAssocID="{BA6DC655-CA2D-43C0-AF76-B6F4EF338411}" presName="bgRect" presStyleLbl="bgShp" presStyleIdx="3" presStyleCnt="5"/>
      <dgm:spPr/>
    </dgm:pt>
    <dgm:pt modelId="{CA6F6276-28D2-4310-9680-39A699667A70}" type="pres">
      <dgm:prSet presAssocID="{BA6DC655-CA2D-43C0-AF76-B6F4EF3384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54B67784-18C5-4150-8A99-FDC11A7686A5}" type="pres">
      <dgm:prSet presAssocID="{BA6DC655-CA2D-43C0-AF76-B6F4EF338411}" presName="spaceRect" presStyleCnt="0"/>
      <dgm:spPr/>
    </dgm:pt>
    <dgm:pt modelId="{EF0AD27B-2F8D-4EF2-BC97-12D2DE9888D5}" type="pres">
      <dgm:prSet presAssocID="{BA6DC655-CA2D-43C0-AF76-B6F4EF338411}" presName="parTx" presStyleLbl="revTx" presStyleIdx="3" presStyleCnt="5">
        <dgm:presLayoutVars>
          <dgm:chMax val="0"/>
          <dgm:chPref val="0"/>
        </dgm:presLayoutVars>
      </dgm:prSet>
      <dgm:spPr/>
    </dgm:pt>
    <dgm:pt modelId="{125D41E7-DB26-4F54-9526-FE146F439D5D}" type="pres">
      <dgm:prSet presAssocID="{014F5ADA-CF81-427B-9FA2-826A9212D178}" presName="sibTrans" presStyleCnt="0"/>
      <dgm:spPr/>
    </dgm:pt>
    <dgm:pt modelId="{F41AEA5E-DCDC-43EF-ABE3-124D64CA5332}" type="pres">
      <dgm:prSet presAssocID="{6FD695B5-9F00-4791-AA8E-AA62D77F830B}" presName="compNode" presStyleCnt="0"/>
      <dgm:spPr/>
    </dgm:pt>
    <dgm:pt modelId="{0CE39339-C135-4BD3-853F-435C75FD98BD}" type="pres">
      <dgm:prSet presAssocID="{6FD695B5-9F00-4791-AA8E-AA62D77F830B}" presName="bgRect" presStyleLbl="bgShp" presStyleIdx="4" presStyleCnt="5"/>
      <dgm:spPr/>
    </dgm:pt>
    <dgm:pt modelId="{9AFCECFE-805E-473D-AB43-CC8D84DF81CE}" type="pres">
      <dgm:prSet presAssocID="{6FD695B5-9F00-4791-AA8E-AA62D77F83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tagon"/>
        </a:ext>
      </dgm:extLst>
    </dgm:pt>
    <dgm:pt modelId="{DCB8A576-9BE1-432E-938F-9CE44840EDEF}" type="pres">
      <dgm:prSet presAssocID="{6FD695B5-9F00-4791-AA8E-AA62D77F830B}" presName="spaceRect" presStyleCnt="0"/>
      <dgm:spPr/>
    </dgm:pt>
    <dgm:pt modelId="{AEBC33DB-1FE2-4718-8AA2-EAB16555EBD3}" type="pres">
      <dgm:prSet presAssocID="{6FD695B5-9F00-4791-AA8E-AA62D77F83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FEE302-9780-41F4-822E-AE5AFF11720B}" srcId="{EF11D8F3-8EE9-46A0-8542-E5CCEB6EF2F8}" destId="{13F86F28-ABCA-4433-9BB6-C62282323205}" srcOrd="0" destOrd="0" parTransId="{A90406F2-E269-4820-A1BE-3051826E6928}" sibTransId="{BC990126-C8AF-483C-AFC7-59F76232609A}"/>
    <dgm:cxn modelId="{B28A5832-CCB4-4BD3-ACB0-3E1A1D673059}" type="presOf" srcId="{99C2D221-66CA-47F7-BF34-0AAB75CAC773}" destId="{07125052-D704-4D47-A4EF-BB36AD16D61E}" srcOrd="0" destOrd="0" presId="urn:microsoft.com/office/officeart/2018/2/layout/IconVerticalSolidList"/>
    <dgm:cxn modelId="{05FFF169-12ED-431C-9F40-CA99BDE03CD0}" type="presOf" srcId="{BA6DC655-CA2D-43C0-AF76-B6F4EF338411}" destId="{EF0AD27B-2F8D-4EF2-BC97-12D2DE9888D5}" srcOrd="0" destOrd="0" presId="urn:microsoft.com/office/officeart/2018/2/layout/IconVerticalSolidList"/>
    <dgm:cxn modelId="{68B8F177-4AD6-415D-8C5C-4A6462383572}" srcId="{EF11D8F3-8EE9-46A0-8542-E5CCEB6EF2F8}" destId="{BA6DC655-CA2D-43C0-AF76-B6F4EF338411}" srcOrd="3" destOrd="0" parTransId="{D38952CD-855C-4BDD-BA1E-0BB5A65E15B1}" sibTransId="{014F5ADA-CF81-427B-9FA2-826A9212D178}"/>
    <dgm:cxn modelId="{F61E9B86-068F-4452-893D-54A80D923A23}" type="presOf" srcId="{13F86F28-ABCA-4433-9BB6-C62282323205}" destId="{DE029D42-0CBC-4B58-BE66-4B96776DE8FA}" srcOrd="0" destOrd="0" presId="urn:microsoft.com/office/officeart/2018/2/layout/IconVerticalSolidList"/>
    <dgm:cxn modelId="{29B78298-1092-442E-90ED-66834B23B88F}" srcId="{EF11D8F3-8EE9-46A0-8542-E5CCEB6EF2F8}" destId="{99C2D221-66CA-47F7-BF34-0AAB75CAC773}" srcOrd="1" destOrd="0" parTransId="{7033934D-22FB-4ADD-8BEF-91ED0D9C070A}" sibTransId="{69CB8A86-E942-430A-8D46-573EE6006EBC}"/>
    <dgm:cxn modelId="{49E1A9A5-E109-4232-AB57-0C0C7DE96FE3}" type="presOf" srcId="{FDD34BC7-FFC2-4ADC-A6C4-80875AFA06DE}" destId="{72F7B4A5-45E6-4FE4-B894-27EC13C2D94D}" srcOrd="0" destOrd="0" presId="urn:microsoft.com/office/officeart/2018/2/layout/IconVerticalSolidList"/>
    <dgm:cxn modelId="{29ABFCB4-5797-43B6-8B13-4E5FF4D74C2D}" srcId="{EF11D8F3-8EE9-46A0-8542-E5CCEB6EF2F8}" destId="{6FD695B5-9F00-4791-AA8E-AA62D77F830B}" srcOrd="4" destOrd="0" parTransId="{E52FFB08-57EC-4E7F-B84E-A21B1C87743B}" sibTransId="{40C01969-8AB3-4BD0-AC42-2F5445EF4B9E}"/>
    <dgm:cxn modelId="{A4D331C5-4ECA-44AE-B35D-CF1F08295425}" type="presOf" srcId="{EF11D8F3-8EE9-46A0-8542-E5CCEB6EF2F8}" destId="{4C42DFE2-A594-41D9-979C-189C48F74134}" srcOrd="0" destOrd="0" presId="urn:microsoft.com/office/officeart/2018/2/layout/IconVerticalSolidList"/>
    <dgm:cxn modelId="{BE4D00DB-C33E-4673-90AB-41084247B3D9}" srcId="{EF11D8F3-8EE9-46A0-8542-E5CCEB6EF2F8}" destId="{FDD34BC7-FFC2-4ADC-A6C4-80875AFA06DE}" srcOrd="2" destOrd="0" parTransId="{AF13C184-28F5-4BF3-B84A-544A3F8A7507}" sibTransId="{D741A353-F96D-49E6-8D71-9F37D310A3B5}"/>
    <dgm:cxn modelId="{AEEC89DD-0AFC-4BB1-90EB-457A19D86FCB}" type="presOf" srcId="{6FD695B5-9F00-4791-AA8E-AA62D77F830B}" destId="{AEBC33DB-1FE2-4718-8AA2-EAB16555EBD3}" srcOrd="0" destOrd="0" presId="urn:microsoft.com/office/officeart/2018/2/layout/IconVerticalSolidList"/>
    <dgm:cxn modelId="{CD9BB316-58EE-416B-B702-37EC690E5BBE}" type="presParOf" srcId="{4C42DFE2-A594-41D9-979C-189C48F74134}" destId="{283A20C2-1164-4ED9-A615-41E542A6DF50}" srcOrd="0" destOrd="0" presId="urn:microsoft.com/office/officeart/2018/2/layout/IconVerticalSolidList"/>
    <dgm:cxn modelId="{F753DAFE-2038-43DD-B0ED-5F91930918F4}" type="presParOf" srcId="{283A20C2-1164-4ED9-A615-41E542A6DF50}" destId="{8137B82D-987A-4006-845E-6D7320635F19}" srcOrd="0" destOrd="0" presId="urn:microsoft.com/office/officeart/2018/2/layout/IconVerticalSolidList"/>
    <dgm:cxn modelId="{3FAA0FAB-904E-40BE-ADD3-62326FCE6E07}" type="presParOf" srcId="{283A20C2-1164-4ED9-A615-41E542A6DF50}" destId="{3EECC0B6-EDAC-49BD-8CE7-65C84DD8018F}" srcOrd="1" destOrd="0" presId="urn:microsoft.com/office/officeart/2018/2/layout/IconVerticalSolidList"/>
    <dgm:cxn modelId="{BF2F9EEC-51F9-4C8B-9AA1-B7BB08864F73}" type="presParOf" srcId="{283A20C2-1164-4ED9-A615-41E542A6DF50}" destId="{5FE94678-4D0B-4D09-8918-D4C0AFC3DB19}" srcOrd="2" destOrd="0" presId="urn:microsoft.com/office/officeart/2018/2/layout/IconVerticalSolidList"/>
    <dgm:cxn modelId="{0673FA97-3DFC-4460-AD50-BA5279A7849E}" type="presParOf" srcId="{283A20C2-1164-4ED9-A615-41E542A6DF50}" destId="{DE029D42-0CBC-4B58-BE66-4B96776DE8FA}" srcOrd="3" destOrd="0" presId="urn:microsoft.com/office/officeart/2018/2/layout/IconVerticalSolidList"/>
    <dgm:cxn modelId="{B3E5C71D-7535-4FF4-8ED2-5F1A1A448E30}" type="presParOf" srcId="{4C42DFE2-A594-41D9-979C-189C48F74134}" destId="{C44B96D9-10C0-42A4-A4A8-503054BBE46E}" srcOrd="1" destOrd="0" presId="urn:microsoft.com/office/officeart/2018/2/layout/IconVerticalSolidList"/>
    <dgm:cxn modelId="{A0486E53-A5D7-40DF-A027-A904E2A044DC}" type="presParOf" srcId="{4C42DFE2-A594-41D9-979C-189C48F74134}" destId="{4F111033-CD0A-4401-B2FF-4285C6B0867C}" srcOrd="2" destOrd="0" presId="urn:microsoft.com/office/officeart/2018/2/layout/IconVerticalSolidList"/>
    <dgm:cxn modelId="{DAF628D8-EE67-4D31-A72B-5169D3975518}" type="presParOf" srcId="{4F111033-CD0A-4401-B2FF-4285C6B0867C}" destId="{91FE5F3E-F2AD-4A71-A9F2-2EE7357E2AC9}" srcOrd="0" destOrd="0" presId="urn:microsoft.com/office/officeart/2018/2/layout/IconVerticalSolidList"/>
    <dgm:cxn modelId="{C4E6E75A-C98B-4034-932B-78B1A049287F}" type="presParOf" srcId="{4F111033-CD0A-4401-B2FF-4285C6B0867C}" destId="{2EE00D10-6D70-4D00-83BB-F7C7DE6DB98B}" srcOrd="1" destOrd="0" presId="urn:microsoft.com/office/officeart/2018/2/layout/IconVerticalSolidList"/>
    <dgm:cxn modelId="{9109631E-CC63-414B-93DB-E6A707B41724}" type="presParOf" srcId="{4F111033-CD0A-4401-B2FF-4285C6B0867C}" destId="{817E009B-2695-4CCE-B03B-3E12F97B51F9}" srcOrd="2" destOrd="0" presId="urn:microsoft.com/office/officeart/2018/2/layout/IconVerticalSolidList"/>
    <dgm:cxn modelId="{1FCEE94E-30C6-4B02-B516-FB05D8A312EF}" type="presParOf" srcId="{4F111033-CD0A-4401-B2FF-4285C6B0867C}" destId="{07125052-D704-4D47-A4EF-BB36AD16D61E}" srcOrd="3" destOrd="0" presId="urn:microsoft.com/office/officeart/2018/2/layout/IconVerticalSolidList"/>
    <dgm:cxn modelId="{CDDFE062-5D44-4787-8A8F-1C65C93E3BE2}" type="presParOf" srcId="{4C42DFE2-A594-41D9-979C-189C48F74134}" destId="{358DE7D1-4600-4259-833D-D9A27C1FD115}" srcOrd="3" destOrd="0" presId="urn:microsoft.com/office/officeart/2018/2/layout/IconVerticalSolidList"/>
    <dgm:cxn modelId="{72EAF5A1-0531-46F7-83CC-DAD6E9FE1751}" type="presParOf" srcId="{4C42DFE2-A594-41D9-979C-189C48F74134}" destId="{4A9F4D3C-4FB9-49CC-A1AA-79446242163D}" srcOrd="4" destOrd="0" presId="urn:microsoft.com/office/officeart/2018/2/layout/IconVerticalSolidList"/>
    <dgm:cxn modelId="{80E51402-81B1-438F-A191-E9BD3BDBBD26}" type="presParOf" srcId="{4A9F4D3C-4FB9-49CC-A1AA-79446242163D}" destId="{82B3A849-060D-4A86-876E-B6DA3810A1ED}" srcOrd="0" destOrd="0" presId="urn:microsoft.com/office/officeart/2018/2/layout/IconVerticalSolidList"/>
    <dgm:cxn modelId="{07E1C3D3-9B98-4C96-8854-252D903E6AB4}" type="presParOf" srcId="{4A9F4D3C-4FB9-49CC-A1AA-79446242163D}" destId="{068A06F6-0D20-4129-97BE-70E11A590CFA}" srcOrd="1" destOrd="0" presId="urn:microsoft.com/office/officeart/2018/2/layout/IconVerticalSolidList"/>
    <dgm:cxn modelId="{22E1B45E-E01E-47D9-9BFE-EFACA9A0C653}" type="presParOf" srcId="{4A9F4D3C-4FB9-49CC-A1AA-79446242163D}" destId="{166CCDD8-7B55-4466-8733-824AAC9D2898}" srcOrd="2" destOrd="0" presId="urn:microsoft.com/office/officeart/2018/2/layout/IconVerticalSolidList"/>
    <dgm:cxn modelId="{DE995384-0740-467F-8C1D-4A543354F337}" type="presParOf" srcId="{4A9F4D3C-4FB9-49CC-A1AA-79446242163D}" destId="{72F7B4A5-45E6-4FE4-B894-27EC13C2D94D}" srcOrd="3" destOrd="0" presId="urn:microsoft.com/office/officeart/2018/2/layout/IconVerticalSolidList"/>
    <dgm:cxn modelId="{9D565683-8354-4F4F-BCE7-C55C93BE9D27}" type="presParOf" srcId="{4C42DFE2-A594-41D9-979C-189C48F74134}" destId="{AF2084FF-D44C-4EF5-9171-EA2E1BB7DE30}" srcOrd="5" destOrd="0" presId="urn:microsoft.com/office/officeart/2018/2/layout/IconVerticalSolidList"/>
    <dgm:cxn modelId="{2611A707-3BE8-4145-94D4-3D8B9D30A374}" type="presParOf" srcId="{4C42DFE2-A594-41D9-979C-189C48F74134}" destId="{0396ED37-FD4B-42A6-88FC-A95939C45775}" srcOrd="6" destOrd="0" presId="urn:microsoft.com/office/officeart/2018/2/layout/IconVerticalSolidList"/>
    <dgm:cxn modelId="{173B26E9-E01E-4AD2-BC1C-003A112F9737}" type="presParOf" srcId="{0396ED37-FD4B-42A6-88FC-A95939C45775}" destId="{C2834A6A-21F5-4408-B3DF-994E22043BD4}" srcOrd="0" destOrd="0" presId="urn:microsoft.com/office/officeart/2018/2/layout/IconVerticalSolidList"/>
    <dgm:cxn modelId="{56A00E40-0DCB-4C2C-AFE1-C9D8721C7A1E}" type="presParOf" srcId="{0396ED37-FD4B-42A6-88FC-A95939C45775}" destId="{CA6F6276-28D2-4310-9680-39A699667A70}" srcOrd="1" destOrd="0" presId="urn:microsoft.com/office/officeart/2018/2/layout/IconVerticalSolidList"/>
    <dgm:cxn modelId="{B492204C-BDC4-489F-BA83-C59BB3EF9636}" type="presParOf" srcId="{0396ED37-FD4B-42A6-88FC-A95939C45775}" destId="{54B67784-18C5-4150-8A99-FDC11A7686A5}" srcOrd="2" destOrd="0" presId="urn:microsoft.com/office/officeart/2018/2/layout/IconVerticalSolidList"/>
    <dgm:cxn modelId="{DAC7E56D-FD3B-4A23-AF79-FEE6B29F98B4}" type="presParOf" srcId="{0396ED37-FD4B-42A6-88FC-A95939C45775}" destId="{EF0AD27B-2F8D-4EF2-BC97-12D2DE9888D5}" srcOrd="3" destOrd="0" presId="urn:microsoft.com/office/officeart/2018/2/layout/IconVerticalSolidList"/>
    <dgm:cxn modelId="{889C63A7-4EB0-47A7-814A-CCB33A66D84D}" type="presParOf" srcId="{4C42DFE2-A594-41D9-979C-189C48F74134}" destId="{125D41E7-DB26-4F54-9526-FE146F439D5D}" srcOrd="7" destOrd="0" presId="urn:microsoft.com/office/officeart/2018/2/layout/IconVerticalSolidList"/>
    <dgm:cxn modelId="{C2171F82-0E4D-4C0F-9260-02D092341C2B}" type="presParOf" srcId="{4C42DFE2-A594-41D9-979C-189C48F74134}" destId="{F41AEA5E-DCDC-43EF-ABE3-124D64CA5332}" srcOrd="8" destOrd="0" presId="urn:microsoft.com/office/officeart/2018/2/layout/IconVerticalSolidList"/>
    <dgm:cxn modelId="{195282DC-8A14-41DD-A935-D01FFF052F37}" type="presParOf" srcId="{F41AEA5E-DCDC-43EF-ABE3-124D64CA5332}" destId="{0CE39339-C135-4BD3-853F-435C75FD98BD}" srcOrd="0" destOrd="0" presId="urn:microsoft.com/office/officeart/2018/2/layout/IconVerticalSolidList"/>
    <dgm:cxn modelId="{57EFF645-160C-4338-B71B-FBD5AB0D544E}" type="presParOf" srcId="{F41AEA5E-DCDC-43EF-ABE3-124D64CA5332}" destId="{9AFCECFE-805E-473D-AB43-CC8D84DF81CE}" srcOrd="1" destOrd="0" presId="urn:microsoft.com/office/officeart/2018/2/layout/IconVerticalSolidList"/>
    <dgm:cxn modelId="{35860835-CF18-486D-843A-39E29FF496BA}" type="presParOf" srcId="{F41AEA5E-DCDC-43EF-ABE3-124D64CA5332}" destId="{DCB8A576-9BE1-432E-938F-9CE44840EDEF}" srcOrd="2" destOrd="0" presId="urn:microsoft.com/office/officeart/2018/2/layout/IconVerticalSolidList"/>
    <dgm:cxn modelId="{E47A7531-5EDF-4192-889E-2D6F59A0653E}" type="presParOf" srcId="{F41AEA5E-DCDC-43EF-ABE3-124D64CA5332}" destId="{AEBC33DB-1FE2-4718-8AA2-EAB16555EB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5F949A-D166-42E9-983F-746DCF1288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2DFE6E-F0C8-4F0A-BF06-007E98FA598D}">
      <dgm:prSet/>
      <dgm:spPr/>
      <dgm:t>
        <a:bodyPr/>
        <a:lstStyle/>
        <a:p>
          <a:r>
            <a:rPr lang="es-ES"/>
            <a:t>Sea G un grafo y u y v dos vértices de G. Decimos que u y v son conexos sí y solo sí existe un camino de u a v.</a:t>
          </a:r>
          <a:endParaRPr lang="en-US"/>
        </a:p>
      </dgm:t>
    </dgm:pt>
    <dgm:pt modelId="{3E5C8F04-406C-474E-9D98-02F1FE09C636}" type="parTrans" cxnId="{A22E2EF3-FCFE-4EB7-A239-EAA71489ACCF}">
      <dgm:prSet/>
      <dgm:spPr/>
      <dgm:t>
        <a:bodyPr/>
        <a:lstStyle/>
        <a:p>
          <a:endParaRPr lang="en-US"/>
        </a:p>
      </dgm:t>
    </dgm:pt>
    <dgm:pt modelId="{A7DB8608-E2A0-453A-B1A0-E5973A0DF73B}" type="sibTrans" cxnId="{A22E2EF3-FCFE-4EB7-A239-EAA71489ACCF}">
      <dgm:prSet/>
      <dgm:spPr/>
      <dgm:t>
        <a:bodyPr/>
        <a:lstStyle/>
        <a:p>
          <a:endParaRPr lang="en-US"/>
        </a:p>
      </dgm:t>
    </dgm:pt>
    <dgm:pt modelId="{0821E9D5-9866-4386-8A46-E3502AF1FB78}">
      <dgm:prSet/>
      <dgm:spPr/>
      <dgm:t>
        <a:bodyPr/>
        <a:lstStyle/>
        <a:p>
          <a:r>
            <a:rPr lang="es-ES"/>
            <a:t>El grafo G es conexo si y solo sí, dados dos vértices cualquiera, hay un camino que los conecta.</a:t>
          </a:r>
          <a:endParaRPr lang="en-US"/>
        </a:p>
      </dgm:t>
    </dgm:pt>
    <dgm:pt modelId="{AE13273D-6D7B-4B6B-9570-5E07C09F28AF}" type="parTrans" cxnId="{21F10CF0-DBCC-4D5C-88A3-E947C43A576C}">
      <dgm:prSet/>
      <dgm:spPr/>
      <dgm:t>
        <a:bodyPr/>
        <a:lstStyle/>
        <a:p>
          <a:endParaRPr lang="en-US"/>
        </a:p>
      </dgm:t>
    </dgm:pt>
    <dgm:pt modelId="{EE661FA3-EBB6-44E4-B829-04CBA31D5D00}" type="sibTrans" cxnId="{21F10CF0-DBCC-4D5C-88A3-E947C43A576C}">
      <dgm:prSet/>
      <dgm:spPr/>
      <dgm:t>
        <a:bodyPr/>
        <a:lstStyle/>
        <a:p>
          <a:endParaRPr lang="en-US"/>
        </a:p>
      </dgm:t>
    </dgm:pt>
    <dgm:pt modelId="{62A7B12E-BE5B-47A6-B0C9-B3964E8F9602}" type="pres">
      <dgm:prSet presAssocID="{AD5F949A-D166-42E9-983F-746DCF128855}" presName="root" presStyleCnt="0">
        <dgm:presLayoutVars>
          <dgm:dir/>
          <dgm:resizeHandles val="exact"/>
        </dgm:presLayoutVars>
      </dgm:prSet>
      <dgm:spPr/>
    </dgm:pt>
    <dgm:pt modelId="{E834F7BA-092A-4600-A5A5-196D6A27C3CC}" type="pres">
      <dgm:prSet presAssocID="{962DFE6E-F0C8-4F0A-BF06-007E98FA598D}" presName="compNode" presStyleCnt="0"/>
      <dgm:spPr/>
    </dgm:pt>
    <dgm:pt modelId="{75212052-FAE6-442A-9F58-2A51CB28FE6F}" type="pres">
      <dgm:prSet presAssocID="{962DFE6E-F0C8-4F0A-BF06-007E98FA598D}" presName="bgRect" presStyleLbl="bgShp" presStyleIdx="0" presStyleCnt="2"/>
      <dgm:spPr/>
    </dgm:pt>
    <dgm:pt modelId="{CF3FEEFB-EF06-47EB-A9F6-0DEB9BB52A8E}" type="pres">
      <dgm:prSet presAssocID="{962DFE6E-F0C8-4F0A-BF06-007E98FA59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411304-E22F-4CB6-83FC-E374616FA64A}" type="pres">
      <dgm:prSet presAssocID="{962DFE6E-F0C8-4F0A-BF06-007E98FA598D}" presName="spaceRect" presStyleCnt="0"/>
      <dgm:spPr/>
    </dgm:pt>
    <dgm:pt modelId="{C655C1D6-1DD1-455F-85B0-DA59DDCA0169}" type="pres">
      <dgm:prSet presAssocID="{962DFE6E-F0C8-4F0A-BF06-007E98FA598D}" presName="parTx" presStyleLbl="revTx" presStyleIdx="0" presStyleCnt="2">
        <dgm:presLayoutVars>
          <dgm:chMax val="0"/>
          <dgm:chPref val="0"/>
        </dgm:presLayoutVars>
      </dgm:prSet>
      <dgm:spPr/>
    </dgm:pt>
    <dgm:pt modelId="{CA8F64E3-94B4-4B32-8B31-5087B1931930}" type="pres">
      <dgm:prSet presAssocID="{A7DB8608-E2A0-453A-B1A0-E5973A0DF73B}" presName="sibTrans" presStyleCnt="0"/>
      <dgm:spPr/>
    </dgm:pt>
    <dgm:pt modelId="{BE1AEA9E-717D-4EE2-86B9-7CD2C343424D}" type="pres">
      <dgm:prSet presAssocID="{0821E9D5-9866-4386-8A46-E3502AF1FB78}" presName="compNode" presStyleCnt="0"/>
      <dgm:spPr/>
    </dgm:pt>
    <dgm:pt modelId="{48DE649B-6AF8-4A77-BC0B-454B238ED7D9}" type="pres">
      <dgm:prSet presAssocID="{0821E9D5-9866-4386-8A46-E3502AF1FB78}" presName="bgRect" presStyleLbl="bgShp" presStyleIdx="1" presStyleCnt="2"/>
      <dgm:spPr/>
    </dgm:pt>
    <dgm:pt modelId="{9FFCEDFE-12F3-4B1A-8D2B-FF220FCA440B}" type="pres">
      <dgm:prSet presAssocID="{0821E9D5-9866-4386-8A46-E3502AF1FB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E68AAF4-B801-4A20-BF9E-65B7E40AD022}" type="pres">
      <dgm:prSet presAssocID="{0821E9D5-9866-4386-8A46-E3502AF1FB78}" presName="spaceRect" presStyleCnt="0"/>
      <dgm:spPr/>
    </dgm:pt>
    <dgm:pt modelId="{17AC023A-5162-4350-99C5-B2C4A31575B5}" type="pres">
      <dgm:prSet presAssocID="{0821E9D5-9866-4386-8A46-E3502AF1FB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166B542-7BA2-4F46-A1B6-2960B80DF5FE}" type="presOf" srcId="{0821E9D5-9866-4386-8A46-E3502AF1FB78}" destId="{17AC023A-5162-4350-99C5-B2C4A31575B5}" srcOrd="0" destOrd="0" presId="urn:microsoft.com/office/officeart/2018/2/layout/IconVerticalSolidList"/>
    <dgm:cxn modelId="{75052555-04A6-4D70-8482-0B7479C2F450}" type="presOf" srcId="{AD5F949A-D166-42E9-983F-746DCF128855}" destId="{62A7B12E-BE5B-47A6-B0C9-B3964E8F9602}" srcOrd="0" destOrd="0" presId="urn:microsoft.com/office/officeart/2018/2/layout/IconVerticalSolidList"/>
    <dgm:cxn modelId="{FE49EA80-9209-4C9F-9DC4-DE7D0BFC5F82}" type="presOf" srcId="{962DFE6E-F0C8-4F0A-BF06-007E98FA598D}" destId="{C655C1D6-1DD1-455F-85B0-DA59DDCA0169}" srcOrd="0" destOrd="0" presId="urn:microsoft.com/office/officeart/2018/2/layout/IconVerticalSolidList"/>
    <dgm:cxn modelId="{21F10CF0-DBCC-4D5C-88A3-E947C43A576C}" srcId="{AD5F949A-D166-42E9-983F-746DCF128855}" destId="{0821E9D5-9866-4386-8A46-E3502AF1FB78}" srcOrd="1" destOrd="0" parTransId="{AE13273D-6D7B-4B6B-9570-5E07C09F28AF}" sibTransId="{EE661FA3-EBB6-44E4-B829-04CBA31D5D00}"/>
    <dgm:cxn modelId="{A22E2EF3-FCFE-4EB7-A239-EAA71489ACCF}" srcId="{AD5F949A-D166-42E9-983F-746DCF128855}" destId="{962DFE6E-F0C8-4F0A-BF06-007E98FA598D}" srcOrd="0" destOrd="0" parTransId="{3E5C8F04-406C-474E-9D98-02F1FE09C636}" sibTransId="{A7DB8608-E2A0-453A-B1A0-E5973A0DF73B}"/>
    <dgm:cxn modelId="{8979269A-FEA9-41F2-9D23-A5A268DE9CA5}" type="presParOf" srcId="{62A7B12E-BE5B-47A6-B0C9-B3964E8F9602}" destId="{E834F7BA-092A-4600-A5A5-196D6A27C3CC}" srcOrd="0" destOrd="0" presId="urn:microsoft.com/office/officeart/2018/2/layout/IconVerticalSolidList"/>
    <dgm:cxn modelId="{489730C7-6713-446C-A911-2F859599CA70}" type="presParOf" srcId="{E834F7BA-092A-4600-A5A5-196D6A27C3CC}" destId="{75212052-FAE6-442A-9F58-2A51CB28FE6F}" srcOrd="0" destOrd="0" presId="urn:microsoft.com/office/officeart/2018/2/layout/IconVerticalSolidList"/>
    <dgm:cxn modelId="{72F5703F-A4CD-4952-9764-DA7180700699}" type="presParOf" srcId="{E834F7BA-092A-4600-A5A5-196D6A27C3CC}" destId="{CF3FEEFB-EF06-47EB-A9F6-0DEB9BB52A8E}" srcOrd="1" destOrd="0" presId="urn:microsoft.com/office/officeart/2018/2/layout/IconVerticalSolidList"/>
    <dgm:cxn modelId="{6BAA1460-2CFD-48B7-AA2C-34AA4E38D7A1}" type="presParOf" srcId="{E834F7BA-092A-4600-A5A5-196D6A27C3CC}" destId="{26411304-E22F-4CB6-83FC-E374616FA64A}" srcOrd="2" destOrd="0" presId="urn:microsoft.com/office/officeart/2018/2/layout/IconVerticalSolidList"/>
    <dgm:cxn modelId="{5FC294B3-041E-421C-A292-1BE9AB0165A3}" type="presParOf" srcId="{E834F7BA-092A-4600-A5A5-196D6A27C3CC}" destId="{C655C1D6-1DD1-455F-85B0-DA59DDCA0169}" srcOrd="3" destOrd="0" presId="urn:microsoft.com/office/officeart/2018/2/layout/IconVerticalSolidList"/>
    <dgm:cxn modelId="{DA42C7C6-8DF8-4B78-AEC9-87C449F79FB1}" type="presParOf" srcId="{62A7B12E-BE5B-47A6-B0C9-B3964E8F9602}" destId="{CA8F64E3-94B4-4B32-8B31-5087B1931930}" srcOrd="1" destOrd="0" presId="urn:microsoft.com/office/officeart/2018/2/layout/IconVerticalSolidList"/>
    <dgm:cxn modelId="{9F733B81-136E-4F0B-9529-6CBB919FD0F6}" type="presParOf" srcId="{62A7B12E-BE5B-47A6-B0C9-B3964E8F9602}" destId="{BE1AEA9E-717D-4EE2-86B9-7CD2C343424D}" srcOrd="2" destOrd="0" presId="urn:microsoft.com/office/officeart/2018/2/layout/IconVerticalSolidList"/>
    <dgm:cxn modelId="{AD45362F-067F-48A5-ACB7-360CB424D810}" type="presParOf" srcId="{BE1AEA9E-717D-4EE2-86B9-7CD2C343424D}" destId="{48DE649B-6AF8-4A77-BC0B-454B238ED7D9}" srcOrd="0" destOrd="0" presId="urn:microsoft.com/office/officeart/2018/2/layout/IconVerticalSolidList"/>
    <dgm:cxn modelId="{E8942084-E6C1-4D07-B399-6B6F1F5F216A}" type="presParOf" srcId="{BE1AEA9E-717D-4EE2-86B9-7CD2C343424D}" destId="{9FFCEDFE-12F3-4B1A-8D2B-FF220FCA440B}" srcOrd="1" destOrd="0" presId="urn:microsoft.com/office/officeart/2018/2/layout/IconVerticalSolidList"/>
    <dgm:cxn modelId="{44B2DF13-E851-4147-B344-2405A4445ACD}" type="presParOf" srcId="{BE1AEA9E-717D-4EE2-86B9-7CD2C343424D}" destId="{8E68AAF4-B801-4A20-BF9E-65B7E40AD022}" srcOrd="2" destOrd="0" presId="urn:microsoft.com/office/officeart/2018/2/layout/IconVerticalSolidList"/>
    <dgm:cxn modelId="{E39BC074-07B1-41B4-A6BB-2BF01E92E870}" type="presParOf" srcId="{BE1AEA9E-717D-4EE2-86B9-7CD2C343424D}" destId="{17AC023A-5162-4350-99C5-B2C4A31575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280D22-8A5C-4D61-8966-AFE664FFC0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C11942-9ADB-4B67-8B3F-A9708EC3C164}">
      <dgm:prSet/>
      <dgm:spPr/>
      <dgm:t>
        <a:bodyPr/>
        <a:lstStyle/>
        <a:p>
          <a:r>
            <a:rPr lang="es-ES"/>
            <a:t>Si un grafo G es conexo y contiene un circuito, se puede quitar una arista del circuito que G seguirá siendo conexo.</a:t>
          </a:r>
          <a:endParaRPr lang="en-US"/>
        </a:p>
      </dgm:t>
    </dgm:pt>
    <dgm:pt modelId="{015C7D81-24C8-4733-AE08-28E8216A8A9C}" type="parTrans" cxnId="{6F9F0F90-F220-40EF-AADD-33DEF679B727}">
      <dgm:prSet/>
      <dgm:spPr/>
      <dgm:t>
        <a:bodyPr/>
        <a:lstStyle/>
        <a:p>
          <a:endParaRPr lang="en-US"/>
        </a:p>
      </dgm:t>
    </dgm:pt>
    <dgm:pt modelId="{CDB71269-D1B9-4B78-986D-248CA9FD5275}" type="sibTrans" cxnId="{6F9F0F90-F220-40EF-AADD-33DEF679B727}">
      <dgm:prSet/>
      <dgm:spPr/>
      <dgm:t>
        <a:bodyPr/>
        <a:lstStyle/>
        <a:p>
          <a:endParaRPr lang="en-US"/>
        </a:p>
      </dgm:t>
    </dgm:pt>
    <dgm:pt modelId="{3C03E95A-9FC7-46DB-A156-8C5A0FCDF590}">
      <dgm:prSet/>
      <dgm:spPr/>
      <dgm:t>
        <a:bodyPr/>
        <a:lstStyle/>
        <a:p>
          <a:r>
            <a:rPr lang="es-ES"/>
            <a:t>Si un grafo G es conexo y está libre de circuitos, es un </a:t>
          </a:r>
          <a:r>
            <a:rPr lang="es-ES" b="1"/>
            <a:t>árbol</a:t>
          </a:r>
          <a:r>
            <a:rPr lang="es-ES"/>
            <a:t>.</a:t>
          </a:r>
          <a:endParaRPr lang="en-US"/>
        </a:p>
      </dgm:t>
    </dgm:pt>
    <dgm:pt modelId="{2DD897F9-2770-4958-B6CB-E3AA77766498}" type="parTrans" cxnId="{4A6048DB-FCF5-4C09-8023-B94A5CFF4BB4}">
      <dgm:prSet/>
      <dgm:spPr/>
      <dgm:t>
        <a:bodyPr/>
        <a:lstStyle/>
        <a:p>
          <a:endParaRPr lang="en-US"/>
        </a:p>
      </dgm:t>
    </dgm:pt>
    <dgm:pt modelId="{A99512A8-94EA-4F53-9570-99D096514B2E}" type="sibTrans" cxnId="{4A6048DB-FCF5-4C09-8023-B94A5CFF4BB4}">
      <dgm:prSet/>
      <dgm:spPr/>
      <dgm:t>
        <a:bodyPr/>
        <a:lstStyle/>
        <a:p>
          <a:endParaRPr lang="en-US"/>
        </a:p>
      </dgm:t>
    </dgm:pt>
    <dgm:pt modelId="{F9025512-E11F-48E9-BB56-DA3DF9BF457E}">
      <dgm:prSet/>
      <dgm:spPr/>
      <dgm:t>
        <a:bodyPr/>
        <a:lstStyle/>
        <a:p>
          <a:r>
            <a:rPr lang="es-ES"/>
            <a:t>Si un grafo G está libre de circuitos pero no es conexo, se llama </a:t>
          </a:r>
          <a:r>
            <a:rPr lang="es-ES" b="1"/>
            <a:t>bosque</a:t>
          </a:r>
          <a:r>
            <a:rPr lang="es-ES"/>
            <a:t> (varios árboles).</a:t>
          </a:r>
          <a:endParaRPr lang="en-US"/>
        </a:p>
      </dgm:t>
    </dgm:pt>
    <dgm:pt modelId="{3F42D4D7-12D6-4A48-B59D-63CEABB13F75}" type="parTrans" cxnId="{CC276710-A7E7-41DB-BCF7-2957FF125758}">
      <dgm:prSet/>
      <dgm:spPr/>
      <dgm:t>
        <a:bodyPr/>
        <a:lstStyle/>
        <a:p>
          <a:endParaRPr lang="en-US"/>
        </a:p>
      </dgm:t>
    </dgm:pt>
    <dgm:pt modelId="{C0CABDE5-871D-4CBC-AC81-C6B8D38227AB}" type="sibTrans" cxnId="{CC276710-A7E7-41DB-BCF7-2957FF125758}">
      <dgm:prSet/>
      <dgm:spPr/>
      <dgm:t>
        <a:bodyPr/>
        <a:lstStyle/>
        <a:p>
          <a:endParaRPr lang="en-US"/>
        </a:p>
      </dgm:t>
    </dgm:pt>
    <dgm:pt modelId="{F8BF092D-1CC8-4936-83E8-46238AF05FE1}" type="pres">
      <dgm:prSet presAssocID="{FE280D22-8A5C-4D61-8966-AFE664FFC058}" presName="root" presStyleCnt="0">
        <dgm:presLayoutVars>
          <dgm:dir/>
          <dgm:resizeHandles val="exact"/>
        </dgm:presLayoutVars>
      </dgm:prSet>
      <dgm:spPr/>
    </dgm:pt>
    <dgm:pt modelId="{01370A70-EA2D-4717-AC61-9D6B8541DB77}" type="pres">
      <dgm:prSet presAssocID="{ADC11942-9ADB-4B67-8B3F-A9708EC3C164}" presName="compNode" presStyleCnt="0"/>
      <dgm:spPr/>
    </dgm:pt>
    <dgm:pt modelId="{93697F56-04BC-43CF-B02B-9DB0242818B9}" type="pres">
      <dgm:prSet presAssocID="{ADC11942-9ADB-4B67-8B3F-A9708EC3C164}" presName="bgRect" presStyleLbl="bgShp" presStyleIdx="0" presStyleCnt="3"/>
      <dgm:spPr/>
    </dgm:pt>
    <dgm:pt modelId="{08F98BCD-6387-4614-AEC8-1461F2ECD764}" type="pres">
      <dgm:prSet presAssocID="{ADC11942-9ADB-4B67-8B3F-A9708EC3C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73C95F24-0692-48F7-BDE8-CA3EF56AF982}" type="pres">
      <dgm:prSet presAssocID="{ADC11942-9ADB-4B67-8B3F-A9708EC3C164}" presName="spaceRect" presStyleCnt="0"/>
      <dgm:spPr/>
    </dgm:pt>
    <dgm:pt modelId="{789CF90D-D10F-4C2A-9679-793381AD063A}" type="pres">
      <dgm:prSet presAssocID="{ADC11942-9ADB-4B67-8B3F-A9708EC3C164}" presName="parTx" presStyleLbl="revTx" presStyleIdx="0" presStyleCnt="3">
        <dgm:presLayoutVars>
          <dgm:chMax val="0"/>
          <dgm:chPref val="0"/>
        </dgm:presLayoutVars>
      </dgm:prSet>
      <dgm:spPr/>
    </dgm:pt>
    <dgm:pt modelId="{680FC96E-825A-4ACF-820D-404807673D6E}" type="pres">
      <dgm:prSet presAssocID="{CDB71269-D1B9-4B78-986D-248CA9FD5275}" presName="sibTrans" presStyleCnt="0"/>
      <dgm:spPr/>
    </dgm:pt>
    <dgm:pt modelId="{CF11379B-E4A6-4CD7-BAB4-712EBBED6AD3}" type="pres">
      <dgm:prSet presAssocID="{3C03E95A-9FC7-46DB-A156-8C5A0FCDF590}" presName="compNode" presStyleCnt="0"/>
      <dgm:spPr/>
    </dgm:pt>
    <dgm:pt modelId="{7DE72F4A-F029-404D-8845-E72837A8B80D}" type="pres">
      <dgm:prSet presAssocID="{3C03E95A-9FC7-46DB-A156-8C5A0FCDF590}" presName="bgRect" presStyleLbl="bgShp" presStyleIdx="1" presStyleCnt="3"/>
      <dgm:spPr/>
    </dgm:pt>
    <dgm:pt modelId="{21825D18-4874-4267-BE76-3AD703048DFD}" type="pres">
      <dgm:prSet presAssocID="{3C03E95A-9FC7-46DB-A156-8C5A0FCDF5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4C394A98-0B2A-40D3-BCA9-EE784B1EC617}" type="pres">
      <dgm:prSet presAssocID="{3C03E95A-9FC7-46DB-A156-8C5A0FCDF590}" presName="spaceRect" presStyleCnt="0"/>
      <dgm:spPr/>
    </dgm:pt>
    <dgm:pt modelId="{1E108AB1-A0F4-4446-831F-2A52F29A1AA1}" type="pres">
      <dgm:prSet presAssocID="{3C03E95A-9FC7-46DB-A156-8C5A0FCDF590}" presName="parTx" presStyleLbl="revTx" presStyleIdx="1" presStyleCnt="3">
        <dgm:presLayoutVars>
          <dgm:chMax val="0"/>
          <dgm:chPref val="0"/>
        </dgm:presLayoutVars>
      </dgm:prSet>
      <dgm:spPr/>
    </dgm:pt>
    <dgm:pt modelId="{B9F8E33F-1DC1-4E5B-AA0C-E78A1D640341}" type="pres">
      <dgm:prSet presAssocID="{A99512A8-94EA-4F53-9570-99D096514B2E}" presName="sibTrans" presStyleCnt="0"/>
      <dgm:spPr/>
    </dgm:pt>
    <dgm:pt modelId="{150B309F-7C22-4184-91E7-1E2534D0AE68}" type="pres">
      <dgm:prSet presAssocID="{F9025512-E11F-48E9-BB56-DA3DF9BF457E}" presName="compNode" presStyleCnt="0"/>
      <dgm:spPr/>
    </dgm:pt>
    <dgm:pt modelId="{641153C5-045C-493F-81A3-785E5EC240CB}" type="pres">
      <dgm:prSet presAssocID="{F9025512-E11F-48E9-BB56-DA3DF9BF457E}" presName="bgRect" presStyleLbl="bgShp" presStyleIdx="2" presStyleCnt="3"/>
      <dgm:spPr/>
    </dgm:pt>
    <dgm:pt modelId="{73244BA0-1968-44DD-A0C4-2FF13570DAC7}" type="pres">
      <dgm:prSet presAssocID="{F9025512-E11F-48E9-BB56-DA3DF9BF45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B21AEFE-1B66-4B2D-B659-AD54EF6D08E9}" type="pres">
      <dgm:prSet presAssocID="{F9025512-E11F-48E9-BB56-DA3DF9BF457E}" presName="spaceRect" presStyleCnt="0"/>
      <dgm:spPr/>
    </dgm:pt>
    <dgm:pt modelId="{D6C4AA9C-1239-47B4-B9C9-0884CF11E1E5}" type="pres">
      <dgm:prSet presAssocID="{F9025512-E11F-48E9-BB56-DA3DF9BF45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B18203-040B-42F5-808E-C06783600BF7}" type="presOf" srcId="{ADC11942-9ADB-4B67-8B3F-A9708EC3C164}" destId="{789CF90D-D10F-4C2A-9679-793381AD063A}" srcOrd="0" destOrd="0" presId="urn:microsoft.com/office/officeart/2018/2/layout/IconVerticalSolidList"/>
    <dgm:cxn modelId="{3775C705-4E02-4C6A-9CD1-96DD7285C407}" type="presOf" srcId="{FE280D22-8A5C-4D61-8966-AFE664FFC058}" destId="{F8BF092D-1CC8-4936-83E8-46238AF05FE1}" srcOrd="0" destOrd="0" presId="urn:microsoft.com/office/officeart/2018/2/layout/IconVerticalSolidList"/>
    <dgm:cxn modelId="{CC276710-A7E7-41DB-BCF7-2957FF125758}" srcId="{FE280D22-8A5C-4D61-8966-AFE664FFC058}" destId="{F9025512-E11F-48E9-BB56-DA3DF9BF457E}" srcOrd="2" destOrd="0" parTransId="{3F42D4D7-12D6-4A48-B59D-63CEABB13F75}" sibTransId="{C0CABDE5-871D-4CBC-AC81-C6B8D38227AB}"/>
    <dgm:cxn modelId="{7876233C-DA9D-4823-9A5E-72C8E8EE2D93}" type="presOf" srcId="{F9025512-E11F-48E9-BB56-DA3DF9BF457E}" destId="{D6C4AA9C-1239-47B4-B9C9-0884CF11E1E5}" srcOrd="0" destOrd="0" presId="urn:microsoft.com/office/officeart/2018/2/layout/IconVerticalSolidList"/>
    <dgm:cxn modelId="{6F9F0F90-F220-40EF-AADD-33DEF679B727}" srcId="{FE280D22-8A5C-4D61-8966-AFE664FFC058}" destId="{ADC11942-9ADB-4B67-8B3F-A9708EC3C164}" srcOrd="0" destOrd="0" parTransId="{015C7D81-24C8-4733-AE08-28E8216A8A9C}" sibTransId="{CDB71269-D1B9-4B78-986D-248CA9FD5275}"/>
    <dgm:cxn modelId="{4A6048DB-FCF5-4C09-8023-B94A5CFF4BB4}" srcId="{FE280D22-8A5C-4D61-8966-AFE664FFC058}" destId="{3C03E95A-9FC7-46DB-A156-8C5A0FCDF590}" srcOrd="1" destOrd="0" parTransId="{2DD897F9-2770-4958-B6CB-E3AA77766498}" sibTransId="{A99512A8-94EA-4F53-9570-99D096514B2E}"/>
    <dgm:cxn modelId="{70F9ACEC-4D36-4E80-A65C-80A78C83A5D7}" type="presOf" srcId="{3C03E95A-9FC7-46DB-A156-8C5A0FCDF590}" destId="{1E108AB1-A0F4-4446-831F-2A52F29A1AA1}" srcOrd="0" destOrd="0" presId="urn:microsoft.com/office/officeart/2018/2/layout/IconVerticalSolidList"/>
    <dgm:cxn modelId="{07CED94D-DF58-4495-AB6C-851EF0133056}" type="presParOf" srcId="{F8BF092D-1CC8-4936-83E8-46238AF05FE1}" destId="{01370A70-EA2D-4717-AC61-9D6B8541DB77}" srcOrd="0" destOrd="0" presId="urn:microsoft.com/office/officeart/2018/2/layout/IconVerticalSolidList"/>
    <dgm:cxn modelId="{09CFDF75-22BC-4224-B21C-F13C2DFED97D}" type="presParOf" srcId="{01370A70-EA2D-4717-AC61-9D6B8541DB77}" destId="{93697F56-04BC-43CF-B02B-9DB0242818B9}" srcOrd="0" destOrd="0" presId="urn:microsoft.com/office/officeart/2018/2/layout/IconVerticalSolidList"/>
    <dgm:cxn modelId="{4C3ACF69-872F-4EBF-8E9E-6C8282D2A8AD}" type="presParOf" srcId="{01370A70-EA2D-4717-AC61-9D6B8541DB77}" destId="{08F98BCD-6387-4614-AEC8-1461F2ECD764}" srcOrd="1" destOrd="0" presId="urn:microsoft.com/office/officeart/2018/2/layout/IconVerticalSolidList"/>
    <dgm:cxn modelId="{14E038CB-7251-4B9C-BD38-3326EA282CFE}" type="presParOf" srcId="{01370A70-EA2D-4717-AC61-9D6B8541DB77}" destId="{73C95F24-0692-48F7-BDE8-CA3EF56AF982}" srcOrd="2" destOrd="0" presId="urn:microsoft.com/office/officeart/2018/2/layout/IconVerticalSolidList"/>
    <dgm:cxn modelId="{0918A965-EA53-49C1-A3A7-435D37805476}" type="presParOf" srcId="{01370A70-EA2D-4717-AC61-9D6B8541DB77}" destId="{789CF90D-D10F-4C2A-9679-793381AD063A}" srcOrd="3" destOrd="0" presId="urn:microsoft.com/office/officeart/2018/2/layout/IconVerticalSolidList"/>
    <dgm:cxn modelId="{9BBD29C2-9DFF-4DFA-AF0B-5DA2F400428A}" type="presParOf" srcId="{F8BF092D-1CC8-4936-83E8-46238AF05FE1}" destId="{680FC96E-825A-4ACF-820D-404807673D6E}" srcOrd="1" destOrd="0" presId="urn:microsoft.com/office/officeart/2018/2/layout/IconVerticalSolidList"/>
    <dgm:cxn modelId="{361AA05F-62D2-497C-A356-74D0BF58BC47}" type="presParOf" srcId="{F8BF092D-1CC8-4936-83E8-46238AF05FE1}" destId="{CF11379B-E4A6-4CD7-BAB4-712EBBED6AD3}" srcOrd="2" destOrd="0" presId="urn:microsoft.com/office/officeart/2018/2/layout/IconVerticalSolidList"/>
    <dgm:cxn modelId="{607F22A9-6EEA-41F0-A2E8-A9A78C93917F}" type="presParOf" srcId="{CF11379B-E4A6-4CD7-BAB4-712EBBED6AD3}" destId="{7DE72F4A-F029-404D-8845-E72837A8B80D}" srcOrd="0" destOrd="0" presId="urn:microsoft.com/office/officeart/2018/2/layout/IconVerticalSolidList"/>
    <dgm:cxn modelId="{5D13F37D-B59D-4B61-92CD-C22F3963B507}" type="presParOf" srcId="{CF11379B-E4A6-4CD7-BAB4-712EBBED6AD3}" destId="{21825D18-4874-4267-BE76-3AD703048DFD}" srcOrd="1" destOrd="0" presId="urn:microsoft.com/office/officeart/2018/2/layout/IconVerticalSolidList"/>
    <dgm:cxn modelId="{9446E57F-1247-4362-BA46-097630B5C3CD}" type="presParOf" srcId="{CF11379B-E4A6-4CD7-BAB4-712EBBED6AD3}" destId="{4C394A98-0B2A-40D3-BCA9-EE784B1EC617}" srcOrd="2" destOrd="0" presId="urn:microsoft.com/office/officeart/2018/2/layout/IconVerticalSolidList"/>
    <dgm:cxn modelId="{B2513EB1-3891-45E2-ABB7-6B6896010416}" type="presParOf" srcId="{CF11379B-E4A6-4CD7-BAB4-712EBBED6AD3}" destId="{1E108AB1-A0F4-4446-831F-2A52F29A1AA1}" srcOrd="3" destOrd="0" presId="urn:microsoft.com/office/officeart/2018/2/layout/IconVerticalSolidList"/>
    <dgm:cxn modelId="{5E99544F-34DF-41A2-AAEC-22EA0E7C993E}" type="presParOf" srcId="{F8BF092D-1CC8-4936-83E8-46238AF05FE1}" destId="{B9F8E33F-1DC1-4E5B-AA0C-E78A1D640341}" srcOrd="3" destOrd="0" presId="urn:microsoft.com/office/officeart/2018/2/layout/IconVerticalSolidList"/>
    <dgm:cxn modelId="{37C018F7-3C0F-4C7A-A587-D6E912BE9735}" type="presParOf" srcId="{F8BF092D-1CC8-4936-83E8-46238AF05FE1}" destId="{150B309F-7C22-4184-91E7-1E2534D0AE68}" srcOrd="4" destOrd="0" presId="urn:microsoft.com/office/officeart/2018/2/layout/IconVerticalSolidList"/>
    <dgm:cxn modelId="{32A7BC22-9E91-4208-8198-14BD71EE9E89}" type="presParOf" srcId="{150B309F-7C22-4184-91E7-1E2534D0AE68}" destId="{641153C5-045C-493F-81A3-785E5EC240CB}" srcOrd="0" destOrd="0" presId="urn:microsoft.com/office/officeart/2018/2/layout/IconVerticalSolidList"/>
    <dgm:cxn modelId="{EBF1AAD9-6A67-4FA0-A6DA-79538A63DDF6}" type="presParOf" srcId="{150B309F-7C22-4184-91E7-1E2534D0AE68}" destId="{73244BA0-1968-44DD-A0C4-2FF13570DAC7}" srcOrd="1" destOrd="0" presId="urn:microsoft.com/office/officeart/2018/2/layout/IconVerticalSolidList"/>
    <dgm:cxn modelId="{63DC21B3-4FF6-4A36-B7B7-2075E2CB26A1}" type="presParOf" srcId="{150B309F-7C22-4184-91E7-1E2534D0AE68}" destId="{3B21AEFE-1B66-4B2D-B659-AD54EF6D08E9}" srcOrd="2" destOrd="0" presId="urn:microsoft.com/office/officeart/2018/2/layout/IconVerticalSolidList"/>
    <dgm:cxn modelId="{CA24CC33-5CE7-4561-8639-CF31EF6E7AE6}" type="presParOf" srcId="{150B309F-7C22-4184-91E7-1E2534D0AE68}" destId="{D6C4AA9C-1239-47B4-B9C9-0884CF11E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6D85E0-2243-461B-A548-19F44A91E2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131260-4C2A-47AB-A5FD-731780BB83BF}">
      <dgm:prSet/>
      <dgm:spPr/>
      <dgm:t>
        <a:bodyPr/>
        <a:lstStyle/>
        <a:p>
          <a:r>
            <a:rPr lang="es-ES"/>
            <a:t>Se aplican solamente a grafos dirigidos que no tengan ciclos.</a:t>
          </a:r>
          <a:endParaRPr lang="en-US"/>
        </a:p>
      </dgm:t>
    </dgm:pt>
    <dgm:pt modelId="{93A29EA5-336A-4774-BCBD-65A93418369A}" type="parTrans" cxnId="{50CA7B43-1D81-4820-A268-98AAC2411996}">
      <dgm:prSet/>
      <dgm:spPr/>
      <dgm:t>
        <a:bodyPr/>
        <a:lstStyle/>
        <a:p>
          <a:endParaRPr lang="en-US"/>
        </a:p>
      </dgm:t>
    </dgm:pt>
    <dgm:pt modelId="{18209355-C6E0-4134-9E9A-EC65ADBCCA28}" type="sibTrans" cxnId="{50CA7B43-1D81-4820-A268-98AAC2411996}">
      <dgm:prSet/>
      <dgm:spPr/>
      <dgm:t>
        <a:bodyPr/>
        <a:lstStyle/>
        <a:p>
          <a:endParaRPr lang="en-US"/>
        </a:p>
      </dgm:t>
    </dgm:pt>
    <dgm:pt modelId="{5EC9051F-64B8-423F-A6C4-C81F6CDE034A}">
      <dgm:prSet/>
      <dgm:spPr/>
      <dgm:t>
        <a:bodyPr/>
        <a:lstStyle/>
        <a:p>
          <a:r>
            <a:rPr lang="es-ES"/>
            <a:t>Permiten linealizar el grafo.</a:t>
          </a:r>
          <a:endParaRPr lang="en-US"/>
        </a:p>
      </dgm:t>
    </dgm:pt>
    <dgm:pt modelId="{65F5B0CD-810E-4E9C-9679-46D3B87F7F38}" type="parTrans" cxnId="{01619787-B432-4642-ADA1-2E107141DB26}">
      <dgm:prSet/>
      <dgm:spPr/>
      <dgm:t>
        <a:bodyPr/>
        <a:lstStyle/>
        <a:p>
          <a:endParaRPr lang="en-US"/>
        </a:p>
      </dgm:t>
    </dgm:pt>
    <dgm:pt modelId="{8CF8C4F9-207E-4997-BEE9-1CB6D6130128}" type="sibTrans" cxnId="{01619787-B432-4642-ADA1-2E107141DB26}">
      <dgm:prSet/>
      <dgm:spPr/>
      <dgm:t>
        <a:bodyPr/>
        <a:lstStyle/>
        <a:p>
          <a:endParaRPr lang="en-US"/>
        </a:p>
      </dgm:t>
    </dgm:pt>
    <dgm:pt modelId="{4756DBA9-70E2-4DBE-87A3-D860D014B1F6}">
      <dgm:prSet/>
      <dgm:spPr/>
      <dgm:t>
        <a:bodyPr/>
        <a:lstStyle/>
        <a:p>
          <a:r>
            <a:rPr lang="es-ES"/>
            <a:t>Puede hacerse en profundidad o en ancho.</a:t>
          </a:r>
          <a:endParaRPr lang="en-US"/>
        </a:p>
      </dgm:t>
    </dgm:pt>
    <dgm:pt modelId="{4D0C9DD2-5CC4-460E-B8E1-3AF0A718E473}" type="parTrans" cxnId="{4A1192FB-63EF-4EB5-B69B-011628BA2A2C}">
      <dgm:prSet/>
      <dgm:spPr/>
      <dgm:t>
        <a:bodyPr/>
        <a:lstStyle/>
        <a:p>
          <a:endParaRPr lang="en-US"/>
        </a:p>
      </dgm:t>
    </dgm:pt>
    <dgm:pt modelId="{9F02E1D5-6D54-48FC-8641-C42F71B03CFB}" type="sibTrans" cxnId="{4A1192FB-63EF-4EB5-B69B-011628BA2A2C}">
      <dgm:prSet/>
      <dgm:spPr/>
      <dgm:t>
        <a:bodyPr/>
        <a:lstStyle/>
        <a:p>
          <a:endParaRPr lang="en-US"/>
        </a:p>
      </dgm:t>
    </dgm:pt>
    <dgm:pt modelId="{9631FCA2-A7E8-47E0-A608-55DFA02A6053}">
      <dgm:prSet/>
      <dgm:spPr/>
      <dgm:t>
        <a:bodyPr/>
        <a:lstStyle/>
        <a:p>
          <a:r>
            <a:rPr lang="es-ES"/>
            <a:t>Una aplicación típica de estos recorridos es en la planificación de tareas.</a:t>
          </a:r>
          <a:endParaRPr lang="en-US"/>
        </a:p>
      </dgm:t>
    </dgm:pt>
    <dgm:pt modelId="{E663A573-8760-47CD-AC0B-F8EB211856A3}" type="parTrans" cxnId="{7026D805-9AB0-4E96-80A8-07F3F08C2BF7}">
      <dgm:prSet/>
      <dgm:spPr/>
      <dgm:t>
        <a:bodyPr/>
        <a:lstStyle/>
        <a:p>
          <a:endParaRPr lang="en-US"/>
        </a:p>
      </dgm:t>
    </dgm:pt>
    <dgm:pt modelId="{480934EB-C60E-4D75-9C7D-4485B9C65078}" type="sibTrans" cxnId="{7026D805-9AB0-4E96-80A8-07F3F08C2BF7}">
      <dgm:prSet/>
      <dgm:spPr/>
      <dgm:t>
        <a:bodyPr/>
        <a:lstStyle/>
        <a:p>
          <a:endParaRPr lang="en-US"/>
        </a:p>
      </dgm:t>
    </dgm:pt>
    <dgm:pt modelId="{01B86BF8-EFD2-4B3B-A642-BD279985927E}" type="pres">
      <dgm:prSet presAssocID="{2B6D85E0-2243-461B-A548-19F44A91E2EB}" presName="root" presStyleCnt="0">
        <dgm:presLayoutVars>
          <dgm:dir/>
          <dgm:resizeHandles val="exact"/>
        </dgm:presLayoutVars>
      </dgm:prSet>
      <dgm:spPr/>
    </dgm:pt>
    <dgm:pt modelId="{EAEC63B6-B782-409F-BDBF-2D7070D0916B}" type="pres">
      <dgm:prSet presAssocID="{F5131260-4C2A-47AB-A5FD-731780BB83BF}" presName="compNode" presStyleCnt="0"/>
      <dgm:spPr/>
    </dgm:pt>
    <dgm:pt modelId="{55695596-8151-4CA8-97F7-34897C689D84}" type="pres">
      <dgm:prSet presAssocID="{F5131260-4C2A-47AB-A5FD-731780BB83BF}" presName="bgRect" presStyleLbl="bgShp" presStyleIdx="0" presStyleCnt="4"/>
      <dgm:spPr/>
    </dgm:pt>
    <dgm:pt modelId="{A595E0AC-7E38-4E02-8F46-FBA35EFD3B2C}" type="pres">
      <dgm:prSet presAssocID="{F5131260-4C2A-47AB-A5FD-731780BB83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20F6D0A-8054-4AAF-92B0-5B1582EF74B0}" type="pres">
      <dgm:prSet presAssocID="{F5131260-4C2A-47AB-A5FD-731780BB83BF}" presName="spaceRect" presStyleCnt="0"/>
      <dgm:spPr/>
    </dgm:pt>
    <dgm:pt modelId="{A940B4F1-23E8-426C-9DAD-0E3BEBC41D34}" type="pres">
      <dgm:prSet presAssocID="{F5131260-4C2A-47AB-A5FD-731780BB83BF}" presName="parTx" presStyleLbl="revTx" presStyleIdx="0" presStyleCnt="4">
        <dgm:presLayoutVars>
          <dgm:chMax val="0"/>
          <dgm:chPref val="0"/>
        </dgm:presLayoutVars>
      </dgm:prSet>
      <dgm:spPr/>
    </dgm:pt>
    <dgm:pt modelId="{287CA34F-0571-40C6-93E9-57B2B004E90B}" type="pres">
      <dgm:prSet presAssocID="{18209355-C6E0-4134-9E9A-EC65ADBCCA28}" presName="sibTrans" presStyleCnt="0"/>
      <dgm:spPr/>
    </dgm:pt>
    <dgm:pt modelId="{FCBAFCEC-A7A8-46E4-9944-C1D66E6B75C2}" type="pres">
      <dgm:prSet presAssocID="{5EC9051F-64B8-423F-A6C4-C81F6CDE034A}" presName="compNode" presStyleCnt="0"/>
      <dgm:spPr/>
    </dgm:pt>
    <dgm:pt modelId="{4BEDE298-D48C-44A6-BEB1-F999A2411A54}" type="pres">
      <dgm:prSet presAssocID="{5EC9051F-64B8-423F-A6C4-C81F6CDE034A}" presName="bgRect" presStyleLbl="bgShp" presStyleIdx="1" presStyleCnt="4"/>
      <dgm:spPr/>
    </dgm:pt>
    <dgm:pt modelId="{11895BDA-3F0F-40F3-A949-4AED0FB39582}" type="pres">
      <dgm:prSet presAssocID="{5EC9051F-64B8-423F-A6C4-C81F6CDE03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533B913-C6FB-457B-A97A-7864E7EB5333}" type="pres">
      <dgm:prSet presAssocID="{5EC9051F-64B8-423F-A6C4-C81F6CDE034A}" presName="spaceRect" presStyleCnt="0"/>
      <dgm:spPr/>
    </dgm:pt>
    <dgm:pt modelId="{AED08802-8593-41F6-853B-44D352B3A751}" type="pres">
      <dgm:prSet presAssocID="{5EC9051F-64B8-423F-A6C4-C81F6CDE034A}" presName="parTx" presStyleLbl="revTx" presStyleIdx="1" presStyleCnt="4">
        <dgm:presLayoutVars>
          <dgm:chMax val="0"/>
          <dgm:chPref val="0"/>
        </dgm:presLayoutVars>
      </dgm:prSet>
      <dgm:spPr/>
    </dgm:pt>
    <dgm:pt modelId="{018EC148-6AA7-4E73-A9C8-F5A7693E3CB5}" type="pres">
      <dgm:prSet presAssocID="{8CF8C4F9-207E-4997-BEE9-1CB6D6130128}" presName="sibTrans" presStyleCnt="0"/>
      <dgm:spPr/>
    </dgm:pt>
    <dgm:pt modelId="{0E7017B7-784B-40C8-AC00-2E9320F9F9B8}" type="pres">
      <dgm:prSet presAssocID="{4756DBA9-70E2-4DBE-87A3-D860D014B1F6}" presName="compNode" presStyleCnt="0"/>
      <dgm:spPr/>
    </dgm:pt>
    <dgm:pt modelId="{F36E1142-5E36-40EF-B4A8-0D1DD56C389D}" type="pres">
      <dgm:prSet presAssocID="{4756DBA9-70E2-4DBE-87A3-D860D014B1F6}" presName="bgRect" presStyleLbl="bgShp" presStyleIdx="2" presStyleCnt="4"/>
      <dgm:spPr/>
    </dgm:pt>
    <dgm:pt modelId="{EEA1CC73-2BAB-42DE-8C21-63B636AEF28C}" type="pres">
      <dgm:prSet presAssocID="{4756DBA9-70E2-4DBE-87A3-D860D014B1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FE58D04E-37A1-4FF1-96DE-4137588FE1F4}" type="pres">
      <dgm:prSet presAssocID="{4756DBA9-70E2-4DBE-87A3-D860D014B1F6}" presName="spaceRect" presStyleCnt="0"/>
      <dgm:spPr/>
    </dgm:pt>
    <dgm:pt modelId="{7F037573-CFCD-4A3F-95B6-427510C898BE}" type="pres">
      <dgm:prSet presAssocID="{4756DBA9-70E2-4DBE-87A3-D860D014B1F6}" presName="parTx" presStyleLbl="revTx" presStyleIdx="2" presStyleCnt="4">
        <dgm:presLayoutVars>
          <dgm:chMax val="0"/>
          <dgm:chPref val="0"/>
        </dgm:presLayoutVars>
      </dgm:prSet>
      <dgm:spPr/>
    </dgm:pt>
    <dgm:pt modelId="{0236A582-8F8D-4C5D-A133-3D369A13F52E}" type="pres">
      <dgm:prSet presAssocID="{9F02E1D5-6D54-48FC-8641-C42F71B03CFB}" presName="sibTrans" presStyleCnt="0"/>
      <dgm:spPr/>
    </dgm:pt>
    <dgm:pt modelId="{22549A7F-576E-4A68-98A4-0831066834EA}" type="pres">
      <dgm:prSet presAssocID="{9631FCA2-A7E8-47E0-A608-55DFA02A6053}" presName="compNode" presStyleCnt="0"/>
      <dgm:spPr/>
    </dgm:pt>
    <dgm:pt modelId="{B311E3F2-298F-41A8-90CC-12587FEFCCBF}" type="pres">
      <dgm:prSet presAssocID="{9631FCA2-A7E8-47E0-A608-55DFA02A6053}" presName="bgRect" presStyleLbl="bgShp" presStyleIdx="3" presStyleCnt="4"/>
      <dgm:spPr/>
    </dgm:pt>
    <dgm:pt modelId="{66A6840E-7D26-4BAA-A930-7A87B5561451}" type="pres">
      <dgm:prSet presAssocID="{9631FCA2-A7E8-47E0-A608-55DFA02A60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49BF7BB-644F-4A41-8047-5CBC320CD43B}" type="pres">
      <dgm:prSet presAssocID="{9631FCA2-A7E8-47E0-A608-55DFA02A6053}" presName="spaceRect" presStyleCnt="0"/>
      <dgm:spPr/>
    </dgm:pt>
    <dgm:pt modelId="{C13A410F-B45A-416F-B0BE-CA712139E710}" type="pres">
      <dgm:prSet presAssocID="{9631FCA2-A7E8-47E0-A608-55DFA02A605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26D805-9AB0-4E96-80A8-07F3F08C2BF7}" srcId="{2B6D85E0-2243-461B-A548-19F44A91E2EB}" destId="{9631FCA2-A7E8-47E0-A608-55DFA02A6053}" srcOrd="3" destOrd="0" parTransId="{E663A573-8760-47CD-AC0B-F8EB211856A3}" sibTransId="{480934EB-C60E-4D75-9C7D-4485B9C65078}"/>
    <dgm:cxn modelId="{50CA7B43-1D81-4820-A268-98AAC2411996}" srcId="{2B6D85E0-2243-461B-A548-19F44A91E2EB}" destId="{F5131260-4C2A-47AB-A5FD-731780BB83BF}" srcOrd="0" destOrd="0" parTransId="{93A29EA5-336A-4774-BCBD-65A93418369A}" sibTransId="{18209355-C6E0-4134-9E9A-EC65ADBCCA28}"/>
    <dgm:cxn modelId="{F29AF565-5BDB-416A-8CCA-9168721E13D4}" type="presOf" srcId="{F5131260-4C2A-47AB-A5FD-731780BB83BF}" destId="{A940B4F1-23E8-426C-9DAD-0E3BEBC41D34}" srcOrd="0" destOrd="0" presId="urn:microsoft.com/office/officeart/2018/2/layout/IconVerticalSolidList"/>
    <dgm:cxn modelId="{708F9B56-ACD5-4AB1-901B-3AAFA78EB147}" type="presOf" srcId="{9631FCA2-A7E8-47E0-A608-55DFA02A6053}" destId="{C13A410F-B45A-416F-B0BE-CA712139E710}" srcOrd="0" destOrd="0" presId="urn:microsoft.com/office/officeart/2018/2/layout/IconVerticalSolidList"/>
    <dgm:cxn modelId="{EEBD2783-2182-4504-83EE-D7367DA93595}" type="presOf" srcId="{4756DBA9-70E2-4DBE-87A3-D860D014B1F6}" destId="{7F037573-CFCD-4A3F-95B6-427510C898BE}" srcOrd="0" destOrd="0" presId="urn:microsoft.com/office/officeart/2018/2/layout/IconVerticalSolidList"/>
    <dgm:cxn modelId="{01619787-B432-4642-ADA1-2E107141DB26}" srcId="{2B6D85E0-2243-461B-A548-19F44A91E2EB}" destId="{5EC9051F-64B8-423F-A6C4-C81F6CDE034A}" srcOrd="1" destOrd="0" parTransId="{65F5B0CD-810E-4E9C-9679-46D3B87F7F38}" sibTransId="{8CF8C4F9-207E-4997-BEE9-1CB6D6130128}"/>
    <dgm:cxn modelId="{2136A996-31E2-4E40-9FF2-0E2C3CA20E67}" type="presOf" srcId="{2B6D85E0-2243-461B-A548-19F44A91E2EB}" destId="{01B86BF8-EFD2-4B3B-A642-BD279985927E}" srcOrd="0" destOrd="0" presId="urn:microsoft.com/office/officeart/2018/2/layout/IconVerticalSolidList"/>
    <dgm:cxn modelId="{6CA37FB8-EB3F-4BC2-A9F9-B4C5D333AC3B}" type="presOf" srcId="{5EC9051F-64B8-423F-A6C4-C81F6CDE034A}" destId="{AED08802-8593-41F6-853B-44D352B3A751}" srcOrd="0" destOrd="0" presId="urn:microsoft.com/office/officeart/2018/2/layout/IconVerticalSolidList"/>
    <dgm:cxn modelId="{4A1192FB-63EF-4EB5-B69B-011628BA2A2C}" srcId="{2B6D85E0-2243-461B-A548-19F44A91E2EB}" destId="{4756DBA9-70E2-4DBE-87A3-D860D014B1F6}" srcOrd="2" destOrd="0" parTransId="{4D0C9DD2-5CC4-460E-B8E1-3AF0A718E473}" sibTransId="{9F02E1D5-6D54-48FC-8641-C42F71B03CFB}"/>
    <dgm:cxn modelId="{14D8E4B5-F123-4FD1-A668-44031D71ED08}" type="presParOf" srcId="{01B86BF8-EFD2-4B3B-A642-BD279985927E}" destId="{EAEC63B6-B782-409F-BDBF-2D7070D0916B}" srcOrd="0" destOrd="0" presId="urn:microsoft.com/office/officeart/2018/2/layout/IconVerticalSolidList"/>
    <dgm:cxn modelId="{8FA41864-24F0-4C51-98F5-3AD4BDE1B228}" type="presParOf" srcId="{EAEC63B6-B782-409F-BDBF-2D7070D0916B}" destId="{55695596-8151-4CA8-97F7-34897C689D84}" srcOrd="0" destOrd="0" presId="urn:microsoft.com/office/officeart/2018/2/layout/IconVerticalSolidList"/>
    <dgm:cxn modelId="{48E22853-6A52-496E-A69B-B3406E5DD8BC}" type="presParOf" srcId="{EAEC63B6-B782-409F-BDBF-2D7070D0916B}" destId="{A595E0AC-7E38-4E02-8F46-FBA35EFD3B2C}" srcOrd="1" destOrd="0" presId="urn:microsoft.com/office/officeart/2018/2/layout/IconVerticalSolidList"/>
    <dgm:cxn modelId="{734EB50A-C8DD-4C1D-80F6-1DA0EA700310}" type="presParOf" srcId="{EAEC63B6-B782-409F-BDBF-2D7070D0916B}" destId="{520F6D0A-8054-4AAF-92B0-5B1582EF74B0}" srcOrd="2" destOrd="0" presId="urn:microsoft.com/office/officeart/2018/2/layout/IconVerticalSolidList"/>
    <dgm:cxn modelId="{C0BDA2F9-5847-4ABE-99A3-71194AB319AD}" type="presParOf" srcId="{EAEC63B6-B782-409F-BDBF-2D7070D0916B}" destId="{A940B4F1-23E8-426C-9DAD-0E3BEBC41D34}" srcOrd="3" destOrd="0" presId="urn:microsoft.com/office/officeart/2018/2/layout/IconVerticalSolidList"/>
    <dgm:cxn modelId="{D43E5C37-DD78-422C-A580-98A4DE459477}" type="presParOf" srcId="{01B86BF8-EFD2-4B3B-A642-BD279985927E}" destId="{287CA34F-0571-40C6-93E9-57B2B004E90B}" srcOrd="1" destOrd="0" presId="urn:microsoft.com/office/officeart/2018/2/layout/IconVerticalSolidList"/>
    <dgm:cxn modelId="{4E286510-6D83-48EE-B1B6-1090D55A2E33}" type="presParOf" srcId="{01B86BF8-EFD2-4B3B-A642-BD279985927E}" destId="{FCBAFCEC-A7A8-46E4-9944-C1D66E6B75C2}" srcOrd="2" destOrd="0" presId="urn:microsoft.com/office/officeart/2018/2/layout/IconVerticalSolidList"/>
    <dgm:cxn modelId="{D2B8BAB3-CFF0-4144-BA60-E9464720D7C2}" type="presParOf" srcId="{FCBAFCEC-A7A8-46E4-9944-C1D66E6B75C2}" destId="{4BEDE298-D48C-44A6-BEB1-F999A2411A54}" srcOrd="0" destOrd="0" presId="urn:microsoft.com/office/officeart/2018/2/layout/IconVerticalSolidList"/>
    <dgm:cxn modelId="{8F497E78-DA06-447F-A122-F061E62742C2}" type="presParOf" srcId="{FCBAFCEC-A7A8-46E4-9944-C1D66E6B75C2}" destId="{11895BDA-3F0F-40F3-A949-4AED0FB39582}" srcOrd="1" destOrd="0" presId="urn:microsoft.com/office/officeart/2018/2/layout/IconVerticalSolidList"/>
    <dgm:cxn modelId="{51427BCE-DB0F-4881-8296-E10909EE3F63}" type="presParOf" srcId="{FCBAFCEC-A7A8-46E4-9944-C1D66E6B75C2}" destId="{B533B913-C6FB-457B-A97A-7864E7EB5333}" srcOrd="2" destOrd="0" presId="urn:microsoft.com/office/officeart/2018/2/layout/IconVerticalSolidList"/>
    <dgm:cxn modelId="{2D9207C3-0F67-4DA0-90AA-AF02AF310D06}" type="presParOf" srcId="{FCBAFCEC-A7A8-46E4-9944-C1D66E6B75C2}" destId="{AED08802-8593-41F6-853B-44D352B3A751}" srcOrd="3" destOrd="0" presId="urn:microsoft.com/office/officeart/2018/2/layout/IconVerticalSolidList"/>
    <dgm:cxn modelId="{03EC84C2-2D4A-4620-A70E-D89C214B17FC}" type="presParOf" srcId="{01B86BF8-EFD2-4B3B-A642-BD279985927E}" destId="{018EC148-6AA7-4E73-A9C8-F5A7693E3CB5}" srcOrd="3" destOrd="0" presId="urn:microsoft.com/office/officeart/2018/2/layout/IconVerticalSolidList"/>
    <dgm:cxn modelId="{112675C2-5C59-44E7-80CF-E9427CF48E59}" type="presParOf" srcId="{01B86BF8-EFD2-4B3B-A642-BD279985927E}" destId="{0E7017B7-784B-40C8-AC00-2E9320F9F9B8}" srcOrd="4" destOrd="0" presId="urn:microsoft.com/office/officeart/2018/2/layout/IconVerticalSolidList"/>
    <dgm:cxn modelId="{63A3885D-C9B3-4C0E-80BA-088DA2272A14}" type="presParOf" srcId="{0E7017B7-784B-40C8-AC00-2E9320F9F9B8}" destId="{F36E1142-5E36-40EF-B4A8-0D1DD56C389D}" srcOrd="0" destOrd="0" presId="urn:microsoft.com/office/officeart/2018/2/layout/IconVerticalSolidList"/>
    <dgm:cxn modelId="{69D00B14-FF9C-417F-9740-169FB225A7B4}" type="presParOf" srcId="{0E7017B7-784B-40C8-AC00-2E9320F9F9B8}" destId="{EEA1CC73-2BAB-42DE-8C21-63B636AEF28C}" srcOrd="1" destOrd="0" presId="urn:microsoft.com/office/officeart/2018/2/layout/IconVerticalSolidList"/>
    <dgm:cxn modelId="{FC264088-EE72-48D0-ABF7-DC0CA50F6C4D}" type="presParOf" srcId="{0E7017B7-784B-40C8-AC00-2E9320F9F9B8}" destId="{FE58D04E-37A1-4FF1-96DE-4137588FE1F4}" srcOrd="2" destOrd="0" presId="urn:microsoft.com/office/officeart/2018/2/layout/IconVerticalSolidList"/>
    <dgm:cxn modelId="{0D205B67-DD87-442E-9772-144BC31EE735}" type="presParOf" srcId="{0E7017B7-784B-40C8-AC00-2E9320F9F9B8}" destId="{7F037573-CFCD-4A3F-95B6-427510C898BE}" srcOrd="3" destOrd="0" presId="urn:microsoft.com/office/officeart/2018/2/layout/IconVerticalSolidList"/>
    <dgm:cxn modelId="{BEB346D3-CD85-4125-AB6F-D28E7AD319E4}" type="presParOf" srcId="{01B86BF8-EFD2-4B3B-A642-BD279985927E}" destId="{0236A582-8F8D-4C5D-A133-3D369A13F52E}" srcOrd="5" destOrd="0" presId="urn:microsoft.com/office/officeart/2018/2/layout/IconVerticalSolidList"/>
    <dgm:cxn modelId="{732CD69A-47A8-4A21-8DB5-A648C201B1FB}" type="presParOf" srcId="{01B86BF8-EFD2-4B3B-A642-BD279985927E}" destId="{22549A7F-576E-4A68-98A4-0831066834EA}" srcOrd="6" destOrd="0" presId="urn:microsoft.com/office/officeart/2018/2/layout/IconVerticalSolidList"/>
    <dgm:cxn modelId="{92E92E6A-2021-4069-8DE1-3BD861AD3F78}" type="presParOf" srcId="{22549A7F-576E-4A68-98A4-0831066834EA}" destId="{B311E3F2-298F-41A8-90CC-12587FEFCCBF}" srcOrd="0" destOrd="0" presId="urn:microsoft.com/office/officeart/2018/2/layout/IconVerticalSolidList"/>
    <dgm:cxn modelId="{9E2F5CDF-12C1-47FB-BB03-5CB506B2F001}" type="presParOf" srcId="{22549A7F-576E-4A68-98A4-0831066834EA}" destId="{66A6840E-7D26-4BAA-A930-7A87B5561451}" srcOrd="1" destOrd="0" presId="urn:microsoft.com/office/officeart/2018/2/layout/IconVerticalSolidList"/>
    <dgm:cxn modelId="{11761794-B1B1-4CB2-8CB0-52FF8B2A1489}" type="presParOf" srcId="{22549A7F-576E-4A68-98A4-0831066834EA}" destId="{849BF7BB-644F-4A41-8047-5CBC320CD43B}" srcOrd="2" destOrd="0" presId="urn:microsoft.com/office/officeart/2018/2/layout/IconVerticalSolidList"/>
    <dgm:cxn modelId="{0FF96053-0986-40A8-80E0-628855106745}" type="presParOf" srcId="{22549A7F-576E-4A68-98A4-0831066834EA}" destId="{C13A410F-B45A-416F-B0BE-CA712139E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EF3C3-FE61-41A9-ACFA-BD821EAEBD88}">
      <dsp:nvSpPr>
        <dsp:cNvPr id="0" name=""/>
        <dsp:cNvSpPr/>
      </dsp:nvSpPr>
      <dsp:spPr>
        <a:xfrm>
          <a:off x="0" y="0"/>
          <a:ext cx="8190309" cy="4471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Un </a:t>
          </a:r>
          <a:r>
            <a:rPr lang="en-US" sz="5500" kern="1200" dirty="0" err="1"/>
            <a:t>grafo</a:t>
          </a:r>
          <a:r>
            <a:rPr lang="en-US" sz="5500" kern="1200" dirty="0"/>
            <a:t> G </a:t>
          </a:r>
          <a:r>
            <a:rPr lang="en-US" sz="5500" kern="1200" dirty="0" err="1"/>
            <a:t>consta</a:t>
          </a:r>
          <a:r>
            <a:rPr lang="en-US" sz="5500" kern="1200" dirty="0"/>
            <a:t> de dos conjuntos </a:t>
          </a:r>
          <a:r>
            <a:rPr lang="en-US" sz="5500" kern="1200" dirty="0" err="1"/>
            <a:t>finitos</a:t>
          </a:r>
          <a:r>
            <a:rPr lang="en-US" sz="5500" kern="1200" dirty="0"/>
            <a:t>:</a:t>
          </a:r>
        </a:p>
      </dsp:txBody>
      <dsp:txXfrm>
        <a:off x="0" y="0"/>
        <a:ext cx="8190309" cy="2414530"/>
      </dsp:txXfrm>
    </dsp:sp>
    <dsp:sp modelId="{7D30DF0C-786F-4671-A085-B8AB30CE6C3B}">
      <dsp:nvSpPr>
        <dsp:cNvPr id="0" name=""/>
        <dsp:cNvSpPr/>
      </dsp:nvSpPr>
      <dsp:spPr>
        <a:xfrm>
          <a:off x="0" y="2325103"/>
          <a:ext cx="4095154" cy="205682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 conjunto V(G) de vertices.</a:t>
          </a:r>
        </a:p>
      </dsp:txBody>
      <dsp:txXfrm>
        <a:off x="0" y="2325103"/>
        <a:ext cx="4095154" cy="2056821"/>
      </dsp:txXfrm>
    </dsp:sp>
    <dsp:sp modelId="{42003F48-FECB-4469-BCAF-DA9279ACB41F}">
      <dsp:nvSpPr>
        <dsp:cNvPr id="0" name=""/>
        <dsp:cNvSpPr/>
      </dsp:nvSpPr>
      <dsp:spPr>
        <a:xfrm>
          <a:off x="4095154" y="2325103"/>
          <a:ext cx="4095154" cy="2056821"/>
        </a:xfrm>
        <a:prstGeom prst="rect">
          <a:avLst/>
        </a:prstGeom>
        <a:solidFill>
          <a:schemeClr val="accent5">
            <a:tint val="40000"/>
            <a:alpha val="90000"/>
            <a:hueOff val="7340025"/>
            <a:satOff val="542"/>
            <a:lumOff val="2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 conjunto A(G) de pares no ordenados de vertices al que llamamos aristas.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Cada arista estará asociada a uno o dos vertices 	llamados puntos extremos.</a:t>
          </a:r>
        </a:p>
      </dsp:txBody>
      <dsp:txXfrm>
        <a:off x="4095154" y="2325103"/>
        <a:ext cx="4095154" cy="2056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7B82D-987A-4006-845E-6D7320635F19}">
      <dsp:nvSpPr>
        <dsp:cNvPr id="0" name=""/>
        <dsp:cNvSpPr/>
      </dsp:nvSpPr>
      <dsp:spPr>
        <a:xfrm>
          <a:off x="0" y="2659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CC0B6-EDAC-49BD-8CE7-65C84DD8018F}">
      <dsp:nvSpPr>
        <dsp:cNvPr id="0" name=""/>
        <dsp:cNvSpPr/>
      </dsp:nvSpPr>
      <dsp:spPr>
        <a:xfrm>
          <a:off x="171364" y="130120"/>
          <a:ext cx="311571" cy="3115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29D42-0CBC-4B58-BE66-4B96776DE8FA}">
      <dsp:nvSpPr>
        <dsp:cNvPr id="0" name=""/>
        <dsp:cNvSpPr/>
      </dsp:nvSpPr>
      <dsp:spPr>
        <a:xfrm>
          <a:off x="654299" y="2659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Una arista con un solo punto extremo se llama bucle.</a:t>
          </a:r>
          <a:endParaRPr lang="en-US" sz="1400" kern="1200"/>
        </a:p>
      </dsp:txBody>
      <dsp:txXfrm>
        <a:off x="654299" y="2659"/>
        <a:ext cx="7517228" cy="566492"/>
      </dsp:txXfrm>
    </dsp:sp>
    <dsp:sp modelId="{91FE5F3E-F2AD-4A71-A9F2-2EE7357E2AC9}">
      <dsp:nvSpPr>
        <dsp:cNvPr id="0" name=""/>
        <dsp:cNvSpPr/>
      </dsp:nvSpPr>
      <dsp:spPr>
        <a:xfrm>
          <a:off x="0" y="710775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00D10-6D70-4D00-83BB-F7C7DE6DB98B}">
      <dsp:nvSpPr>
        <dsp:cNvPr id="0" name=""/>
        <dsp:cNvSpPr/>
      </dsp:nvSpPr>
      <dsp:spPr>
        <a:xfrm>
          <a:off x="171364" y="838236"/>
          <a:ext cx="311571" cy="3115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25052-D704-4D47-A4EF-BB36AD16D61E}">
      <dsp:nvSpPr>
        <dsp:cNvPr id="0" name=""/>
        <dsp:cNvSpPr/>
      </dsp:nvSpPr>
      <dsp:spPr>
        <a:xfrm>
          <a:off x="654299" y="710775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Dos o más aristas conectadas a los mismos puntos extremos son paralelas.</a:t>
          </a:r>
          <a:endParaRPr lang="en-US" sz="1400" kern="1200"/>
        </a:p>
      </dsp:txBody>
      <dsp:txXfrm>
        <a:off x="654299" y="710775"/>
        <a:ext cx="7517228" cy="566492"/>
      </dsp:txXfrm>
    </dsp:sp>
    <dsp:sp modelId="{82B3A849-060D-4A86-876E-B6DA3810A1ED}">
      <dsp:nvSpPr>
        <dsp:cNvPr id="0" name=""/>
        <dsp:cNvSpPr/>
      </dsp:nvSpPr>
      <dsp:spPr>
        <a:xfrm>
          <a:off x="0" y="1418892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06F6-0D20-4129-97BE-70E11A590CFA}">
      <dsp:nvSpPr>
        <dsp:cNvPr id="0" name=""/>
        <dsp:cNvSpPr/>
      </dsp:nvSpPr>
      <dsp:spPr>
        <a:xfrm>
          <a:off x="171364" y="1546352"/>
          <a:ext cx="311571" cy="3115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7B4A5-45E6-4FE4-B894-27EC13C2D94D}">
      <dsp:nvSpPr>
        <dsp:cNvPr id="0" name=""/>
        <dsp:cNvSpPr/>
      </dsp:nvSpPr>
      <dsp:spPr>
        <a:xfrm>
          <a:off x="654299" y="1418892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Dos vértices que se conectan por una arista son adyacentes. En el caso de los bucles, el vértice es adyacente a sí mismo.</a:t>
          </a:r>
          <a:endParaRPr lang="en-US" sz="1400" kern="1200"/>
        </a:p>
      </dsp:txBody>
      <dsp:txXfrm>
        <a:off x="654299" y="1418892"/>
        <a:ext cx="7517228" cy="566492"/>
      </dsp:txXfrm>
    </dsp:sp>
    <dsp:sp modelId="{C2834A6A-21F5-4408-B3DF-994E22043BD4}">
      <dsp:nvSpPr>
        <dsp:cNvPr id="0" name=""/>
        <dsp:cNvSpPr/>
      </dsp:nvSpPr>
      <dsp:spPr>
        <a:xfrm>
          <a:off x="0" y="2127008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F6276-28D2-4310-9680-39A699667A70}">
      <dsp:nvSpPr>
        <dsp:cNvPr id="0" name=""/>
        <dsp:cNvSpPr/>
      </dsp:nvSpPr>
      <dsp:spPr>
        <a:xfrm>
          <a:off x="171364" y="2254469"/>
          <a:ext cx="311571" cy="3115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AD27B-2F8D-4EF2-BC97-12D2DE9888D5}">
      <dsp:nvSpPr>
        <dsp:cNvPr id="0" name=""/>
        <dsp:cNvSpPr/>
      </dsp:nvSpPr>
      <dsp:spPr>
        <a:xfrm>
          <a:off x="654299" y="2127008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Dos aristas que inciden en el mismo vértice son aristas adyacentes.</a:t>
          </a:r>
          <a:endParaRPr lang="en-US" sz="1400" kern="1200"/>
        </a:p>
      </dsp:txBody>
      <dsp:txXfrm>
        <a:off x="654299" y="2127008"/>
        <a:ext cx="7517228" cy="566492"/>
      </dsp:txXfrm>
    </dsp:sp>
    <dsp:sp modelId="{0CE39339-C135-4BD3-853F-435C75FD98BD}">
      <dsp:nvSpPr>
        <dsp:cNvPr id="0" name=""/>
        <dsp:cNvSpPr/>
      </dsp:nvSpPr>
      <dsp:spPr>
        <a:xfrm>
          <a:off x="0" y="2835124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CECFE-805E-473D-AB43-CC8D84DF81CE}">
      <dsp:nvSpPr>
        <dsp:cNvPr id="0" name=""/>
        <dsp:cNvSpPr/>
      </dsp:nvSpPr>
      <dsp:spPr>
        <a:xfrm>
          <a:off x="171364" y="2962585"/>
          <a:ext cx="311571" cy="3115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C33DB-1FE2-4718-8AA2-EAB16555EBD3}">
      <dsp:nvSpPr>
        <dsp:cNvPr id="0" name=""/>
        <dsp:cNvSpPr/>
      </dsp:nvSpPr>
      <dsp:spPr>
        <a:xfrm>
          <a:off x="654299" y="2835124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Un vértice en el que no incide ninguna arista es un vértice aislado.</a:t>
          </a:r>
          <a:endParaRPr lang="en-US" sz="1400" kern="1200"/>
        </a:p>
      </dsp:txBody>
      <dsp:txXfrm>
        <a:off x="654299" y="2835124"/>
        <a:ext cx="7517228" cy="56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12052-FAE6-442A-9F58-2A51CB28FE6F}">
      <dsp:nvSpPr>
        <dsp:cNvPr id="0" name=""/>
        <dsp:cNvSpPr/>
      </dsp:nvSpPr>
      <dsp:spPr>
        <a:xfrm>
          <a:off x="0" y="742949"/>
          <a:ext cx="4872038" cy="1371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FEEFB-EF06-47EB-A9F6-0DEB9BB52A8E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5C1D6-1DD1-455F-85B0-DA59DDCA0169}">
      <dsp:nvSpPr>
        <dsp:cNvPr id="0" name=""/>
        <dsp:cNvSpPr/>
      </dsp:nvSpPr>
      <dsp:spPr>
        <a:xfrm>
          <a:off x="1584198" y="742949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Sea G un grafo y u y v dos vértices de G. Decimos que u y v son conexos sí y solo sí existe un camino de u a v.</a:t>
          </a:r>
          <a:endParaRPr lang="en-US" sz="1700" kern="1200"/>
        </a:p>
      </dsp:txBody>
      <dsp:txXfrm>
        <a:off x="1584198" y="742949"/>
        <a:ext cx="3287839" cy="1371600"/>
      </dsp:txXfrm>
    </dsp:sp>
    <dsp:sp modelId="{48DE649B-6AF8-4A77-BC0B-454B238ED7D9}">
      <dsp:nvSpPr>
        <dsp:cNvPr id="0" name=""/>
        <dsp:cNvSpPr/>
      </dsp:nvSpPr>
      <dsp:spPr>
        <a:xfrm>
          <a:off x="0" y="2457450"/>
          <a:ext cx="4872038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CEDFE-12F3-4B1A-8D2B-FF220FCA440B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023A-5162-4350-99C5-B2C4A31575B5}">
      <dsp:nvSpPr>
        <dsp:cNvPr id="0" name=""/>
        <dsp:cNvSpPr/>
      </dsp:nvSpPr>
      <dsp:spPr>
        <a:xfrm>
          <a:off x="1584198" y="2457450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El grafo G es conexo si y solo sí, dados dos vértices cualquiera, hay un camino que los conecta.</a:t>
          </a:r>
          <a:endParaRPr lang="en-US" sz="1700" kern="1200"/>
        </a:p>
      </dsp:txBody>
      <dsp:txXfrm>
        <a:off x="1584198" y="2457450"/>
        <a:ext cx="3287839" cy="1371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97F56-04BC-43CF-B02B-9DB0242818B9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98BCD-6387-4614-AEC8-1461F2ECD764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CF90D-D10F-4C2A-9679-793381AD063A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Si un grafo G es conexo y contiene un circuito, se puede quitar una arista del circuito que G seguirá siendo conexo.</a:t>
          </a:r>
          <a:endParaRPr lang="en-US" sz="1500" kern="1200"/>
        </a:p>
      </dsp:txBody>
      <dsp:txXfrm>
        <a:off x="1508391" y="558"/>
        <a:ext cx="3363646" cy="1305966"/>
      </dsp:txXfrm>
    </dsp:sp>
    <dsp:sp modelId="{7DE72F4A-F029-404D-8845-E72837A8B80D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5D18-4874-4267-BE76-3AD703048DFD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08AB1-A0F4-4446-831F-2A52F29A1AA1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Si un grafo G es conexo y está libre de circuitos, es un </a:t>
          </a:r>
          <a:r>
            <a:rPr lang="es-ES" sz="1500" b="1" kern="1200"/>
            <a:t>árbol</a:t>
          </a:r>
          <a:r>
            <a:rPr lang="es-ES" sz="1500" kern="1200"/>
            <a:t>.</a:t>
          </a:r>
          <a:endParaRPr lang="en-US" sz="1500" kern="1200"/>
        </a:p>
      </dsp:txBody>
      <dsp:txXfrm>
        <a:off x="1508391" y="1633016"/>
        <a:ext cx="3363646" cy="1305966"/>
      </dsp:txXfrm>
    </dsp:sp>
    <dsp:sp modelId="{641153C5-045C-493F-81A3-785E5EC240CB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44BA0-1968-44DD-A0C4-2FF13570DAC7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4AA9C-1239-47B4-B9C9-0884CF11E1E5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Si un grafo G está libre de circuitos pero no es conexo, se llama </a:t>
          </a:r>
          <a:r>
            <a:rPr lang="es-ES" sz="1500" b="1" kern="1200"/>
            <a:t>bosque</a:t>
          </a:r>
          <a:r>
            <a:rPr lang="es-ES" sz="1500" kern="1200"/>
            <a:t> (varios árboles).</a:t>
          </a:r>
          <a:endParaRPr lang="en-US" sz="1500" kern="1200"/>
        </a:p>
      </dsp:txBody>
      <dsp:txXfrm>
        <a:off x="1508391" y="3265475"/>
        <a:ext cx="3363646" cy="13059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95596-8151-4CA8-97F7-34897C689D84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5E0AC-7E38-4E02-8F46-FBA35EFD3B2C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0B4F1-23E8-426C-9DAD-0E3BEBC41D34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 aplican solamente a grafos dirigidos que no tengan ciclos.</a:t>
          </a:r>
          <a:endParaRPr lang="en-US" sz="1800" kern="1200"/>
        </a:p>
      </dsp:txBody>
      <dsp:txXfrm>
        <a:off x="1110795" y="1897"/>
        <a:ext cx="3761242" cy="961727"/>
      </dsp:txXfrm>
    </dsp:sp>
    <dsp:sp modelId="{4BEDE298-D48C-44A6-BEB1-F999A2411A54}">
      <dsp:nvSpPr>
        <dsp:cNvPr id="0" name=""/>
        <dsp:cNvSpPr/>
      </dsp:nvSpPr>
      <dsp:spPr>
        <a:xfrm>
          <a:off x="0" y="1204056"/>
          <a:ext cx="4872038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95BDA-3F0F-40F3-A949-4AED0FB39582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08802-8593-41F6-853B-44D352B3A751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Permiten linealizar el grafo.</a:t>
          </a:r>
          <a:endParaRPr lang="en-US" sz="1800" kern="1200"/>
        </a:p>
      </dsp:txBody>
      <dsp:txXfrm>
        <a:off x="1110795" y="1204056"/>
        <a:ext cx="3761242" cy="961727"/>
      </dsp:txXfrm>
    </dsp:sp>
    <dsp:sp modelId="{F36E1142-5E36-40EF-B4A8-0D1DD56C389D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1CC73-2BAB-42DE-8C21-63B636AEF28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7573-CFCD-4A3F-95B6-427510C898BE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Puede hacerse en profundidad o en ancho.</a:t>
          </a:r>
          <a:endParaRPr lang="en-US" sz="1800" kern="1200"/>
        </a:p>
      </dsp:txBody>
      <dsp:txXfrm>
        <a:off x="1110795" y="2406215"/>
        <a:ext cx="3761242" cy="961727"/>
      </dsp:txXfrm>
    </dsp:sp>
    <dsp:sp modelId="{B311E3F2-298F-41A8-90CC-12587FEFCCBF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6840E-7D26-4BAA-A930-7A87B5561451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A410F-B45A-416F-B0BE-CA712139E710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Una aplicación típica de estos recorridos es en la planificación de tareas.</a:t>
          </a:r>
          <a:endParaRPr lang="en-US" sz="1800" kern="1200"/>
        </a:p>
      </dsp:txBody>
      <dsp:txXfrm>
        <a:off x="1110795" y="3608375"/>
        <a:ext cx="3761242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9AD49099-5B7C-44FE-B049-CEBF464BD3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B4E98B8A-02E6-4764-9D61-42E36B3B6F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3F24C9-6E6B-452C-85D1-4DFE35985525}" type="datetimeFigureOut">
              <a:rPr lang="es-ES" altLang="es-ES"/>
              <a:pPr>
                <a:defRPr/>
              </a:pPr>
              <a:t>18/06/2020</a:t>
            </a:fld>
            <a:endParaRPr lang="es-ES" altLang="es-E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F5D3311-4F15-48A7-9970-015DDBE85A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6FC0386B-49BD-4AE0-B565-774CC6FDCA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AC5B0E46-D3A0-4FD4-B2CB-6E9CD2911C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FAAC7827-8EB5-47C6-A7A8-2A270755D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37C07B3-3B54-4CD4-9612-2D4A4EC12D3A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88C63B26-D3A9-4632-8198-8AACF931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FBCC78D-DA37-4BBA-B896-67A50BCC0A2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794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2068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1913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3575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8991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4024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189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86118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9946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1372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16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5337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30860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5296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1216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8958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6676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7019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07217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399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5844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7566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17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42505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67589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67025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6617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68644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05998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663677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209471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79595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97680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8720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18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99771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72038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60073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06053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43367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42383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649636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60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533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19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4957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4828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0894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812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9548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1E2F-99DD-4F98-B5D8-0E1DCDDA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3BE2-0E55-443B-AF80-09D0A1E8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8E5D-ED56-4752-B4FA-FE00CE29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6F38-28DD-4CE0-BC79-D08A65C5163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462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D7F9E0-1AB3-41DC-A8B4-CCD474C1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178506-64C2-4615-81B9-237451D5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317C54-2D5D-4FAC-8DAA-EF85FBF0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DB6F-9E9B-42BC-BE39-1C47886705B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037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9296-033D-4028-8709-7ABAFC92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0801-B7BE-4F94-A71D-AC11DE6A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8059-D606-4B7C-969D-CD14F5BF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2DBD-167A-4100-8255-A5C78B26128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236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5E2FE-C281-45AC-8544-FCBE1A250EF5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F589-298C-4E3C-9E15-1B5E7128C6A7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6E3A24-1A60-4FEF-8373-AA2A7A4DE9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669483-50C9-40F3-B20E-BCDF7DEE9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9E579-4355-474F-97F9-D8B972A5AE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C3BB2-16AE-4887-878A-463BB4521DF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041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B9BB-93A0-4E16-8743-3DCBEB8F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4BC4-BCF0-4023-8ADB-44251A9C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A41B-0206-47B3-BCFB-877388A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901F-D257-43CD-A715-21942C6C5E6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6897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DA427-22AD-4D27-8C0D-A90EE3EB0E8F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73B94-87C3-4098-AF7E-B8D185EBF6F8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16E03BD-AB53-4682-A77D-9859CD537D7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7F9AC7-56F5-4FA8-9ED7-607A051CFF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3EAA9B3-3BF1-4565-9947-1315B6C39E0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EC27-B2CD-4662-A525-A0726811C57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7876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A5C187-6E11-4D60-8798-BB0EB9FBFE06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A7067F-E851-45C3-BC05-30A494B8C053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12A14BB-2A83-40CB-8E0B-0D4A9D68A0F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265C1FB-63FF-4905-9E0B-A89C382FA77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A33BBEC-AF31-4C8B-BAEA-3F7B87A90B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9989C-E999-470C-AB47-6E3657CABB1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1181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F225-AF85-4AA6-886C-FEF77B15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7C7F-1271-4140-9E43-7A463962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49B6-3E8D-4931-A618-F662317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163EC-B967-41FB-9512-5673128D193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082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057B-4AB3-4690-8F84-10DCA50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48F9-FDCD-402A-82A2-3D44DE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C2D5-A341-41B5-AB13-63DE76DD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370E8-B380-470B-AE2B-9372F62C3B2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8622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E466CE5-3C46-4AD9-AFD7-3F4BF8751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70F181A-25F2-49F7-96C9-E9B36865F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A569B68B-035B-46C5-8D1D-F93FB71F4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40F4B-D32F-4C89-A43D-C7AE570F1B6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41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95E0-97F6-4D81-B5C5-E5BA70AE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F721-1DD5-4F64-8FD3-15A9C9C7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8448-6A48-4262-AF23-8FB9B341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7F5E2-2473-4F30-B3B5-926524CC1CC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74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AFB3-C9B9-4587-A3DA-8FF7522A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6EAB-F128-4BB9-9CC0-318F173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3851-25C6-4276-A122-A00DF008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D72B5-39CB-4BDF-B56D-3481EE1B3BF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70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FCDAC5-7DA2-4CC3-8944-CCE84909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BDF427-CDEB-49E0-9110-F50BC72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C5EEAC-87FB-4E84-AA61-6BD9E2D7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CE26B-998E-46F3-913C-EB6DB3B35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72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AF88DC-2059-477A-8180-ABD61709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FE27EE-29FA-4823-89B9-4D4F0184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656792-4445-4AF6-8ECE-F46C6DE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BF73-EA4B-4D52-88B6-DBC314EECA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952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D8FC0E8-0067-4C97-85B3-5FAE25A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1A9213-1928-4508-8960-5BEF95B2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069709-9911-4600-88F7-1755F32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55826-BA6F-4639-949A-A3DDF39538F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8991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5A0486B-F585-4F19-965A-C1FBC722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500C24-1986-4EDA-A5EC-ED22601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FEF02C-D207-4063-AC73-CD8673DD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875C-0622-45C6-83C5-F20BC4192EF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828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EF6E19-7537-4BBC-9C12-2BE7226D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EC79FF-CBAA-4467-B7A2-8461DFA5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BEE0E2-6550-4855-AB7C-BF2ECF6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D91C-AD10-4DF4-9049-0F38DD23919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31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1CF14F-6CD1-49F7-9AE7-F6EEC999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1F14DF-3C2C-4253-AAA8-D0FF5DF6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DAC93-A47A-4839-870F-6852419B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82A6-ED87-4FBA-8DC7-2BC9B380AEE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15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530136-EB2B-4E94-A412-F88555246F3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9065BEA-7633-41E2-BFB2-6E9182C1E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CA205DD-14FA-4043-8EB4-10C83ED04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C2CD-86F5-4FA6-91AE-6B986DFF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74E6-4CAC-4E49-A537-F1FACCB5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4A42-AC1E-4EF7-863C-367C0EE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EF7A6-E390-4E4E-A555-AA81405DD1C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8" r:id="rId12"/>
    <p:sldLayoutId id="2147483945" r:id="rId13"/>
    <p:sldLayoutId id="2147483949" r:id="rId14"/>
    <p:sldLayoutId id="2147483950" r:id="rId15"/>
    <p:sldLayoutId id="2147483946" r:id="rId16"/>
    <p:sldLayoutId id="2147483947" r:id="rId17"/>
    <p:sldLayoutId id="2147483951" r:id="rId18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4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microsoft.com/office/2007/relationships/diagramDrawing" Target="../diagrams/drawing3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4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microsoft.com/office/2007/relationships/diagramDrawing" Target="../diagrams/drawing4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8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4.pn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microsoft.com/office/2007/relationships/diagramDrawing" Target="../diagrams/drawing5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2.xml"/><Relationship Id="rId5" Type="http://schemas.openxmlformats.org/officeDocument/2006/relationships/image" Target="../media/image7.png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6598C07-8EB4-461F-82E0-4FE7881F4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001" y="629266"/>
            <a:ext cx="2497746" cy="1641986"/>
          </a:xfrm>
        </p:spPr>
        <p:txBody>
          <a:bodyPr>
            <a:normAutofit/>
          </a:bodyPr>
          <a:lstStyle/>
          <a:p>
            <a:r>
              <a:rPr lang="en-US" altLang="es-ES" dirty="0"/>
              <a:t>GRAFOS</a:t>
            </a:r>
            <a:endParaRPr lang="es-ES" altLang="es-ES" dirty="0"/>
          </a:p>
        </p:txBody>
      </p:sp>
      <p:pic>
        <p:nvPicPr>
          <p:cNvPr id="7171" name="Content Placeholder 4">
            <a:extLst>
              <a:ext uri="{FF2B5EF4-FFF2-40B4-BE49-F238E27FC236}">
                <a16:creationId xmlns:a16="http://schemas.microsoft.com/office/drawing/2014/main" id="{35D6192C-EB46-4E77-8434-830015875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600" y="1586441"/>
            <a:ext cx="5939310" cy="4828824"/>
          </a:xfrm>
          <a:prstGeom prst="rect">
            <a:avLst/>
          </a:prstGeom>
        </p:spPr>
      </p:pic>
      <p:sp>
        <p:nvSpPr>
          <p:cNvPr id="7187" name="Rectangle 73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301D800-690D-4D32-A8BB-E7B2A7F2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01" y="1687640"/>
            <a:ext cx="2498725" cy="1167224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n-US" altLang="es-ES" dirty="0" err="1"/>
              <a:t>Grafos</a:t>
            </a:r>
            <a:r>
              <a:rPr lang="en-US" altLang="es-ES" dirty="0"/>
              <a:t> </a:t>
            </a:r>
            <a:r>
              <a:rPr lang="en-US" altLang="es-ES" dirty="0" err="1"/>
              <a:t>dirigidos</a:t>
            </a:r>
            <a:r>
              <a:rPr lang="en-US" altLang="es-ES" dirty="0"/>
              <a:t> (</a:t>
            </a:r>
            <a:r>
              <a:rPr lang="en-US" altLang="es-ES" dirty="0" err="1"/>
              <a:t>digrafo</a:t>
            </a:r>
            <a:r>
              <a:rPr lang="en-US" altLang="es-ES" dirty="0"/>
              <a:t>)</a:t>
            </a:r>
            <a:endParaRPr lang="es-ES" altLang="es-ES" dirty="0"/>
          </a:p>
        </p:txBody>
      </p:sp>
      <p:pic>
        <p:nvPicPr>
          <p:cNvPr id="9221" name="Picture 9220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059" y="1752600"/>
            <a:ext cx="81855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964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 dirigidos (digrafo)</a:t>
            </a: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2A013-65FB-4160-A698-39E92E68F025}"/>
              </a:ext>
            </a:extLst>
          </p:cNvPr>
          <p:cNvSpPr txBox="1"/>
          <p:nvPr/>
        </p:nvSpPr>
        <p:spPr>
          <a:xfrm>
            <a:off x="486698" y="2548281"/>
            <a:ext cx="3841954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conjunto de aristas lo indicamos como pares ordenados de vértices: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= { (a, b), (c, a), (b, c), (c, b), (e, e), (f, e), (f, f) }</a:t>
            </a:r>
          </a:p>
        </p:txBody>
      </p:sp>
      <p:pic>
        <p:nvPicPr>
          <p:cNvPr id="9221" name="Picture 9220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68937" y="3351999"/>
            <a:ext cx="4088720" cy="20545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39442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E9664C8B-BCB4-45A7-8BEC-8CE80A38C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994" y="277956"/>
            <a:ext cx="7808914" cy="1016996"/>
          </a:xfrm>
          <a:ln/>
        </p:spPr>
        <p:txBody>
          <a:bodyPr vert="horz" wrap="square" lIns="91440" tIns="31495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21128" algn="l"/>
                <a:tab pos="843750" algn="l"/>
                <a:tab pos="1266370" algn="l"/>
                <a:tab pos="1688992" algn="l"/>
                <a:tab pos="2111613" algn="l"/>
                <a:tab pos="2534235" algn="l"/>
                <a:tab pos="2956855" algn="l"/>
                <a:tab pos="3379477" algn="l"/>
                <a:tab pos="3802098" algn="l"/>
                <a:tab pos="4224719" algn="l"/>
                <a:tab pos="4647340" algn="l"/>
                <a:tab pos="5069962" algn="l"/>
                <a:tab pos="5492583" algn="l"/>
                <a:tab pos="5915204" algn="l"/>
                <a:tab pos="6337825" algn="l"/>
                <a:tab pos="6760447" algn="l"/>
                <a:tab pos="7183068" algn="l"/>
                <a:tab pos="7605689" algn="l"/>
                <a:tab pos="8028310" algn="l"/>
                <a:tab pos="8450932" algn="l"/>
              </a:tabLst>
            </a:pPr>
            <a:r>
              <a:rPr lang="es-ES" altLang="es-ES" dirty="0"/>
              <a:t>Grafos: tareas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5547D2BD-5286-4340-989D-187BC5B1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302" y="2141703"/>
            <a:ext cx="948299" cy="22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536DAEF0-978B-4029-A81F-D0E135BC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03" y="22776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Calzoncillo</a:t>
            </a:r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DF38245E-5E3A-4698-8CDE-C20219B3A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22743"/>
            <a:ext cx="1220097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Pantalón</a:t>
            </a:r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id="{488C583E-5150-4CD3-ABDE-352B901E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32101"/>
            <a:ext cx="1116605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Cinturón</a:t>
            </a:r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6CD77058-6759-4E85-B9D4-BD16E58C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03" y="2176050"/>
            <a:ext cx="1218602" cy="507751"/>
          </a:xfrm>
          <a:prstGeom prst="roundRect">
            <a:avLst>
              <a:gd name="adj" fmla="val 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Calzón</a:t>
            </a:r>
          </a:p>
        </p:txBody>
      </p:sp>
      <p:sp>
        <p:nvSpPr>
          <p:cNvPr id="9224" name="AutoShape 8">
            <a:extLst>
              <a:ext uri="{FF2B5EF4-FFF2-40B4-BE49-F238E27FC236}">
                <a16:creationId xmlns:a16="http://schemas.microsoft.com/office/drawing/2014/main" id="{BBC0223A-2D0D-4CA1-89C1-FAD9E0A9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336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Medias</a:t>
            </a:r>
          </a:p>
        </p:txBody>
      </p:sp>
      <p:sp>
        <p:nvSpPr>
          <p:cNvPr id="9225" name="AutoShape 9">
            <a:extLst>
              <a:ext uri="{FF2B5EF4-FFF2-40B4-BE49-F238E27FC236}">
                <a16:creationId xmlns:a16="http://schemas.microsoft.com/office/drawing/2014/main" id="{3CAE91E8-A6AA-4978-A343-5FEF4EEC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202" y="2886901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Zapatos</a:t>
            </a:r>
          </a:p>
        </p:txBody>
      </p:sp>
      <p:sp>
        <p:nvSpPr>
          <p:cNvPr id="9226" name="AutoShape 10">
            <a:extLst>
              <a:ext uri="{FF2B5EF4-FFF2-40B4-BE49-F238E27FC236}">
                <a16:creationId xmlns:a16="http://schemas.microsoft.com/office/drawing/2014/main" id="{0BC1CB60-13AC-4938-943A-277AAA6A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900" y="3429001"/>
            <a:ext cx="1146919" cy="473403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Camisa</a:t>
            </a:r>
          </a:p>
        </p:txBody>
      </p:sp>
      <p:sp>
        <p:nvSpPr>
          <p:cNvPr id="9227" name="AutoShape 11">
            <a:extLst>
              <a:ext uri="{FF2B5EF4-FFF2-40B4-BE49-F238E27FC236}">
                <a16:creationId xmlns:a16="http://schemas.microsoft.com/office/drawing/2014/main" id="{ECB6A4B7-0B71-4D1B-8410-BAC2339C3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54804"/>
            <a:ext cx="1146918" cy="440996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Pullover</a:t>
            </a:r>
          </a:p>
        </p:txBody>
      </p:sp>
      <p:sp>
        <p:nvSpPr>
          <p:cNvPr id="9228" name="AutoShape 12">
            <a:extLst>
              <a:ext uri="{FF2B5EF4-FFF2-40B4-BE49-F238E27FC236}">
                <a16:creationId xmlns:a16="http://schemas.microsoft.com/office/drawing/2014/main" id="{1E3EA41F-A0B6-4F76-84A9-F377393C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981" y="4766402"/>
            <a:ext cx="1015502" cy="338998"/>
          </a:xfrm>
          <a:prstGeom prst="roundRect">
            <a:avLst>
              <a:gd name="adj" fmla="val 44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Campera</a:t>
            </a:r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id="{22EE2FB0-9E4A-4829-AF25-B7EFA0236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050" y="2259904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Reloj</a:t>
            </a:r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DE149E04-FC2D-4614-B8A9-2E97F73F7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399" y="2683801"/>
            <a:ext cx="1494" cy="23894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DDDA4549-CB6E-405C-B9E2-4B97AFDD71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9095" y="3429000"/>
            <a:ext cx="100507" cy="20310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EF00199A-B031-438E-9011-61C1B6B4D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0591" y="2547903"/>
            <a:ext cx="31359" cy="33899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EBA8CD96-841B-41B9-8748-A34C90E39C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4497" y="3091495"/>
            <a:ext cx="1319705" cy="5760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5078130F-3765-460E-AE2C-D7519FB17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4105" y="2447846"/>
            <a:ext cx="1220097" cy="50775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F7143A1B-D5B2-4EF4-A54D-A6BA7B730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1005" y="3632102"/>
            <a:ext cx="476390" cy="27030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764B55C3-BDDD-4C14-87D0-936EE078A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2292" y="3902404"/>
            <a:ext cx="165318" cy="13589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F46A1163-578D-4A43-99F1-B4BC9396C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0798" y="4479298"/>
            <a:ext cx="0" cy="28710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8347D970-005C-41F9-8056-8A3B3CE92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7602" y="4138358"/>
            <a:ext cx="878111" cy="81464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89A06137-43B4-44EB-9835-7584FF17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684" y="3814294"/>
            <a:ext cx="2912102" cy="90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r>
              <a:rPr lang="es-AR" altLang="es-ES" sz="1881" dirty="0">
                <a:latin typeface="Arial" panose="020B0604020202020204" pitchFamily="34" charset="0"/>
              </a:rPr>
              <a:t>Reglas para vestirse</a:t>
            </a:r>
          </a:p>
          <a:p>
            <a:endParaRPr lang="es-AR" altLang="es-ES" sz="1881" dirty="0">
              <a:latin typeface="Arial" panose="020B0604020202020204" pitchFamily="34" charset="0"/>
            </a:endParaRPr>
          </a:p>
          <a:p>
            <a:endParaRPr lang="es-AR" altLang="es-ES" sz="188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n-US" altLang="es-ES" dirty="0" err="1"/>
              <a:t>Grafo</a:t>
            </a:r>
            <a:r>
              <a:rPr lang="en-US" altLang="es-ES" dirty="0"/>
              <a:t> simple</a:t>
            </a:r>
            <a:endParaRPr lang="es-ES" alt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838200" y="17526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Un grafo simple es el que no tiene bucles ni aristas paralelas.</a:t>
            </a:r>
          </a:p>
          <a:p>
            <a:endParaRPr lang="es-E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C8279E-3B1C-4039-BE14-D0B96A731909}"/>
              </a:ext>
            </a:extLst>
          </p:cNvPr>
          <p:cNvSpPr/>
          <p:nvPr/>
        </p:nvSpPr>
        <p:spPr>
          <a:xfrm>
            <a:off x="3505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451C57-B460-46C4-9BF8-B9681EE8173E}"/>
              </a:ext>
            </a:extLst>
          </p:cNvPr>
          <p:cNvSpPr/>
          <p:nvPr/>
        </p:nvSpPr>
        <p:spPr>
          <a:xfrm>
            <a:off x="3962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ABFDAC-86EE-41B6-BBD7-B3BF328E4F58}"/>
              </a:ext>
            </a:extLst>
          </p:cNvPr>
          <p:cNvSpPr/>
          <p:nvPr/>
        </p:nvSpPr>
        <p:spPr>
          <a:xfrm>
            <a:off x="2514600" y="3810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6DEB3-B052-4619-A30F-7AF8D214E9FF}"/>
              </a:ext>
            </a:extLst>
          </p:cNvPr>
          <p:cNvSpPr/>
          <p:nvPr/>
        </p:nvSpPr>
        <p:spPr>
          <a:xfrm>
            <a:off x="55626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B90081-D919-4387-A4BC-485E812F4551}"/>
              </a:ext>
            </a:extLst>
          </p:cNvPr>
          <p:cNvSpPr/>
          <p:nvPr/>
        </p:nvSpPr>
        <p:spPr>
          <a:xfrm>
            <a:off x="5867400" y="487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3341F-4E66-4CF1-9001-889A4E6EB1A4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2839804" y="3297004"/>
            <a:ext cx="721192" cy="56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233D05-56E3-4251-927A-66629A3A0FC5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830404" y="3297004"/>
            <a:ext cx="322496" cy="970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7BA7E4-5C1A-4A36-B1B8-ED2FBCE6EC64}"/>
              </a:ext>
            </a:extLst>
          </p:cNvPr>
          <p:cNvCxnSpPr>
            <a:cxnSpLocks/>
            <a:stCxn id="8" idx="2"/>
            <a:endCxn id="5" idx="5"/>
          </p:cNvCxnSpPr>
          <p:nvPr/>
        </p:nvCxnSpPr>
        <p:spPr>
          <a:xfrm flipH="1" flipV="1">
            <a:off x="4287604" y="4592404"/>
            <a:ext cx="1579796" cy="4748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EC0E6-219A-4522-8925-ADD3417B7D27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4287604" y="3601804"/>
            <a:ext cx="1330792" cy="721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5ABE2D-57D9-42C4-B0EC-F95AF79F4D15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3886200" y="3162300"/>
            <a:ext cx="16764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92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n-US" altLang="es-ES" dirty="0" err="1"/>
              <a:t>Grafo</a:t>
            </a:r>
            <a:r>
              <a:rPr lang="en-US" altLang="es-ES" dirty="0"/>
              <a:t> </a:t>
            </a:r>
            <a:r>
              <a:rPr lang="en-US" altLang="es-ES" dirty="0" err="1"/>
              <a:t>completo</a:t>
            </a:r>
            <a:endParaRPr lang="es-ES" alt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838200" y="1447800"/>
            <a:ext cx="762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Un grafo completo de n vértices es un grafo simple con una arista que conecta a cada par de vértices.</a:t>
            </a:r>
          </a:p>
          <a:p>
            <a:endParaRPr lang="es-E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C8279E-3B1C-4039-BE14-D0B96A731909}"/>
              </a:ext>
            </a:extLst>
          </p:cNvPr>
          <p:cNvSpPr/>
          <p:nvPr/>
        </p:nvSpPr>
        <p:spPr>
          <a:xfrm>
            <a:off x="1066800" y="375635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ABFDAC-86EE-41B6-BBD7-B3BF328E4F58}"/>
              </a:ext>
            </a:extLst>
          </p:cNvPr>
          <p:cNvSpPr/>
          <p:nvPr/>
        </p:nvSpPr>
        <p:spPr>
          <a:xfrm>
            <a:off x="4353697" y="3022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ACB786-112F-4BF3-A85B-E221AC507DEF}"/>
              </a:ext>
            </a:extLst>
          </p:cNvPr>
          <p:cNvSpPr/>
          <p:nvPr/>
        </p:nvSpPr>
        <p:spPr>
          <a:xfrm>
            <a:off x="22860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A9FD14-6433-4714-8C0C-4FAE8FD4A6AB}"/>
              </a:ext>
            </a:extLst>
          </p:cNvPr>
          <p:cNvSpPr/>
          <p:nvPr/>
        </p:nvSpPr>
        <p:spPr>
          <a:xfrm>
            <a:off x="2286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312ED8-1E8D-488C-A441-A290C0D3B249}"/>
              </a:ext>
            </a:extLst>
          </p:cNvPr>
          <p:cNvSpPr/>
          <p:nvPr/>
        </p:nvSpPr>
        <p:spPr>
          <a:xfrm>
            <a:off x="35814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85E828-6ECD-4E17-901F-C78A94EB14CD}"/>
              </a:ext>
            </a:extLst>
          </p:cNvPr>
          <p:cNvSpPr/>
          <p:nvPr/>
        </p:nvSpPr>
        <p:spPr>
          <a:xfrm>
            <a:off x="51054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C06D67-0274-41D0-A95C-6E07D4646609}"/>
              </a:ext>
            </a:extLst>
          </p:cNvPr>
          <p:cNvSpPr/>
          <p:nvPr/>
        </p:nvSpPr>
        <p:spPr>
          <a:xfrm>
            <a:off x="6553200" y="30582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79DAFD-E4E0-46C9-BF6E-394480AE78FD}"/>
              </a:ext>
            </a:extLst>
          </p:cNvPr>
          <p:cNvSpPr/>
          <p:nvPr/>
        </p:nvSpPr>
        <p:spPr>
          <a:xfrm>
            <a:off x="8001000" y="3022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920B6-1EA2-479D-A790-4A1666AE0D8E}"/>
              </a:ext>
            </a:extLst>
          </p:cNvPr>
          <p:cNvSpPr/>
          <p:nvPr/>
        </p:nvSpPr>
        <p:spPr>
          <a:xfrm>
            <a:off x="65532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37F4E4-B022-47DA-85E9-644C87858B37}"/>
              </a:ext>
            </a:extLst>
          </p:cNvPr>
          <p:cNvSpPr/>
          <p:nvPr/>
        </p:nvSpPr>
        <p:spPr>
          <a:xfrm>
            <a:off x="8001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50353-05AC-40E9-90E7-6D5897FE5C44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476500" y="3352800"/>
            <a:ext cx="0" cy="121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B0C968-3415-43CF-9514-077A790C8BEC}"/>
              </a:ext>
            </a:extLst>
          </p:cNvPr>
          <p:cNvCxnSpPr>
            <a:cxnSpLocks/>
            <a:stCxn id="6" idx="3"/>
            <a:endCxn id="17" idx="0"/>
          </p:cNvCxnSpPr>
          <p:nvPr/>
        </p:nvCxnSpPr>
        <p:spPr>
          <a:xfrm flipH="1">
            <a:off x="3771900" y="3347461"/>
            <a:ext cx="637593" cy="1224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0DD7A0-4B7A-44FD-81D3-7BC8EC5B870A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4678901" y="3347461"/>
            <a:ext cx="616999" cy="1224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18C392-9DBD-4A3F-99EF-7D6F0D41F03C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>
            <a:off x="3962400" y="4762500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06A164-5DF7-4542-A8DA-B3E489BA4EB3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6743700" y="3439298"/>
            <a:ext cx="0" cy="1132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6D17D2-7C5E-4EB7-A7DD-2A53BAC40F6B}"/>
              </a:ext>
            </a:extLst>
          </p:cNvPr>
          <p:cNvCxnSpPr>
            <a:cxnSpLocks/>
          </p:cNvCxnSpPr>
          <p:nvPr/>
        </p:nvCxnSpPr>
        <p:spPr>
          <a:xfrm>
            <a:off x="8191500" y="3411914"/>
            <a:ext cx="0" cy="121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C53F27-D5F9-43C8-82DF-F8F561F14881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6934200" y="3212757"/>
            <a:ext cx="1066800" cy="360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3F0F59-E8A8-4A18-90EC-DA365A9E92D9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934200" y="47625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AC7634-BF2B-4242-9940-D63F706A1CD7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6878404" y="3347461"/>
            <a:ext cx="1178392" cy="1280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7BBAC8-620A-4142-95C2-2C7AE5E4C3FF}"/>
              </a:ext>
            </a:extLst>
          </p:cNvPr>
          <p:cNvCxnSpPr>
            <a:cxnSpLocks/>
            <a:stCxn id="20" idx="5"/>
            <a:endCxn id="24" idx="1"/>
          </p:cNvCxnSpPr>
          <p:nvPr/>
        </p:nvCxnSpPr>
        <p:spPr>
          <a:xfrm>
            <a:off x="6878404" y="3383502"/>
            <a:ext cx="1178392" cy="1244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16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n-US" altLang="es-ES" dirty="0"/>
              <a:t>Grado de un </a:t>
            </a:r>
            <a:r>
              <a:rPr lang="en-US" altLang="es-ES" dirty="0" err="1"/>
              <a:t>vértice</a:t>
            </a:r>
            <a:endParaRPr lang="es-ES" alt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914400" y="14478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El grado g(v) de un vértice v es la cantidad de aristas que inciden en él. 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Un bucle se cuenta como doble.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La suma de los grados de todos los vértices es igual al doble de la cantidad de aristas.</a:t>
            </a:r>
          </a:p>
          <a:p>
            <a:endParaRPr lang="es-ES" dirty="0"/>
          </a:p>
        </p:txBody>
      </p:sp>
      <p:pic>
        <p:nvPicPr>
          <p:cNvPr id="12" name="Picture 11" descr="A drawing on a necklace&#10;&#10;Description automatically generated">
            <a:extLst>
              <a:ext uri="{FF2B5EF4-FFF2-40B4-BE49-F238E27FC236}">
                <a16:creationId xmlns:a16="http://schemas.microsoft.com/office/drawing/2014/main" id="{D8358BFB-0D01-49B7-9D47-7E8B4EEB1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32577"/>
            <a:ext cx="3276600" cy="25241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8F3603-241D-4AB9-AD7E-B830C12AB3E4}"/>
              </a:ext>
            </a:extLst>
          </p:cNvPr>
          <p:cNvSpPr txBox="1"/>
          <p:nvPr/>
        </p:nvSpPr>
        <p:spPr>
          <a:xfrm>
            <a:off x="5029200" y="4125456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g(a)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g(b)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g(c)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Total de G = 0 + 2 + 4 = 6</a:t>
            </a:r>
          </a:p>
        </p:txBody>
      </p:sp>
    </p:spTree>
    <p:extLst>
      <p:ext uri="{BB962C8B-B14F-4D97-AF65-F5344CB8AC3E}">
        <p14:creationId xmlns:p14="http://schemas.microsoft.com/office/powerpoint/2010/main" val="3703678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Caminos, circuitos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304800" y="914400"/>
            <a:ext cx="851998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Sea G un grafo y </a:t>
            </a:r>
            <a:r>
              <a:rPr lang="es-ES" sz="2000" b="1" dirty="0"/>
              <a:t>u</a:t>
            </a:r>
            <a:r>
              <a:rPr lang="es-ES" sz="2000" dirty="0"/>
              <a:t> y </a:t>
            </a:r>
            <a:r>
              <a:rPr lang="es-ES" sz="2000" b="1" dirty="0"/>
              <a:t>v</a:t>
            </a:r>
            <a:r>
              <a:rPr lang="es-ES" sz="2000" dirty="0"/>
              <a:t> vértices en G. Entonces: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camino</a:t>
            </a:r>
            <a:r>
              <a:rPr lang="es-ES" sz="2000" dirty="0"/>
              <a:t> de u a v es una sucesión finita de vértices adyacentes y aristas.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Si el grafo es simple, alcanza con indicar solamente los vértices.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sendero</a:t>
            </a:r>
            <a:r>
              <a:rPr lang="es-ES" sz="2000" dirty="0"/>
              <a:t> de u a v es un camino que no repite aristas.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Una </a:t>
            </a:r>
            <a:r>
              <a:rPr lang="es-ES" sz="2000" b="1" dirty="0"/>
              <a:t>trayectoria</a:t>
            </a:r>
            <a:r>
              <a:rPr lang="es-ES" sz="2000" dirty="0"/>
              <a:t> de u a v es un sendero que no repite vértices.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camino cerrado</a:t>
            </a:r>
            <a:r>
              <a:rPr lang="es-ES" sz="2000" dirty="0"/>
              <a:t> es un camino que comienza y termina en el mismo vértice.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circuito</a:t>
            </a:r>
            <a:r>
              <a:rPr lang="es-ES" sz="2000" dirty="0"/>
              <a:t> es un camino cerrado que no repite aristas.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circuito simple</a:t>
            </a:r>
            <a:r>
              <a:rPr lang="es-ES" sz="2000" dirty="0"/>
              <a:t> es un circuito que no repite vértices, a excepción del primero y el último.</a:t>
            </a:r>
          </a:p>
          <a:p>
            <a:pPr lvl="1" algn="just">
              <a:lnSpc>
                <a:spcPct val="150000"/>
              </a:lnSpc>
            </a:pPr>
            <a:endParaRPr lang="es-ES" sz="2000" dirty="0"/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86182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Caminos, circuitos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9B9447-25BB-4085-81A6-17279D04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85135"/>
              </p:ext>
            </p:extLst>
          </p:nvPr>
        </p:nvGraphicFramePr>
        <p:xfrm>
          <a:off x="476593" y="643176"/>
          <a:ext cx="6863106" cy="32856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8077">
                  <a:extLst>
                    <a:ext uri="{9D8B030D-6E8A-4147-A177-3AD203B41FA5}">
                      <a16:colId xmlns:a16="http://schemas.microsoft.com/office/drawing/2014/main" val="2281559372"/>
                    </a:ext>
                  </a:extLst>
                </a:gridCol>
                <a:gridCol w="1086550">
                  <a:extLst>
                    <a:ext uri="{9D8B030D-6E8A-4147-A177-3AD203B41FA5}">
                      <a16:colId xmlns:a16="http://schemas.microsoft.com/office/drawing/2014/main" val="893943748"/>
                    </a:ext>
                  </a:extLst>
                </a:gridCol>
                <a:gridCol w="1103544">
                  <a:extLst>
                    <a:ext uri="{9D8B030D-6E8A-4147-A177-3AD203B41FA5}">
                      <a16:colId xmlns:a16="http://schemas.microsoft.com/office/drawing/2014/main" val="3016877270"/>
                    </a:ext>
                  </a:extLst>
                </a:gridCol>
                <a:gridCol w="1635803">
                  <a:extLst>
                    <a:ext uri="{9D8B030D-6E8A-4147-A177-3AD203B41FA5}">
                      <a16:colId xmlns:a16="http://schemas.microsoft.com/office/drawing/2014/main" val="3033474105"/>
                    </a:ext>
                  </a:extLst>
                </a:gridCol>
                <a:gridCol w="1339132">
                  <a:extLst>
                    <a:ext uri="{9D8B030D-6E8A-4147-A177-3AD203B41FA5}">
                      <a16:colId xmlns:a16="http://schemas.microsoft.com/office/drawing/2014/main" val="803521587"/>
                    </a:ext>
                  </a:extLst>
                </a:gridCol>
              </a:tblGrid>
              <a:tr h="961306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¿Arista</a:t>
                      </a:r>
                    </a:p>
                    <a:p>
                      <a:pPr algn="ctr"/>
                      <a:r>
                        <a:rPr lang="es-ES" sz="1400"/>
                        <a:t>repetida?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¿Vértice</a:t>
                      </a:r>
                    </a:p>
                    <a:p>
                      <a:pPr algn="ctr"/>
                      <a:r>
                        <a:rPr lang="es-ES" sz="1400"/>
                        <a:t>repetido?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¿Inicia y finaliza en el mismo punto?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¿Debe contener al menos una arista?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1731169635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Camino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2255822749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Sendero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1726597304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Trayectoria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3570353607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Camino cerrado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1699736768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Circuito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2509257144"/>
                  </a:ext>
                </a:extLst>
              </a:tr>
              <a:tr h="746088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Circuito simple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Solo primero y último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28496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096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ES" sz="2400" b="0" i="0" kern="1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Conectividad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220" name="TextBox 1">
            <a:extLst>
              <a:ext uri="{FF2B5EF4-FFF2-40B4-BE49-F238E27FC236}">
                <a16:creationId xmlns:a16="http://schemas.microsoft.com/office/drawing/2014/main" id="{D150F1C8-2B68-49CA-B683-0BC3A7E46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273317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32149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920E3A-1BE7-43A9-90DD-5836CFDAD5D3}"/>
              </a:ext>
            </a:extLst>
          </p:cNvPr>
          <p:cNvSpPr/>
          <p:nvPr/>
        </p:nvSpPr>
        <p:spPr>
          <a:xfrm>
            <a:off x="1676400" y="23967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F0D985-DDB8-401D-844A-F69D65511987}"/>
              </a:ext>
            </a:extLst>
          </p:cNvPr>
          <p:cNvSpPr/>
          <p:nvPr/>
        </p:nvSpPr>
        <p:spPr>
          <a:xfrm>
            <a:off x="1143000" y="36921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41EC7E-A497-49DE-90F9-5F03536DE449}"/>
              </a:ext>
            </a:extLst>
          </p:cNvPr>
          <p:cNvSpPr/>
          <p:nvPr/>
        </p:nvSpPr>
        <p:spPr>
          <a:xfrm>
            <a:off x="3124200" y="22443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F3AB93-413A-4558-B1C1-836FA65B569A}"/>
              </a:ext>
            </a:extLst>
          </p:cNvPr>
          <p:cNvSpPr/>
          <p:nvPr/>
        </p:nvSpPr>
        <p:spPr>
          <a:xfrm>
            <a:off x="2971800" y="368578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E74EBA-762E-4F9D-A71C-61FD6AF3280D}"/>
              </a:ext>
            </a:extLst>
          </p:cNvPr>
          <p:cNvSpPr/>
          <p:nvPr/>
        </p:nvSpPr>
        <p:spPr>
          <a:xfrm>
            <a:off x="5105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99A99-D4B8-42C4-B446-BD5C60E0A58F}"/>
              </a:ext>
            </a:extLst>
          </p:cNvPr>
          <p:cNvSpPr/>
          <p:nvPr/>
        </p:nvSpPr>
        <p:spPr>
          <a:xfrm>
            <a:off x="6248400" y="323045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568C02-8ED0-4C7E-ACF9-86F8C1A51CF1}"/>
              </a:ext>
            </a:extLst>
          </p:cNvPr>
          <p:cNvSpPr/>
          <p:nvPr/>
        </p:nvSpPr>
        <p:spPr>
          <a:xfrm>
            <a:off x="6553200" y="2133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AC5640-4042-40A7-A9C4-4255BF7DA72B}"/>
              </a:ext>
            </a:extLst>
          </p:cNvPr>
          <p:cNvSpPr/>
          <p:nvPr/>
        </p:nvSpPr>
        <p:spPr>
          <a:xfrm>
            <a:off x="7924800" y="2667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06809B-5C9C-482C-B0FE-A684C07A69D6}"/>
              </a:ext>
            </a:extLst>
          </p:cNvPr>
          <p:cNvSpPr/>
          <p:nvPr/>
        </p:nvSpPr>
        <p:spPr>
          <a:xfrm>
            <a:off x="75438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75AA5-D689-466D-B775-6FD6B3A70BF5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295402" y="2701575"/>
            <a:ext cx="533398" cy="1136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226CA7-96FB-41A8-A00B-442E0AEA200C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1403163" y="2504538"/>
            <a:ext cx="17656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D82102-7B63-4934-8367-2A03A752C4A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1447800" y="3838185"/>
            <a:ext cx="1524000" cy="6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6D3412-F38B-42BE-B679-11CC15B9C32C}"/>
              </a:ext>
            </a:extLst>
          </p:cNvPr>
          <p:cNvSpPr/>
          <p:nvPr/>
        </p:nvSpPr>
        <p:spPr>
          <a:xfrm>
            <a:off x="575023" y="2529297"/>
            <a:ext cx="2711644" cy="2499903"/>
          </a:xfrm>
          <a:custGeom>
            <a:avLst/>
            <a:gdLst>
              <a:gd name="connsiteX0" fmla="*/ 1147760 w 2711644"/>
              <a:gd name="connsiteY0" fmla="*/ 0 h 2499903"/>
              <a:gd name="connsiteX1" fmla="*/ 8073 w 2711644"/>
              <a:gd name="connsiteY1" fmla="*/ 662608 h 2499903"/>
              <a:gd name="connsiteX2" fmla="*/ 736942 w 2711644"/>
              <a:gd name="connsiteY2" fmla="*/ 2491408 h 2499903"/>
              <a:gd name="connsiteX3" fmla="*/ 2525986 w 2711644"/>
              <a:gd name="connsiteY3" fmla="*/ 1391478 h 2499903"/>
              <a:gd name="connsiteX4" fmla="*/ 2565742 w 2711644"/>
              <a:gd name="connsiteY4" fmla="*/ 1364974 h 249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644" h="2499903">
                <a:moveTo>
                  <a:pt x="1147760" y="0"/>
                </a:moveTo>
                <a:cubicBezTo>
                  <a:pt x="612151" y="123686"/>
                  <a:pt x="76543" y="247373"/>
                  <a:pt x="8073" y="662608"/>
                </a:cubicBezTo>
                <a:cubicBezTo>
                  <a:pt x="-60397" y="1077843"/>
                  <a:pt x="317290" y="2369930"/>
                  <a:pt x="736942" y="2491408"/>
                </a:cubicBezTo>
                <a:cubicBezTo>
                  <a:pt x="1156594" y="2612886"/>
                  <a:pt x="2525986" y="1391478"/>
                  <a:pt x="2525986" y="1391478"/>
                </a:cubicBezTo>
                <a:cubicBezTo>
                  <a:pt x="2830786" y="1203739"/>
                  <a:pt x="2698264" y="1284356"/>
                  <a:pt x="2565742" y="136497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B9FA6E-6670-40B1-A2A3-FEB5C11DA5C5}"/>
              </a:ext>
            </a:extLst>
          </p:cNvPr>
          <p:cNvSpPr/>
          <p:nvPr/>
        </p:nvSpPr>
        <p:spPr>
          <a:xfrm>
            <a:off x="2945359" y="1727777"/>
            <a:ext cx="609600" cy="685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CD801F-1740-41A9-A90D-73C37D08468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57802" y="2286000"/>
            <a:ext cx="1295398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899932-9523-4EE4-9116-65ED69C72ED5}"/>
              </a:ext>
            </a:extLst>
          </p:cNvPr>
          <p:cNvCxnSpPr>
            <a:cxnSpLocks/>
            <a:stCxn id="11" idx="4"/>
            <a:endCxn id="12" idx="7"/>
          </p:cNvCxnSpPr>
          <p:nvPr/>
        </p:nvCxnSpPr>
        <p:spPr>
          <a:xfrm flipH="1">
            <a:off x="7803963" y="2971800"/>
            <a:ext cx="273237" cy="1340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63A0C2-EF9F-44BA-924C-4EEA25CB7439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6400802" y="2438400"/>
            <a:ext cx="304798" cy="930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TextBox 9220">
            <a:extLst>
              <a:ext uri="{FF2B5EF4-FFF2-40B4-BE49-F238E27FC236}">
                <a16:creationId xmlns:a16="http://schemas.microsoft.com/office/drawing/2014/main" id="{F68FDC22-2E4E-4833-9E4D-6187108ACA29}"/>
              </a:ext>
            </a:extLst>
          </p:cNvPr>
          <p:cNvSpPr txBox="1"/>
          <p:nvPr/>
        </p:nvSpPr>
        <p:spPr>
          <a:xfrm>
            <a:off x="848139" y="54647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 conexo</a:t>
            </a:r>
          </a:p>
        </p:txBody>
      </p:sp>
      <p:sp>
        <p:nvSpPr>
          <p:cNvPr id="9222" name="TextBox 9221">
            <a:extLst>
              <a:ext uri="{FF2B5EF4-FFF2-40B4-BE49-F238E27FC236}">
                <a16:creationId xmlns:a16="http://schemas.microsoft.com/office/drawing/2014/main" id="{7CB6B992-BC41-495F-9348-9CCEF20B9DA2}"/>
              </a:ext>
            </a:extLst>
          </p:cNvPr>
          <p:cNvSpPr txBox="1"/>
          <p:nvPr/>
        </p:nvSpPr>
        <p:spPr>
          <a:xfrm>
            <a:off x="5128591" y="546470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 </a:t>
            </a:r>
            <a:r>
              <a:rPr lang="es-ES" dirty="0" err="1"/>
              <a:t>desconexo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359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9221" grpId="0"/>
      <p:bldP spid="9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Grafo: definición</a:t>
            </a:r>
          </a:p>
        </p:txBody>
      </p:sp>
      <p:graphicFrame>
        <p:nvGraphicFramePr>
          <p:cNvPr id="9231" name="TextBox 1">
            <a:extLst>
              <a:ext uri="{FF2B5EF4-FFF2-40B4-BE49-F238E27FC236}">
                <a16:creationId xmlns:a16="http://schemas.microsoft.com/office/drawing/2014/main" id="{ED479B93-45EA-4351-87BA-AB47273A3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21300"/>
              </p:ext>
            </p:extLst>
          </p:nvPr>
        </p:nvGraphicFramePr>
        <p:xfrm>
          <a:off x="381000" y="1853248"/>
          <a:ext cx="8190309" cy="44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268825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ES" sz="2400" b="0" i="0" kern="1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Conectividad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220" name="TextBox 1">
            <a:extLst>
              <a:ext uri="{FF2B5EF4-FFF2-40B4-BE49-F238E27FC236}">
                <a16:creationId xmlns:a16="http://schemas.microsoft.com/office/drawing/2014/main" id="{4C8272DD-C410-466C-861D-71CD2CE7B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93197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719951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Implementaciones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70EA1-D382-48DE-97D4-E0472E13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80" y="2057400"/>
            <a:ext cx="8529440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2753B8-3E08-451A-BD8E-7B504B4498AD}"/>
              </a:ext>
            </a:extLst>
          </p:cNvPr>
          <p:cNvSpPr txBox="1"/>
          <p:nvPr/>
        </p:nvSpPr>
        <p:spPr>
          <a:xfrm>
            <a:off x="685800" y="4953000"/>
            <a:ext cx="80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				Matriz de adyacencia		Lista de adyacencia</a:t>
            </a:r>
          </a:p>
        </p:txBody>
      </p:sp>
    </p:spTree>
    <p:extLst>
      <p:ext uri="{BB962C8B-B14F-4D97-AF65-F5344CB8AC3E}">
        <p14:creationId xmlns:p14="http://schemas.microsoft.com/office/powerpoint/2010/main" val="39452251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5FAD255-26DE-4CC6-9C9D-FA73E95C8D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41" y="962637"/>
            <a:ext cx="4118458" cy="2965289"/>
          </a:xfrm>
          <a:prstGeom prst="rect">
            <a:avLst/>
          </a:prstGeom>
          <a:effectLst/>
        </p:spPr>
      </p:pic>
      <p:sp useBgFill="1">
        <p:nvSpPr>
          <p:cNvPr id="89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4055532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593" y="4854344"/>
            <a:ext cx="7008866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Matriz de adyacencia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1372B920-BD2F-4083-8579-2B694F823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2" y="911131"/>
            <a:ext cx="2625193" cy="30167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916060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593" y="4542502"/>
            <a:ext cx="6885889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5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Lista de adyacencia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1372B920-BD2F-4083-8579-2B694F823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7" y="640080"/>
            <a:ext cx="313507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AD255-26DE-4CC6-9C9D-FA73E95C8D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7815" y="762323"/>
            <a:ext cx="3319922" cy="33521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38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/>
              <a:t>Recorrido en profundidad</a:t>
            </a:r>
            <a:endParaRPr lang="es-ES" altLang="es-ES" dirty="0"/>
          </a:p>
        </p:txBody>
      </p:sp>
      <p:pic>
        <p:nvPicPr>
          <p:cNvPr id="6" name="Picture 5" descr="A picture containing scissors&#10;&#10;Description automatically generated">
            <a:extLst>
              <a:ext uri="{FF2B5EF4-FFF2-40B4-BE49-F238E27FC236}">
                <a16:creationId xmlns:a16="http://schemas.microsoft.com/office/drawing/2014/main" id="{7EE5D63B-6D07-47F5-958D-2E0DE00E8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2060"/>
            <a:ext cx="3962400" cy="40930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C2CDA4-4726-4583-9290-AA15C00F0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2" y="5051681"/>
            <a:ext cx="7742208" cy="15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3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Recorrido en ancho</a:t>
            </a:r>
          </a:p>
        </p:txBody>
      </p:sp>
      <p:pic>
        <p:nvPicPr>
          <p:cNvPr id="6" name="Picture 5" descr="A picture containing scissors&#10;&#10;Description automatically generated">
            <a:extLst>
              <a:ext uri="{FF2B5EF4-FFF2-40B4-BE49-F238E27FC236}">
                <a16:creationId xmlns:a16="http://schemas.microsoft.com/office/drawing/2014/main" id="{7EE5D63B-6D07-47F5-958D-2E0DE00E8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2060"/>
            <a:ext cx="3962400" cy="4093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2CDA4-4726-4583-9290-AA15C00F0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99" y="5327929"/>
            <a:ext cx="7805001" cy="10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29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ES" sz="2800" b="0" i="0" kern="1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Recorridos topológicos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220" name="TextBox 1">
            <a:extLst>
              <a:ext uri="{FF2B5EF4-FFF2-40B4-BE49-F238E27FC236}">
                <a16:creationId xmlns:a16="http://schemas.microsoft.com/office/drawing/2014/main" id="{0E192364-B2FB-436F-9305-32383E8B6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918129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455183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Recorridos topológicos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82F2EC5-8AC5-44AE-89A5-F1ED87836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302" y="1532103"/>
            <a:ext cx="948299" cy="22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B962105-CD81-4C10-A2BD-EA9E596F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03" y="16680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Calzoncillo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8E3AD21-1001-471B-952C-38598359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13143"/>
            <a:ext cx="1220097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Pantalón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2E81A47-8C8D-46C6-82BB-464CA2C9E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22501"/>
            <a:ext cx="1116605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Cinturón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462D8A6-863B-4C4D-B6CB-7EBDEB0B0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03" y="1566450"/>
            <a:ext cx="1218602" cy="507751"/>
          </a:xfrm>
          <a:prstGeom prst="roundRect">
            <a:avLst>
              <a:gd name="adj" fmla="val 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Calzón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8D58A24E-A1FE-4E33-8518-D357730B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5240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Medias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521433E-41D4-4AAD-B58F-22209875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202" y="2277301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Zapatos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B55765F-40A7-4C40-A3D5-1542A8432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900" y="2819401"/>
            <a:ext cx="1146919" cy="473403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Camisa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BDD8B310-C354-4D44-9A75-EF652760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445204"/>
            <a:ext cx="1146918" cy="440996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Pullover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8F9F7E70-6AE7-4A30-BB19-0E3C78316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981" y="4156802"/>
            <a:ext cx="1015502" cy="338998"/>
          </a:xfrm>
          <a:prstGeom prst="roundRect">
            <a:avLst>
              <a:gd name="adj" fmla="val 44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Campera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E8BE00C7-B4C7-4ABD-A8C7-590D1849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050" y="1650304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Reloj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98B0EE9-B519-4032-B5A9-ED754844F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399" y="2074201"/>
            <a:ext cx="1494" cy="23894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C594459F-1328-4F09-8355-70DDAD250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9095" y="2819400"/>
            <a:ext cx="100507" cy="20310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D2BCEB89-3A5C-483E-8205-A150A53538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0591" y="1938303"/>
            <a:ext cx="31359" cy="33899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5B06EA5-BC99-471A-B3C2-336235C8E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4497" y="2481895"/>
            <a:ext cx="1319705" cy="5760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F0A84FD9-B99A-4270-B2D4-E4350EAE4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4105" y="1838246"/>
            <a:ext cx="1220097" cy="50775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7B8EF83-A9CC-4E31-A1AA-091F07AD6A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1005" y="3022502"/>
            <a:ext cx="476390" cy="27030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1B68D77-E947-440B-9EDB-E5A6CB7E23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2292" y="3292804"/>
            <a:ext cx="165318" cy="13589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99636D33-3318-4E21-A720-AB4EAA947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0798" y="3869698"/>
            <a:ext cx="0" cy="28710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6316FEBA-F7F2-4D84-9FDE-71EC54573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7602" y="3528758"/>
            <a:ext cx="878111" cy="81464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392CACB3-70B5-4FE4-836C-0AF30CD4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050" y="2433348"/>
            <a:ext cx="2912102" cy="90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r>
              <a:rPr lang="es-AR" altLang="es-ES" sz="1881" dirty="0">
                <a:latin typeface="Arial" panose="020B0604020202020204" pitchFamily="34" charset="0"/>
              </a:rPr>
              <a:t>Reglas para vestirse</a:t>
            </a:r>
          </a:p>
          <a:p>
            <a:endParaRPr lang="es-AR" altLang="es-ES" sz="1881" dirty="0">
              <a:latin typeface="Arial" panose="020B0604020202020204" pitchFamily="34" charset="0"/>
            </a:endParaRPr>
          </a:p>
          <a:p>
            <a:endParaRPr lang="es-AR" altLang="es-ES" sz="1881" dirty="0">
              <a:latin typeface="Arial" panose="020B0604020202020204" pitchFamily="34" charset="0"/>
            </a:endParaRPr>
          </a:p>
        </p:txBody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85B83697-4161-488E-8FF5-85580246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1" y="5308799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Medias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1EB9712-170B-4E06-909F-84AE160D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879" y="5257800"/>
            <a:ext cx="1218602" cy="507751"/>
          </a:xfrm>
          <a:prstGeom prst="roundRect">
            <a:avLst>
              <a:gd name="adj" fmla="val 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Calzón</a:t>
            </a: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71CFF9EB-BDB8-4EE2-A1DF-5DEFBCAB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481" y="5284943"/>
            <a:ext cx="1220097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Pantalón</a:t>
            </a: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49FFAACA-0BF4-45C9-90AE-5AD0D075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979" y="53340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Zapatos</a:t>
            </a: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08D6E4DB-7889-476B-BD57-2871E2F1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881" y="5317797"/>
            <a:ext cx="1146919" cy="473403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Camisa</a:t>
            </a:r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21B95A42-A10F-4C26-A1D9-1F92856C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1722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Reloj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55063879-114C-4796-9D52-5E9D9554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595" y="6123143"/>
            <a:ext cx="1116605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Cinturón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502DD789-2C47-41C7-AF13-29F904C1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682" y="6172200"/>
            <a:ext cx="1146918" cy="440996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Pullover</a:t>
            </a: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59DB07CD-9E45-432A-879F-CFA18F4A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214202"/>
            <a:ext cx="1015502" cy="338998"/>
          </a:xfrm>
          <a:prstGeom prst="roundRect">
            <a:avLst>
              <a:gd name="adj" fmla="val 44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Campera</a:t>
            </a:r>
          </a:p>
        </p:txBody>
      </p:sp>
      <p:sp>
        <p:nvSpPr>
          <p:cNvPr id="35" name="Line 22">
            <a:extLst>
              <a:ext uri="{FF2B5EF4-FFF2-40B4-BE49-F238E27FC236}">
                <a16:creationId xmlns:a16="http://schemas.microsoft.com/office/drawing/2014/main" id="{763A8D38-CAC8-4D0B-94CC-619DD0A03E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183" y="5493753"/>
            <a:ext cx="356696" cy="17846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" name="Line 22">
            <a:extLst>
              <a:ext uri="{FF2B5EF4-FFF2-40B4-BE49-F238E27FC236}">
                <a16:creationId xmlns:a16="http://schemas.microsoft.com/office/drawing/2014/main" id="{E0E09C86-B972-4DCE-BBF6-BE8E3F566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482" y="5511597"/>
            <a:ext cx="381000" cy="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B3E203CD-D2CC-4694-867B-A8E7DECAA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578" y="5545575"/>
            <a:ext cx="431401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FD5391CA-ACDF-4F50-BCCE-76CC744CA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4481" y="5545573"/>
            <a:ext cx="533400" cy="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FA496781-CD58-4732-80CD-39B2FDA48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348" y="6393146"/>
            <a:ext cx="437166" cy="765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1BD6BE7B-CC95-40B5-A097-6FD7903EF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503" y="6400799"/>
            <a:ext cx="504315" cy="1702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CBF8520E-1B4B-4706-8DD0-297E1BE13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7578" y="6366818"/>
            <a:ext cx="532504" cy="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9216" name="Connector: Curved 9215">
            <a:extLst>
              <a:ext uri="{FF2B5EF4-FFF2-40B4-BE49-F238E27FC236}">
                <a16:creationId xmlns:a16="http://schemas.microsoft.com/office/drawing/2014/main" id="{E5104DC9-8ED7-4A1B-BA79-287A2737D9C6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H="1">
            <a:off x="609600" y="5554499"/>
            <a:ext cx="7315200" cy="820802"/>
          </a:xfrm>
          <a:prstGeom prst="curvedConnector5">
            <a:avLst>
              <a:gd name="adj1" fmla="val -3125"/>
              <a:gd name="adj2" fmla="val 52047"/>
              <a:gd name="adj3" fmla="val 1031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7" name="TextBox 9216">
            <a:extLst>
              <a:ext uri="{FF2B5EF4-FFF2-40B4-BE49-F238E27FC236}">
                <a16:creationId xmlns:a16="http://schemas.microsoft.com/office/drawing/2014/main" id="{1744B3E8-E20E-4341-9D0E-A6F40FB1E161}"/>
              </a:ext>
            </a:extLst>
          </p:cNvPr>
          <p:cNvSpPr txBox="1"/>
          <p:nvPr/>
        </p:nvSpPr>
        <p:spPr>
          <a:xfrm>
            <a:off x="4721378" y="4596167"/>
            <a:ext cx="32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posible ordenamiento:</a:t>
            </a:r>
          </a:p>
        </p:txBody>
      </p:sp>
    </p:spTree>
    <p:extLst>
      <p:ext uri="{BB962C8B-B14F-4D97-AF65-F5344CB8AC3E}">
        <p14:creationId xmlns:p14="http://schemas.microsoft.com/office/powerpoint/2010/main" val="292330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92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Longitud de un camino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5923-305E-4BE1-BD6B-1FF901F7F3F4}"/>
              </a:ext>
            </a:extLst>
          </p:cNvPr>
          <p:cNvSpPr txBox="1"/>
          <p:nvPr/>
        </p:nvSpPr>
        <p:spPr>
          <a:xfrm>
            <a:off x="533400" y="1447800"/>
            <a:ext cx="8077200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La longitud de un camino es la cantidad de aristas que se recorren en dicho camino.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806D4EB-A77E-4956-8982-BCC775FC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1" y="2819400"/>
            <a:ext cx="3753299" cy="3298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185FA-D4FB-4C3B-8FF0-E806A327B4F8}"/>
              </a:ext>
            </a:extLst>
          </p:cNvPr>
          <p:cNvSpPr txBox="1"/>
          <p:nvPr/>
        </p:nvSpPr>
        <p:spPr>
          <a:xfrm>
            <a:off x="5105400" y="3429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 = </a:t>
            </a:r>
            <a:r>
              <a:rPr lang="en-US" dirty="0"/>
              <a:t>{ </a:t>
            </a:r>
            <a:r>
              <a:rPr lang="es-ES" dirty="0"/>
              <a:t>a, u, b, x, c, w, b, u, a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7D185-7771-4C5C-ABE2-949E3BF606CC}"/>
              </a:ext>
            </a:extLst>
          </p:cNvPr>
          <p:cNvSpPr txBox="1"/>
          <p:nvPr/>
        </p:nvSpPr>
        <p:spPr>
          <a:xfrm>
            <a:off x="5257800" y="4572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L(C) = 4</a:t>
            </a:r>
          </a:p>
        </p:txBody>
      </p:sp>
    </p:spTree>
    <p:extLst>
      <p:ext uri="{BB962C8B-B14F-4D97-AF65-F5344CB8AC3E}">
        <p14:creationId xmlns:p14="http://schemas.microsoft.com/office/powerpoint/2010/main" val="3500835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Longitud de un camino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806D4EB-A77E-4956-8982-BCC775FC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9846"/>
            <a:ext cx="3753299" cy="329835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F877B82-A7DA-41F5-ADC3-4B4B054C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6238"/>
              </p:ext>
            </p:extLst>
          </p:nvPr>
        </p:nvGraphicFramePr>
        <p:xfrm>
          <a:off x="5753100" y="2118360"/>
          <a:ext cx="2857500" cy="1463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378311763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10508763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42149193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373859032"/>
                    </a:ext>
                  </a:extLst>
                </a:gridCol>
              </a:tblGrid>
              <a:tr h="34071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44749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08440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82970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27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5C5C6D7-EB5D-4C82-98F2-2B10EF1C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714"/>
              </p:ext>
            </p:extLst>
          </p:nvPr>
        </p:nvGraphicFramePr>
        <p:xfrm>
          <a:off x="5753100" y="4785360"/>
          <a:ext cx="2857500" cy="1463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378311763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10508763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42149193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373859032"/>
                    </a:ext>
                  </a:extLst>
                </a:gridCol>
              </a:tblGrid>
              <a:tr h="34071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44749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08440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82970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27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911BAA-CF3B-47DB-A246-25433F10E4A7}"/>
              </a:ext>
            </a:extLst>
          </p:cNvPr>
          <p:cNvSpPr txBox="1"/>
          <p:nvPr/>
        </p:nvSpPr>
        <p:spPr>
          <a:xfrm>
            <a:off x="4781550" y="2667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F4C43-6009-42CB-BAEC-A843BA62793F}"/>
              </a:ext>
            </a:extLst>
          </p:cNvPr>
          <p:cNvSpPr txBox="1"/>
          <p:nvPr/>
        </p:nvSpPr>
        <p:spPr>
          <a:xfrm>
            <a:off x="4495800" y="54203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A*A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5D2B0-FA68-403F-BB78-E0F309CC69BE}"/>
              </a:ext>
            </a:extLst>
          </p:cNvPr>
          <p:cNvSpPr txBox="1"/>
          <p:nvPr/>
        </p:nvSpPr>
        <p:spPr>
          <a:xfrm>
            <a:off x="1295400" y="5497324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Caminos de longitud 2:</a:t>
            </a:r>
          </a:p>
        </p:txBody>
      </p:sp>
    </p:spTree>
    <p:extLst>
      <p:ext uri="{BB962C8B-B14F-4D97-AF65-F5344CB8AC3E}">
        <p14:creationId xmlns:p14="http://schemas.microsoft.com/office/powerpoint/2010/main" val="31299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n-US" altLang="es-ES" dirty="0" err="1"/>
              <a:t>Grafos</a:t>
            </a:r>
            <a:r>
              <a:rPr lang="en-US" altLang="es-ES" dirty="0"/>
              <a:t>: </a:t>
            </a:r>
            <a:r>
              <a:rPr lang="en-US" altLang="es-ES" dirty="0" err="1"/>
              <a:t>origen</a:t>
            </a:r>
            <a:endParaRPr lang="es-ES" alt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FA658-97E5-4932-973B-618FAD1F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4" y="1940880"/>
            <a:ext cx="4275263" cy="3240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BEB661-D6A5-4C6A-94E5-670A7FC8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247" y="1940880"/>
            <a:ext cx="3268553" cy="308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05B97D-085F-449E-875A-59CBAF2A749D}"/>
              </a:ext>
            </a:extLst>
          </p:cNvPr>
          <p:cNvSpPr txBox="1"/>
          <p:nvPr/>
        </p:nvSpPr>
        <p:spPr>
          <a:xfrm>
            <a:off x="569815" y="5410200"/>
            <a:ext cx="37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Puentes de </a:t>
            </a:r>
            <a:r>
              <a:rPr lang="es-ES" dirty="0" err="1"/>
              <a:t>Konigsberg</a:t>
            </a:r>
            <a:r>
              <a:rPr lang="es-ES" dirty="0"/>
              <a:t> </a:t>
            </a:r>
          </a:p>
          <a:p>
            <a:r>
              <a:rPr lang="es-ES" dirty="0"/>
              <a:t>(Kaliningrado)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F6171-09B1-4CDD-A3DE-3023902B330F}"/>
              </a:ext>
            </a:extLst>
          </p:cNvPr>
          <p:cNvSpPr txBox="1"/>
          <p:nvPr/>
        </p:nvSpPr>
        <p:spPr>
          <a:xfrm>
            <a:off x="5257800" y="5334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Euler – 1736 </a:t>
            </a:r>
          </a:p>
        </p:txBody>
      </p:sp>
    </p:spTree>
    <p:extLst>
      <p:ext uri="{BB962C8B-B14F-4D97-AF65-F5344CB8AC3E}">
        <p14:creationId xmlns:p14="http://schemas.microsoft.com/office/powerpoint/2010/main" val="153276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Árbol expandido</a:t>
            </a:r>
          </a:p>
        </p:txBody>
      </p:sp>
      <p:sp>
        <p:nvSpPr>
          <p:cNvPr id="8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6428649-CA9C-4FFB-991F-BCF404F3BF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94" y="1691847"/>
            <a:ext cx="4087416" cy="3474303"/>
          </a:xfrm>
          <a:prstGeom prst="rect">
            <a:avLst/>
          </a:prstGeom>
          <a:effectLst/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5923-305E-4BE1-BD6B-1FF901F7F3F4}"/>
              </a:ext>
            </a:extLst>
          </p:cNvPr>
          <p:cNvSpPr txBox="1"/>
          <p:nvPr/>
        </p:nvSpPr>
        <p:spPr>
          <a:xfrm>
            <a:off x="486698" y="2438400"/>
            <a:ext cx="312488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Un árbol A es un árbol expandido de un grafo G, si tiene los mismos vértices y no tiene circuitos.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Todo grafo tiene por lo menos un árbol expandido.</a:t>
            </a:r>
          </a:p>
        </p:txBody>
      </p:sp>
    </p:spTree>
    <p:extLst>
      <p:ext uri="{BB962C8B-B14F-4D97-AF65-F5344CB8AC3E}">
        <p14:creationId xmlns:p14="http://schemas.microsoft.com/office/powerpoint/2010/main" val="140539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expandido</a:t>
            </a: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6428649-CA9C-4FFB-991F-BCF404F3B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76819"/>
            <a:ext cx="2057400" cy="1747381"/>
          </a:xfrm>
          <a:prstGeom prst="rect">
            <a:avLst/>
          </a:prstGeom>
        </p:spPr>
      </p:pic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497AA0F-EB7F-4E81-A32B-388F336EB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" y="3446780"/>
            <a:ext cx="2225040" cy="1889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F6AE7B1-9875-4E73-B1CC-9804EBEDB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441700"/>
            <a:ext cx="2225040" cy="1889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66D8C88-92DE-4C11-BAA9-AE50E2F0D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3441700"/>
            <a:ext cx="2225040" cy="1889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12B173-4564-4591-B1D5-74183819F57C}"/>
              </a:ext>
            </a:extLst>
          </p:cNvPr>
          <p:cNvSpPr txBox="1"/>
          <p:nvPr/>
        </p:nvSpPr>
        <p:spPr>
          <a:xfrm>
            <a:off x="1676400" y="188117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82B7B-724F-43F1-95E5-444773306744}"/>
              </a:ext>
            </a:extLst>
          </p:cNvPr>
          <p:cNvSpPr txBox="1"/>
          <p:nvPr/>
        </p:nvSpPr>
        <p:spPr>
          <a:xfrm>
            <a:off x="1032510" y="5674360"/>
            <a:ext cx="707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Árboles expandidos</a:t>
            </a:r>
          </a:p>
        </p:txBody>
      </p:sp>
    </p:spTree>
    <p:extLst>
      <p:ext uri="{BB962C8B-B14F-4D97-AF65-F5344CB8AC3E}">
        <p14:creationId xmlns:p14="http://schemas.microsoft.com/office/powerpoint/2010/main" val="426654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Grafos con peso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39F3F-6D70-47D1-98AD-62A40B8BA2B3}"/>
              </a:ext>
            </a:extLst>
          </p:cNvPr>
          <p:cNvSpPr txBox="1"/>
          <p:nvPr/>
        </p:nvSpPr>
        <p:spPr>
          <a:xfrm>
            <a:off x="304800" y="1406307"/>
            <a:ext cx="8153400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Un grafo pesado o grafo con peso es un grafo en el que cada arista tiene asociado un peso, de no tener, se asume el valor 1 por defecto.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6634A-F21A-4021-9B8A-93F5C9E5C102}"/>
              </a:ext>
            </a:extLst>
          </p:cNvPr>
          <p:cNvSpPr txBox="1"/>
          <p:nvPr/>
        </p:nvSpPr>
        <p:spPr>
          <a:xfrm>
            <a:off x="838200" y="3429000"/>
            <a:ext cx="7924800" cy="299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/>
              <a:t>El peso puede representar: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/>
              <a:t>La distancia de una ciudad a otra.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/>
              <a:t>El precio de un vuelo.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/>
              <a:t>El tiempo que tarda un vuelo.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/>
              <a:t>El caudal máximo que puede soportar una tubería.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7463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28649-CA9C-4FFB-991F-BCF404F3B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00" y="1394484"/>
            <a:ext cx="2057400" cy="171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97AA0F-EB7F-4E81-A32B-388F336EB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420" y="3451502"/>
            <a:ext cx="2225040" cy="1880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AE7B1-9875-4E73-B1CC-9804EBEDB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3491896"/>
            <a:ext cx="2225040" cy="1789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D8C88-92DE-4C11-BAA9-AE50E2F0D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360" y="3460126"/>
            <a:ext cx="2225040" cy="1852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12B173-4564-4591-B1D5-74183819F57C}"/>
              </a:ext>
            </a:extLst>
          </p:cNvPr>
          <p:cNvSpPr txBox="1"/>
          <p:nvPr/>
        </p:nvSpPr>
        <p:spPr>
          <a:xfrm>
            <a:off x="1676400" y="188117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82B7B-724F-43F1-95E5-444773306744}"/>
              </a:ext>
            </a:extLst>
          </p:cNvPr>
          <p:cNvSpPr txBox="1"/>
          <p:nvPr/>
        </p:nvSpPr>
        <p:spPr>
          <a:xfrm>
            <a:off x="1032510" y="6183868"/>
            <a:ext cx="707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Árboles expandidos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3446576-E691-47FF-9D0B-092CE9938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altLang="es-ES" dirty="0"/>
              <a:t>Árbol de expansión mínimo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FB20F-949D-4DC6-8D7B-EEFF5E3E425D}"/>
              </a:ext>
            </a:extLst>
          </p:cNvPr>
          <p:cNvSpPr txBox="1"/>
          <p:nvPr/>
        </p:nvSpPr>
        <p:spPr>
          <a:xfrm>
            <a:off x="693420" y="5507553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4EFC6-568E-466D-AC50-885CADA58994}"/>
              </a:ext>
            </a:extLst>
          </p:cNvPr>
          <p:cNvSpPr txBox="1"/>
          <p:nvPr/>
        </p:nvSpPr>
        <p:spPr>
          <a:xfrm>
            <a:off x="3413760" y="5486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9F24F-BE5A-4B91-B4AE-871F368B075F}"/>
              </a:ext>
            </a:extLst>
          </p:cNvPr>
          <p:cNvSpPr txBox="1"/>
          <p:nvPr/>
        </p:nvSpPr>
        <p:spPr>
          <a:xfrm>
            <a:off x="6385560" y="549806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9E4F4-FC29-4CE6-9032-B1759FA5F300}"/>
              </a:ext>
            </a:extLst>
          </p:cNvPr>
          <p:cNvSpPr txBox="1"/>
          <p:nvPr/>
        </p:nvSpPr>
        <p:spPr>
          <a:xfrm>
            <a:off x="5715000" y="191666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13</a:t>
            </a:r>
          </a:p>
        </p:txBody>
      </p:sp>
    </p:spTree>
    <p:extLst>
      <p:ext uri="{BB962C8B-B14F-4D97-AF65-F5344CB8AC3E}">
        <p14:creationId xmlns:p14="http://schemas.microsoft.com/office/powerpoint/2010/main" val="2691657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28649-CA9C-4FFB-991F-BCF404F3B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00" y="1394484"/>
            <a:ext cx="2057400" cy="171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97AA0F-EB7F-4E81-A32B-388F336EB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420" y="3451502"/>
            <a:ext cx="2225040" cy="188031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AE7B1-9875-4E73-B1CC-9804EBEDB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3491896"/>
            <a:ext cx="2225040" cy="1789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D8C88-92DE-4C11-BAA9-AE50E2F0D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360" y="3460126"/>
            <a:ext cx="2225040" cy="1852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12B173-4564-4591-B1D5-74183819F57C}"/>
              </a:ext>
            </a:extLst>
          </p:cNvPr>
          <p:cNvSpPr txBox="1"/>
          <p:nvPr/>
        </p:nvSpPr>
        <p:spPr>
          <a:xfrm>
            <a:off x="1676400" y="188117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82B7B-724F-43F1-95E5-444773306744}"/>
              </a:ext>
            </a:extLst>
          </p:cNvPr>
          <p:cNvSpPr txBox="1"/>
          <p:nvPr/>
        </p:nvSpPr>
        <p:spPr>
          <a:xfrm>
            <a:off x="1032510" y="6183868"/>
            <a:ext cx="707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Árboles expandidos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3446576-E691-47FF-9D0B-092CE9938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altLang="es-ES" dirty="0"/>
              <a:t>Árbol de expansión mínimo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FB20F-949D-4DC6-8D7B-EEFF5E3E425D}"/>
              </a:ext>
            </a:extLst>
          </p:cNvPr>
          <p:cNvSpPr txBox="1"/>
          <p:nvPr/>
        </p:nvSpPr>
        <p:spPr>
          <a:xfrm>
            <a:off x="693420" y="5507553"/>
            <a:ext cx="2225040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4EFC6-568E-466D-AC50-885CADA58994}"/>
              </a:ext>
            </a:extLst>
          </p:cNvPr>
          <p:cNvSpPr txBox="1"/>
          <p:nvPr/>
        </p:nvSpPr>
        <p:spPr>
          <a:xfrm>
            <a:off x="3413760" y="5486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9F24F-BE5A-4B91-B4AE-871F368B075F}"/>
              </a:ext>
            </a:extLst>
          </p:cNvPr>
          <p:cNvSpPr txBox="1"/>
          <p:nvPr/>
        </p:nvSpPr>
        <p:spPr>
          <a:xfrm>
            <a:off x="6385560" y="549806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9E4F4-FC29-4CE6-9032-B1759FA5F300}"/>
              </a:ext>
            </a:extLst>
          </p:cNvPr>
          <p:cNvSpPr txBox="1"/>
          <p:nvPr/>
        </p:nvSpPr>
        <p:spPr>
          <a:xfrm>
            <a:off x="5715000" y="191666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13</a:t>
            </a:r>
          </a:p>
        </p:txBody>
      </p:sp>
    </p:spTree>
    <p:extLst>
      <p:ext uri="{BB962C8B-B14F-4D97-AF65-F5344CB8AC3E}">
        <p14:creationId xmlns:p14="http://schemas.microsoft.com/office/powerpoint/2010/main" val="211462178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0209" y="1325880"/>
            <a:ext cx="250801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Árbol de expansión mínimo</a:t>
            </a: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85" y="639905"/>
            <a:ext cx="5186748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A1AC037-6182-4250-9098-63374F428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506"/>
            <a:ext cx="5109879" cy="33852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70836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7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9221" name="Picture 7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9222" name="Oval 7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23" name="Picture 7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9224" name="Picture 7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9225" name="Rectangle 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226" name="Rectangle 8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8" name="Freeform: Shape 8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8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es-E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Kruskal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18A6A-4E05-4611-824E-D665ADFD7033}"/>
              </a:ext>
            </a:extLst>
          </p:cNvPr>
          <p:cNvSpPr txBox="1"/>
          <p:nvPr/>
        </p:nvSpPr>
        <p:spPr>
          <a:xfrm>
            <a:off x="3903081" y="1645920"/>
            <a:ext cx="4439628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Se </a:t>
            </a:r>
            <a:r>
              <a:rPr lang="en-US" sz="2400" dirty="0" err="1">
                <a:latin typeface="+mj-lt"/>
                <a:ea typeface="+mj-ea"/>
                <a:cs typeface="+mj-cs"/>
              </a:rPr>
              <a:t>colocan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todos</a:t>
            </a:r>
            <a:r>
              <a:rPr lang="en-US" sz="2400" dirty="0">
                <a:latin typeface="+mj-lt"/>
                <a:ea typeface="+mj-ea"/>
                <a:cs typeface="+mj-cs"/>
              </a:rPr>
              <a:t> los </a:t>
            </a:r>
            <a:r>
              <a:rPr lang="en-US" sz="2400" dirty="0" err="1">
                <a:latin typeface="+mj-lt"/>
                <a:ea typeface="+mj-ea"/>
                <a:cs typeface="+mj-cs"/>
              </a:rPr>
              <a:t>vértices</a:t>
            </a:r>
            <a:r>
              <a:rPr lang="en-US" sz="2400" dirty="0">
                <a:latin typeface="+mj-lt"/>
                <a:ea typeface="+mj-ea"/>
                <a:cs typeface="+mj-cs"/>
              </a:rPr>
              <a:t> y se van </a:t>
            </a:r>
            <a:r>
              <a:rPr lang="en-US" sz="2400" dirty="0" err="1">
                <a:latin typeface="+mj-lt"/>
                <a:ea typeface="+mj-ea"/>
                <a:cs typeface="+mj-cs"/>
              </a:rPr>
              <a:t>añadiendo</a:t>
            </a:r>
            <a:r>
              <a:rPr lang="en-US" sz="2400" dirty="0">
                <a:latin typeface="+mj-lt"/>
                <a:ea typeface="+mj-ea"/>
                <a:cs typeface="+mj-cs"/>
              </a:rPr>
              <a:t> las </a:t>
            </a:r>
            <a:r>
              <a:rPr lang="en-US" sz="2400" dirty="0" err="1">
                <a:latin typeface="+mj-lt"/>
                <a:ea typeface="+mj-ea"/>
                <a:cs typeface="+mj-cs"/>
              </a:rPr>
              <a:t>aristas</a:t>
            </a:r>
            <a:r>
              <a:rPr lang="en-US" sz="2400" dirty="0">
                <a:latin typeface="+mj-lt"/>
                <a:ea typeface="+mj-ea"/>
                <a:cs typeface="+mj-cs"/>
              </a:rPr>
              <a:t> de </a:t>
            </a:r>
            <a:r>
              <a:rPr lang="en-US" sz="2400" dirty="0" err="1">
                <a:latin typeface="+mj-lt"/>
                <a:ea typeface="+mj-ea"/>
                <a:cs typeface="+mj-cs"/>
              </a:rPr>
              <a:t>menor</a:t>
            </a:r>
            <a:r>
              <a:rPr lang="en-US" sz="2400" dirty="0">
                <a:latin typeface="+mj-lt"/>
                <a:ea typeface="+mj-ea"/>
                <a:cs typeface="+mj-cs"/>
              </a:rPr>
              <a:t> peso </a:t>
            </a:r>
            <a:r>
              <a:rPr lang="en-US" sz="2400" dirty="0" err="1">
                <a:latin typeface="+mj-lt"/>
                <a:ea typeface="+mj-ea"/>
                <a:cs typeface="+mj-cs"/>
              </a:rPr>
              <a:t>descartando</a:t>
            </a:r>
            <a:r>
              <a:rPr lang="en-US" sz="2400" dirty="0">
                <a:latin typeface="+mj-lt"/>
                <a:ea typeface="+mj-ea"/>
                <a:cs typeface="+mj-cs"/>
              </a:rPr>
              <a:t> las que </a:t>
            </a:r>
            <a:r>
              <a:rPr lang="en-US" sz="2400" dirty="0" err="1">
                <a:latin typeface="+mj-lt"/>
                <a:ea typeface="+mj-ea"/>
                <a:cs typeface="+mj-cs"/>
              </a:rPr>
              <a:t>forman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ciclos</a:t>
            </a:r>
            <a:r>
              <a:rPr lang="en-US" sz="2400" dirty="0">
                <a:latin typeface="+mj-lt"/>
                <a:ea typeface="+mj-ea"/>
                <a:cs typeface="+mj-cs"/>
              </a:rPr>
              <a:t>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latin typeface="+mj-lt"/>
                <a:ea typeface="+mj-ea"/>
                <a:cs typeface="+mj-cs"/>
              </a:rPr>
              <a:t>Finaliza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cuando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queda</a:t>
            </a:r>
            <a:r>
              <a:rPr lang="en-US" sz="2400" dirty="0">
                <a:latin typeface="+mj-lt"/>
                <a:ea typeface="+mj-ea"/>
                <a:cs typeface="+mj-cs"/>
              </a:rPr>
              <a:t> un </a:t>
            </a:r>
            <a:r>
              <a:rPr lang="en-US" sz="2400" dirty="0" err="1">
                <a:latin typeface="+mj-lt"/>
                <a:ea typeface="+mj-ea"/>
                <a:cs typeface="+mj-cs"/>
              </a:rPr>
              <a:t>grafo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conexo</a:t>
            </a:r>
            <a:r>
              <a:rPr lang="en-US" sz="2400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6704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4875488" cy="318706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28495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Bahía B.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650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Córdoba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65094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981200"/>
            <a:ext cx="4875488" cy="318706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02575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Bahía B.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650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Córdoba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23357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981200"/>
            <a:ext cx="4875486" cy="318706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92898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Córdoba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8159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9221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9222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23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9224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9225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bridge over a river in a city&#10;&#10;Description automatically generated">
            <a:extLst>
              <a:ext uri="{FF2B5EF4-FFF2-40B4-BE49-F238E27FC236}">
                <a16:creationId xmlns:a16="http://schemas.microsoft.com/office/drawing/2014/main" id="{A6422439-B284-46F7-B56C-1A3870D3A1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7490" b="1"/>
          <a:stretch/>
        </p:blipFill>
        <p:spPr>
          <a:xfrm>
            <a:off x="20" y="-5"/>
            <a:ext cx="9143752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2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27" name="Freeform: Shape 8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687" y="4854346"/>
            <a:ext cx="7805701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origen</a:t>
            </a:r>
          </a:p>
        </p:txBody>
      </p:sp>
    </p:spTree>
    <p:extLst>
      <p:ext uri="{BB962C8B-B14F-4D97-AF65-F5344CB8AC3E}">
        <p14:creationId xmlns:p14="http://schemas.microsoft.com/office/powerpoint/2010/main" val="2998512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981200"/>
            <a:ext cx="4875486" cy="318706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5503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Córdoba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061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6908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287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18637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0531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01084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5108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3576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Posadas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91106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41261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Posadas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99031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3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50811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Posadas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Neuquén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1100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5310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9265"/>
            <a:ext cx="5169826" cy="3379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E31796-5626-4C36-99DD-BB7C2B3DFDEF}"/>
              </a:ext>
            </a:extLst>
          </p:cNvPr>
          <p:cNvSpPr txBox="1"/>
          <p:nvPr/>
        </p:nvSpPr>
        <p:spPr>
          <a:xfrm>
            <a:off x="762000" y="548244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Comienza por </a:t>
            </a:r>
            <a:r>
              <a:rPr lang="es-ES" sz="2000"/>
              <a:t>un vértice.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3421203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9265"/>
            <a:ext cx="5169826" cy="337947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E3A0A-75C5-485B-B794-CAEC5473FF8E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1739264"/>
          <a:ext cx="3276601" cy="3594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589">
                  <a:extLst>
                    <a:ext uri="{9D8B030D-6E8A-4147-A177-3AD203B41FA5}">
                      <a16:colId xmlns:a16="http://schemas.microsoft.com/office/drawing/2014/main" val="4161721150"/>
                    </a:ext>
                  </a:extLst>
                </a:gridCol>
                <a:gridCol w="1140589">
                  <a:extLst>
                    <a:ext uri="{9D8B030D-6E8A-4147-A177-3AD203B41FA5}">
                      <a16:colId xmlns:a16="http://schemas.microsoft.com/office/drawing/2014/main" val="3248410378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501686077"/>
                    </a:ext>
                  </a:extLst>
                </a:gridCol>
              </a:tblGrid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Distancia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1219527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Bahía B.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950735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270111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758464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140153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091551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709519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7736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E31796-5626-4C36-99DD-BB7C2B3DFDEF}"/>
              </a:ext>
            </a:extLst>
          </p:cNvPr>
          <p:cNvSpPr txBox="1"/>
          <p:nvPr/>
        </p:nvSpPr>
        <p:spPr>
          <a:xfrm>
            <a:off x="762000" y="548244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/>
              <a:t>Se arma una lista de aristas que inciden en dicho vértice, ordenadas por peso. Luego se añade la arista de menor peso de la lista junto con el vértice adyacente.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8137891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5" cy="337947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E3A0A-75C5-485B-B794-CAEC5473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32599"/>
              </p:ext>
            </p:extLst>
          </p:nvPr>
        </p:nvGraphicFramePr>
        <p:xfrm>
          <a:off x="5410200" y="1739264"/>
          <a:ext cx="3276601" cy="3594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589">
                  <a:extLst>
                    <a:ext uri="{9D8B030D-6E8A-4147-A177-3AD203B41FA5}">
                      <a16:colId xmlns:a16="http://schemas.microsoft.com/office/drawing/2014/main" val="4161721150"/>
                    </a:ext>
                  </a:extLst>
                </a:gridCol>
                <a:gridCol w="1140589">
                  <a:extLst>
                    <a:ext uri="{9D8B030D-6E8A-4147-A177-3AD203B41FA5}">
                      <a16:colId xmlns:a16="http://schemas.microsoft.com/office/drawing/2014/main" val="3248410378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501686077"/>
                    </a:ext>
                  </a:extLst>
                </a:gridCol>
              </a:tblGrid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Distancia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1219527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950735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270111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758464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140153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091551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709519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7736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7737203-D5D7-45A2-8D66-3DC413524A4A}"/>
              </a:ext>
            </a:extLst>
          </p:cNvPr>
          <p:cNvSpPr txBox="1"/>
          <p:nvPr/>
        </p:nvSpPr>
        <p:spPr>
          <a:xfrm>
            <a:off x="2057400" y="5791200"/>
            <a:ext cx="516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Bahía Blanca no agrega ninguna arista nueva a la lista. Sigue la de menor peso.</a:t>
            </a: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3757665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53" name="Oval 15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7" y="629266"/>
            <a:ext cx="4212163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usos</a:t>
            </a:r>
          </a:p>
        </p:txBody>
      </p:sp>
      <p:sp>
        <p:nvSpPr>
          <p:cNvPr id="16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5" name="Freeform: Shape 16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0" name="Graphic 69" descr="User Network">
            <a:extLst>
              <a:ext uri="{FF2B5EF4-FFF2-40B4-BE49-F238E27FC236}">
                <a16:creationId xmlns:a16="http://schemas.microsoft.com/office/drawing/2014/main" id="{2FA24F46-678C-4DED-B92B-918484E33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2806" y="1936446"/>
            <a:ext cx="2985104" cy="2985104"/>
          </a:xfrm>
          <a:prstGeom prst="rect">
            <a:avLst/>
          </a:prstGeom>
          <a:effectLst/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486698" y="2438400"/>
            <a:ext cx="421216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subterráneas o ferroviarias.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fluviales.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Vuelos. Rutas.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eléctricas.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informáticas.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comunicacionales.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sociales.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estudios de una carrera.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Relaciones interpersonales.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Planificación de tareas.</a:t>
            </a:r>
          </a:p>
        </p:txBody>
      </p:sp>
    </p:spTree>
    <p:extLst>
      <p:ext uri="{BB962C8B-B14F-4D97-AF65-F5344CB8AC3E}">
        <p14:creationId xmlns:p14="http://schemas.microsoft.com/office/powerpoint/2010/main" val="357060163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5" cy="337946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E3A0A-75C5-485B-B794-CAEC5473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37143"/>
              </p:ext>
            </p:extLst>
          </p:nvPr>
        </p:nvGraphicFramePr>
        <p:xfrm>
          <a:off x="5410200" y="1739264"/>
          <a:ext cx="3276601" cy="3594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589">
                  <a:extLst>
                    <a:ext uri="{9D8B030D-6E8A-4147-A177-3AD203B41FA5}">
                      <a16:colId xmlns:a16="http://schemas.microsoft.com/office/drawing/2014/main" val="4161721150"/>
                    </a:ext>
                  </a:extLst>
                </a:gridCol>
                <a:gridCol w="1140589">
                  <a:extLst>
                    <a:ext uri="{9D8B030D-6E8A-4147-A177-3AD203B41FA5}">
                      <a16:colId xmlns:a16="http://schemas.microsoft.com/office/drawing/2014/main" val="3248410378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501686077"/>
                    </a:ext>
                  </a:extLst>
                </a:gridCol>
              </a:tblGrid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Distancia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1219527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950735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270111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758464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140153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091551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709519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77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3717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5" cy="337946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D3DC90-AED9-4E80-996E-EF6F2FEA9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95633"/>
              </p:ext>
            </p:extLst>
          </p:nvPr>
        </p:nvGraphicFramePr>
        <p:xfrm>
          <a:off x="5181600" y="1739264"/>
          <a:ext cx="3810000" cy="4217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266">
                  <a:extLst>
                    <a:ext uri="{9D8B030D-6E8A-4147-A177-3AD203B41FA5}">
                      <a16:colId xmlns:a16="http://schemas.microsoft.com/office/drawing/2014/main" val="1441563326"/>
                    </a:ext>
                  </a:extLst>
                </a:gridCol>
                <a:gridCol w="1326266">
                  <a:extLst>
                    <a:ext uri="{9D8B030D-6E8A-4147-A177-3AD203B41FA5}">
                      <a16:colId xmlns:a16="http://schemas.microsoft.com/office/drawing/2014/main" val="3253892365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4281529695"/>
                    </a:ext>
                  </a:extLst>
                </a:gridCol>
              </a:tblGrid>
              <a:tr h="62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636110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245750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668300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Córdoba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850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4193391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90971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Córdoba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Salta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  <a:highlight>
                            <a:srgbClr val="FFFF00"/>
                          </a:highlight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175004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35534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06233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  <a:highlight>
                            <a:srgbClr val="FFFF00"/>
                          </a:highlight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  <a:highlight>
                            <a:srgbClr val="FFFF00"/>
                          </a:highlight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  <a:highlight>
                            <a:srgbClr val="FFFF00"/>
                          </a:highlight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53207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977473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9500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3E619C-9FF9-4010-97A5-B16A1C54F3E4}"/>
              </a:ext>
            </a:extLst>
          </p:cNvPr>
          <p:cNvSpPr txBox="1"/>
          <p:nvPr/>
        </p:nvSpPr>
        <p:spPr>
          <a:xfrm>
            <a:off x="685800" y="57912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Córdoba agrega tres aristas a la lista de aristas. Se agregan manteniendo el orden según distancia.</a:t>
            </a: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309105366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4" cy="337946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C586B-B067-45BB-93A6-A9046B68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50723"/>
              </p:ext>
            </p:extLst>
          </p:nvPr>
        </p:nvGraphicFramePr>
        <p:xfrm>
          <a:off x="5181600" y="1739264"/>
          <a:ext cx="3810000" cy="4217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266">
                  <a:extLst>
                    <a:ext uri="{9D8B030D-6E8A-4147-A177-3AD203B41FA5}">
                      <a16:colId xmlns:a16="http://schemas.microsoft.com/office/drawing/2014/main" val="1441563326"/>
                    </a:ext>
                  </a:extLst>
                </a:gridCol>
                <a:gridCol w="1326266">
                  <a:extLst>
                    <a:ext uri="{9D8B030D-6E8A-4147-A177-3AD203B41FA5}">
                      <a16:colId xmlns:a16="http://schemas.microsoft.com/office/drawing/2014/main" val="3253892365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4281529695"/>
                    </a:ext>
                  </a:extLst>
                </a:gridCol>
              </a:tblGrid>
              <a:tr h="62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636110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245750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668300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4193391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90971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Córdoba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175004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35534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06233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53207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977473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9500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B939EF-9758-4AD0-9A2B-C658466A144E}"/>
              </a:ext>
            </a:extLst>
          </p:cNvPr>
          <p:cNvSpPr txBox="1"/>
          <p:nvPr/>
        </p:nvSpPr>
        <p:spPr>
          <a:xfrm>
            <a:off x="762000" y="57150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Resistencia no agrega ninguna arista nueva</a:t>
            </a: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1104000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4" cy="337946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C586B-B067-45BB-93A6-A9046B68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54105"/>
              </p:ext>
            </p:extLst>
          </p:nvPr>
        </p:nvGraphicFramePr>
        <p:xfrm>
          <a:off x="5181600" y="1739264"/>
          <a:ext cx="3810000" cy="4217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266">
                  <a:extLst>
                    <a:ext uri="{9D8B030D-6E8A-4147-A177-3AD203B41FA5}">
                      <a16:colId xmlns:a16="http://schemas.microsoft.com/office/drawing/2014/main" val="1441563326"/>
                    </a:ext>
                  </a:extLst>
                </a:gridCol>
                <a:gridCol w="1326266">
                  <a:extLst>
                    <a:ext uri="{9D8B030D-6E8A-4147-A177-3AD203B41FA5}">
                      <a16:colId xmlns:a16="http://schemas.microsoft.com/office/drawing/2014/main" val="3253892365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4281529695"/>
                    </a:ext>
                  </a:extLst>
                </a:gridCol>
              </a:tblGrid>
              <a:tr h="62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636110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245750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668300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4193391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90971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175004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35534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06233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53207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977473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95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9616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4" cy="337946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7976C4-D1F3-4306-B859-288684FAE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27251"/>
              </p:ext>
            </p:extLst>
          </p:nvPr>
        </p:nvGraphicFramePr>
        <p:xfrm>
          <a:off x="5322224" y="1600200"/>
          <a:ext cx="3516975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64">
                  <a:extLst>
                    <a:ext uri="{9D8B030D-6E8A-4147-A177-3AD203B41FA5}">
                      <a16:colId xmlns:a16="http://schemas.microsoft.com/office/drawing/2014/main" val="1201680603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75129747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3164092976"/>
                    </a:ext>
                  </a:extLst>
                </a:gridCol>
              </a:tblGrid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59974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Corrientes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Posadas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4459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05610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594216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60956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86850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0901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70173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09592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488104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68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02243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D2C548-505A-4980-852C-3151E0362AF6}"/>
              </a:ext>
            </a:extLst>
          </p:cNvPr>
          <p:cNvSpPr txBox="1"/>
          <p:nvPr/>
        </p:nvSpPr>
        <p:spPr>
          <a:xfrm>
            <a:off x="533400" y="54864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Corrientes agrega Posadas a la lista. Es el nuevo mínimo.</a:t>
            </a: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338839734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739265"/>
            <a:ext cx="5169822" cy="337946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D46BDC-340C-44B1-8466-9A51C3BE5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5314"/>
              </p:ext>
            </p:extLst>
          </p:nvPr>
        </p:nvGraphicFramePr>
        <p:xfrm>
          <a:off x="5322224" y="1600200"/>
          <a:ext cx="3516975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64">
                  <a:extLst>
                    <a:ext uri="{9D8B030D-6E8A-4147-A177-3AD203B41FA5}">
                      <a16:colId xmlns:a16="http://schemas.microsoft.com/office/drawing/2014/main" val="1201680603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75129747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3164092976"/>
                    </a:ext>
                  </a:extLst>
                </a:gridCol>
              </a:tblGrid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59974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4459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05610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594216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60956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86850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0901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70173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09592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488104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68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0224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FA1C29-A675-4884-BA2A-3130A194690C}"/>
              </a:ext>
            </a:extLst>
          </p:cNvPr>
          <p:cNvSpPr txBox="1"/>
          <p:nvPr/>
        </p:nvSpPr>
        <p:spPr>
          <a:xfrm>
            <a:off x="762000" y="57912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Posadas no agrega ninguna arista nueva.</a:t>
            </a: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2375119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739265"/>
            <a:ext cx="5169822" cy="337946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D46BDC-340C-44B1-8466-9A51C3BE5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81704"/>
              </p:ext>
            </p:extLst>
          </p:nvPr>
        </p:nvGraphicFramePr>
        <p:xfrm>
          <a:off x="5322224" y="1600200"/>
          <a:ext cx="3516975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64">
                  <a:extLst>
                    <a:ext uri="{9D8B030D-6E8A-4147-A177-3AD203B41FA5}">
                      <a16:colId xmlns:a16="http://schemas.microsoft.com/office/drawing/2014/main" val="1201680603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75129747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3164092976"/>
                    </a:ext>
                  </a:extLst>
                </a:gridCol>
              </a:tblGrid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59974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4459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05610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594216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60956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86850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0901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70173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09592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488104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68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0224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86B95B-2D48-4B3A-A1B1-3BDD4888051E}"/>
              </a:ext>
            </a:extLst>
          </p:cNvPr>
          <p:cNvSpPr txBox="1"/>
          <p:nvPr/>
        </p:nvSpPr>
        <p:spPr>
          <a:xfrm>
            <a:off x="762000" y="57912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Salta no agrega ninguna arista nueva.</a:t>
            </a: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728875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739265"/>
            <a:ext cx="5169822" cy="337946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D46BDC-340C-44B1-8466-9A51C3BE5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31527"/>
              </p:ext>
            </p:extLst>
          </p:nvPr>
        </p:nvGraphicFramePr>
        <p:xfrm>
          <a:off x="5322224" y="1600200"/>
          <a:ext cx="3516975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64">
                  <a:extLst>
                    <a:ext uri="{9D8B030D-6E8A-4147-A177-3AD203B41FA5}">
                      <a16:colId xmlns:a16="http://schemas.microsoft.com/office/drawing/2014/main" val="1201680603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75129747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3164092976"/>
                    </a:ext>
                  </a:extLst>
                </a:gridCol>
              </a:tblGrid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59974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4459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05610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594216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60956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86850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0901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70173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09592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488104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68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0224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73BC4E-3E03-458D-9E32-8AF2358FC557}"/>
              </a:ext>
            </a:extLst>
          </p:cNvPr>
          <p:cNvSpPr txBox="1"/>
          <p:nvPr/>
        </p:nvSpPr>
        <p:spPr>
          <a:xfrm>
            <a:off x="381000" y="5715002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No se agregan Resistencia – Bs As ni Bs As – Posadas ya que generarían ciclos.</a:t>
            </a: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367687033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739265"/>
            <a:ext cx="5169821" cy="337946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D46BDC-340C-44B1-8466-9A51C3BE5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23300"/>
              </p:ext>
            </p:extLst>
          </p:nvPr>
        </p:nvGraphicFramePr>
        <p:xfrm>
          <a:off x="5322224" y="1600200"/>
          <a:ext cx="3516975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64">
                  <a:extLst>
                    <a:ext uri="{9D8B030D-6E8A-4147-A177-3AD203B41FA5}">
                      <a16:colId xmlns:a16="http://schemas.microsoft.com/office/drawing/2014/main" val="1201680603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75129747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3164092976"/>
                    </a:ext>
                  </a:extLst>
                </a:gridCol>
              </a:tblGrid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59974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4459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05610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594216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60956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86850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0901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70173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09592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Neuquén</a:t>
                      </a:r>
                      <a:endParaRPr lang="es-E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1100</a:t>
                      </a:r>
                      <a:endParaRPr lang="es-E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488104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68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0224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072918-9C58-46DE-ABC1-790FB4EDDBC6}"/>
              </a:ext>
            </a:extLst>
          </p:cNvPr>
          <p:cNvSpPr txBox="1"/>
          <p:nvPr/>
        </p:nvSpPr>
        <p:spPr>
          <a:xfrm>
            <a:off x="609600" y="5791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Están todos los vértices del grafo, el algoritmo termina.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5856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Ejercicios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296F5-D3AD-40DD-9F7F-E9BFC5FEA8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3352800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4524B-9FD3-42EC-A422-D54D5F4AC088}"/>
              </a:ext>
            </a:extLst>
          </p:cNvPr>
          <p:cNvSpPr txBox="1"/>
          <p:nvPr/>
        </p:nvSpPr>
        <p:spPr>
          <a:xfrm>
            <a:off x="3886200" y="1355508"/>
            <a:ext cx="510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Dado el grafo de la figura, indicar cómo es la salida con</a:t>
            </a:r>
          </a:p>
          <a:p>
            <a:pPr marL="342900" indent="-342900">
              <a:buAutoNum type="arabicPeriod"/>
            </a:pPr>
            <a:r>
              <a:rPr lang="es-ES" sz="2400" dirty="0"/>
              <a:t>Un recorrido en profundidad.</a:t>
            </a:r>
          </a:p>
          <a:p>
            <a:pPr marL="342900" indent="-342900">
              <a:buAutoNum type="arabicPeriod"/>
            </a:pPr>
            <a:r>
              <a:rPr lang="es-ES" sz="2400" dirty="0"/>
              <a:t>Un recorrido en anchura.</a:t>
            </a:r>
          </a:p>
          <a:p>
            <a:pPr marL="342900" indent="-342900">
              <a:buAutoNum type="arabicPeriod"/>
            </a:pPr>
            <a:endParaRPr lang="es-ES" sz="2400" dirty="0"/>
          </a:p>
          <a:p>
            <a:r>
              <a:rPr lang="es-ES" sz="2400" dirty="0"/>
              <a:t>Indicar cómo implementaría cada uno.</a:t>
            </a:r>
          </a:p>
        </p:txBody>
      </p:sp>
    </p:spTree>
    <p:extLst>
      <p:ext uri="{BB962C8B-B14F-4D97-AF65-F5344CB8AC3E}">
        <p14:creationId xmlns:p14="http://schemas.microsoft.com/office/powerpoint/2010/main" val="7124232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s-E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algunas definiciones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9220" name="TextBox 1">
            <a:extLst>
              <a:ext uri="{FF2B5EF4-FFF2-40B4-BE49-F238E27FC236}">
                <a16:creationId xmlns:a16="http://schemas.microsoft.com/office/drawing/2014/main" id="{F2AEBC67-35DF-4921-A4AD-513829900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46645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1980197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Ejercicios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849A8-984B-4B33-A529-23F524075E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02277"/>
            <a:ext cx="6400800" cy="3040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A7B64-51C4-43DF-8F34-35EFF40F1341}"/>
              </a:ext>
            </a:extLst>
          </p:cNvPr>
          <p:cNvSpPr txBox="1"/>
          <p:nvPr/>
        </p:nvSpPr>
        <p:spPr>
          <a:xfrm>
            <a:off x="685800" y="1355507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Dado el grafo de la figura, indicar cómo queda el árbol de expansión mínimo según:</a:t>
            </a:r>
          </a:p>
          <a:p>
            <a:pPr marL="342900" indent="-342900" algn="just">
              <a:buAutoNum type="arabicPeriod"/>
            </a:pPr>
            <a:r>
              <a:rPr lang="es-ES" sz="2000" dirty="0"/>
              <a:t>Kruskal</a:t>
            </a:r>
          </a:p>
          <a:p>
            <a:pPr marL="342900" indent="-342900" algn="just">
              <a:buAutoNum type="arabicPeriod"/>
            </a:pPr>
            <a:r>
              <a:rPr lang="es-ES" sz="2000" dirty="0"/>
              <a:t>Prim</a:t>
            </a:r>
          </a:p>
          <a:p>
            <a:pPr marL="342900" indent="-342900" algn="just">
              <a:buAutoNum type="arabicPeriod"/>
            </a:pPr>
            <a:endParaRPr lang="es-ES" sz="2000" dirty="0"/>
          </a:p>
          <a:p>
            <a:pPr algn="just"/>
            <a:r>
              <a:rPr lang="es-ES" sz="2000" dirty="0"/>
              <a:t>Indicar en cada uno, paso a paso cómo va quedando el grafo.</a:t>
            </a:r>
          </a:p>
        </p:txBody>
      </p:sp>
    </p:spTree>
    <p:extLst>
      <p:ext uri="{BB962C8B-B14F-4D97-AF65-F5344CB8AC3E}">
        <p14:creationId xmlns:p14="http://schemas.microsoft.com/office/powerpoint/2010/main" val="12918063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221" name="Picture 9220" descr="A picture containing photo, small, hanging, air&#10;&#10;Description automatically generated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3" y="640081"/>
            <a:ext cx="6550933" cy="3291844"/>
          </a:xfrm>
          <a:prstGeom prst="rect">
            <a:avLst/>
          </a:prstGeom>
          <a:effectLst/>
        </p:spPr>
      </p:pic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ejemplos</a:t>
            </a:r>
          </a:p>
        </p:txBody>
      </p:sp>
    </p:spTree>
    <p:extLst>
      <p:ext uri="{BB962C8B-B14F-4D97-AF65-F5344CB8AC3E}">
        <p14:creationId xmlns:p14="http://schemas.microsoft.com/office/powerpoint/2010/main" val="29525870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ejemplos</a:t>
            </a: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DEA00-405D-42E5-8E1B-DF0F1C3DF324}"/>
              </a:ext>
            </a:extLst>
          </p:cNvPr>
          <p:cNvSpPr txBox="1"/>
          <p:nvPr/>
        </p:nvSpPr>
        <p:spPr>
          <a:xfrm>
            <a:off x="486698" y="2548281"/>
            <a:ext cx="3841954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Conjunto de vértices: V = { a, b, c, d, e, f 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Conjunto de aristas: A = { t, u, v, w, x, y, z 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 vertices adyacentes.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 aristas adyacentes.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 bucles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 aristas paralelas.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 un vértice aislado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9221" name="Picture 9220" descr="A picture containing photo, small, hanging, air&#10;&#10;Description automatically generated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37" y="3351999"/>
            <a:ext cx="4088720" cy="20545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45019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n-US" altLang="es-ES"/>
              <a:t>Grafos: ejemplos</a:t>
            </a:r>
            <a:endParaRPr lang="es-ES" altLang="es-ES" dirty="0"/>
          </a:p>
        </p:txBody>
      </p:sp>
      <p:pic>
        <p:nvPicPr>
          <p:cNvPr id="9221" name="Picture 9220" descr="A picture containing photo, small, hanging, air&#10;&#10;Description automatically generated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404875" cy="3219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DDEA00-405D-42E5-8E1B-DF0F1C3DF324}"/>
              </a:ext>
            </a:extLst>
          </p:cNvPr>
          <p:cNvSpPr txBox="1"/>
          <p:nvPr/>
        </p:nvSpPr>
        <p:spPr>
          <a:xfrm>
            <a:off x="953507" y="4572000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El conjunto de </a:t>
            </a:r>
            <a:r>
              <a:rPr lang="en-US" dirty="0" err="1"/>
              <a:t>aristas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no hay </a:t>
            </a:r>
            <a:r>
              <a:rPr lang="en-US" dirty="0" err="1"/>
              <a:t>aristas</a:t>
            </a:r>
            <a:r>
              <a:rPr lang="en-US" dirty="0"/>
              <a:t> </a:t>
            </a:r>
            <a:r>
              <a:rPr lang="en-US" dirty="0" err="1"/>
              <a:t>paralelas</a:t>
            </a:r>
            <a:r>
              <a:rPr lang="en-US" dirty="0"/>
              <a:t>, lo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pares </a:t>
            </a:r>
            <a:r>
              <a:rPr lang="en-US" b="1" dirty="0"/>
              <a:t>no </a:t>
            </a:r>
            <a:r>
              <a:rPr lang="en-US" b="1" dirty="0" err="1"/>
              <a:t>ordenados</a:t>
            </a:r>
            <a:r>
              <a:rPr lang="en-US" dirty="0"/>
              <a:t> de vertices.</a:t>
            </a:r>
          </a:p>
          <a:p>
            <a:pPr algn="just"/>
            <a:endParaRPr lang="en-US" dirty="0"/>
          </a:p>
          <a:p>
            <a:r>
              <a:rPr lang="en-US" dirty="0"/>
              <a:t>A = { (a, b), (a, c), (b, c), (b, c), (e, e), (f, e), (f, f) }</a:t>
            </a:r>
          </a:p>
          <a:p>
            <a:endParaRPr lang="en-US" dirty="0"/>
          </a:p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err="1"/>
              <a:t>ejemplo</a:t>
            </a:r>
            <a:r>
              <a:rPr lang="en-US"/>
              <a:t> tenemos </a:t>
            </a:r>
            <a:r>
              <a:rPr lang="en-US" dirty="0"/>
              <a:t>una </a:t>
            </a:r>
            <a:r>
              <a:rPr lang="en-US" dirty="0" err="1"/>
              <a:t>ambigüedad</a:t>
            </a:r>
            <a:r>
              <a:rPr lang="en-US" dirty="0"/>
              <a:t> entre los vertices b y c.</a:t>
            </a:r>
          </a:p>
          <a:p>
            <a:r>
              <a:rPr lang="en-US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105171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2413</Words>
  <Application>Microsoft Office PowerPoint</Application>
  <PresentationFormat>On-screen Show (4:3)</PresentationFormat>
  <Paragraphs>1040</Paragraphs>
  <Slides>60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GRAFOS</vt:lpstr>
      <vt:lpstr>Grafo: definición</vt:lpstr>
      <vt:lpstr>Grafos: origen</vt:lpstr>
      <vt:lpstr>Grafos: origen</vt:lpstr>
      <vt:lpstr>Grafos: usos</vt:lpstr>
      <vt:lpstr>Grafos: algunas definiciones</vt:lpstr>
      <vt:lpstr>Grafos: ejemplos</vt:lpstr>
      <vt:lpstr>Grafos: ejemplos</vt:lpstr>
      <vt:lpstr>Grafos: ejemplos</vt:lpstr>
      <vt:lpstr>Grafos dirigidos (digrafo)</vt:lpstr>
      <vt:lpstr>Grafos dirigidos (digrafo)</vt:lpstr>
      <vt:lpstr>Grafos: tareas</vt:lpstr>
      <vt:lpstr>Grafo simple</vt:lpstr>
      <vt:lpstr>Grafo completo</vt:lpstr>
      <vt:lpstr>Grado de un vértice</vt:lpstr>
      <vt:lpstr>Caminos, circuitos</vt:lpstr>
      <vt:lpstr>Caminos, circuitos</vt:lpstr>
      <vt:lpstr>Conectividad</vt:lpstr>
      <vt:lpstr>Conectividad</vt:lpstr>
      <vt:lpstr>Conectividad</vt:lpstr>
      <vt:lpstr>Implementaciones</vt:lpstr>
      <vt:lpstr>Matriz de adyacencia</vt:lpstr>
      <vt:lpstr>Lista de adyacencia</vt:lpstr>
      <vt:lpstr>Recorrido en profundidad</vt:lpstr>
      <vt:lpstr>Recorrido en ancho</vt:lpstr>
      <vt:lpstr>Recorridos topológicos</vt:lpstr>
      <vt:lpstr>Recorridos topológicos</vt:lpstr>
      <vt:lpstr>Longitud de un camino</vt:lpstr>
      <vt:lpstr>Longitud de un camino</vt:lpstr>
      <vt:lpstr>Árbol expandido</vt:lpstr>
      <vt:lpstr>Árbol expandido</vt:lpstr>
      <vt:lpstr>Grafos con peso</vt:lpstr>
      <vt:lpstr>Árbol de expansión mínimo</vt:lpstr>
      <vt:lpstr>Árbol de expansión mínimo</vt:lpstr>
      <vt:lpstr>Árbol de expansión mínimo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Ejercicios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ANDRES ALBERTO JUAREZ</dc:creator>
  <cp:lastModifiedBy>andy juarez</cp:lastModifiedBy>
  <cp:revision>14</cp:revision>
  <dcterms:created xsi:type="dcterms:W3CDTF">2019-11-08T11:25:45Z</dcterms:created>
  <dcterms:modified xsi:type="dcterms:W3CDTF">2020-06-18T20:32:54Z</dcterms:modified>
</cp:coreProperties>
</file>