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7"/>
  </p:notesMasterIdLst>
  <p:sldIdLst>
    <p:sldId id="256" r:id="rId2"/>
    <p:sldId id="257" r:id="rId3"/>
    <p:sldId id="263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C989-9681-4B82-80BE-20E1ECBAF5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F18616-411D-4F61-A661-82CC9E3F3297}">
      <dgm:prSet/>
      <dgm:spPr/>
      <dgm:t>
        <a:bodyPr/>
        <a:lstStyle/>
        <a:p>
          <a:r>
            <a:rPr lang="es-ES" u="sng"/>
            <a:t>Clasificaciones</a:t>
          </a:r>
          <a:endParaRPr lang="en-US"/>
        </a:p>
      </dgm:t>
    </dgm:pt>
    <dgm:pt modelId="{3E6FC0D1-A98D-4DED-972E-BAF886A1CEDA}" type="parTrans" cxnId="{A197A9FD-9F98-4A0B-A5D2-ED0660ABFB57}">
      <dgm:prSet/>
      <dgm:spPr/>
      <dgm:t>
        <a:bodyPr/>
        <a:lstStyle/>
        <a:p>
          <a:endParaRPr lang="en-US"/>
        </a:p>
      </dgm:t>
    </dgm:pt>
    <dgm:pt modelId="{784BDDBD-FA6E-4623-BB94-BBCF5E978C42}" type="sibTrans" cxnId="{A197A9FD-9F98-4A0B-A5D2-ED0660ABFB57}">
      <dgm:prSet/>
      <dgm:spPr/>
      <dgm:t>
        <a:bodyPr/>
        <a:lstStyle/>
        <a:p>
          <a:endParaRPr lang="en-US"/>
        </a:p>
      </dgm:t>
    </dgm:pt>
    <dgm:pt modelId="{CBD5D69A-E175-4380-BE2D-BFA552E5DAAC}">
      <dgm:prSet/>
      <dgm:spPr/>
      <dgm:t>
        <a:bodyPr/>
        <a:lstStyle/>
        <a:p>
          <a:r>
            <a:rPr lang="es-ES" dirty="0"/>
            <a:t>Por el lugar en donde está el llamado recursivo</a:t>
          </a:r>
          <a:endParaRPr lang="en-US" dirty="0"/>
        </a:p>
      </dgm:t>
    </dgm:pt>
    <dgm:pt modelId="{D649ACD0-7AD7-47D1-8EEC-7435134CD785}" type="parTrans" cxnId="{2C59900B-E143-45CC-817C-5F20810119E8}">
      <dgm:prSet/>
      <dgm:spPr/>
      <dgm:t>
        <a:bodyPr/>
        <a:lstStyle/>
        <a:p>
          <a:endParaRPr lang="en-US"/>
        </a:p>
      </dgm:t>
    </dgm:pt>
    <dgm:pt modelId="{5D7652C0-0C42-4461-93BA-CE93E0E0EF6A}" type="sibTrans" cxnId="{2C59900B-E143-45CC-817C-5F20810119E8}">
      <dgm:prSet/>
      <dgm:spPr/>
      <dgm:t>
        <a:bodyPr/>
        <a:lstStyle/>
        <a:p>
          <a:endParaRPr lang="en-US"/>
        </a:p>
      </dgm:t>
    </dgm:pt>
    <dgm:pt modelId="{E5FB2D58-3DBD-4B39-BCE9-BAF5D63691AB}">
      <dgm:prSet/>
      <dgm:spPr/>
      <dgm:t>
        <a:bodyPr/>
        <a:lstStyle/>
        <a:p>
          <a:r>
            <a:rPr lang="es-ES" dirty="0"/>
            <a:t>De cola</a:t>
          </a:r>
          <a:endParaRPr lang="en-US" dirty="0"/>
        </a:p>
      </dgm:t>
    </dgm:pt>
    <dgm:pt modelId="{7B106D27-CEA7-4303-BCA0-1F9381EDD3B8}" type="parTrans" cxnId="{C5D3E788-460F-4DC8-B1E2-96B7A16B9814}">
      <dgm:prSet/>
      <dgm:spPr/>
      <dgm:t>
        <a:bodyPr/>
        <a:lstStyle/>
        <a:p>
          <a:endParaRPr lang="en-US"/>
        </a:p>
      </dgm:t>
    </dgm:pt>
    <dgm:pt modelId="{930FBC78-7FD3-4D7F-8673-F7311F194F9E}" type="sibTrans" cxnId="{C5D3E788-460F-4DC8-B1E2-96B7A16B9814}">
      <dgm:prSet/>
      <dgm:spPr/>
      <dgm:t>
        <a:bodyPr/>
        <a:lstStyle/>
        <a:p>
          <a:endParaRPr lang="en-US"/>
        </a:p>
      </dgm:t>
    </dgm:pt>
    <dgm:pt modelId="{BC73F3AB-2A37-4C2D-B616-43E9E60B77CB}">
      <dgm:prSet/>
      <dgm:spPr/>
      <dgm:t>
        <a:bodyPr/>
        <a:lstStyle/>
        <a:p>
          <a:r>
            <a:rPr lang="es-ES" dirty="0"/>
            <a:t>No de cola</a:t>
          </a:r>
          <a:endParaRPr lang="en-US" dirty="0"/>
        </a:p>
      </dgm:t>
    </dgm:pt>
    <dgm:pt modelId="{18793867-8E74-497A-AF41-57A4BEFDF85B}" type="parTrans" cxnId="{6E7867C6-8C80-48DF-BEF0-181AF3DF98E1}">
      <dgm:prSet/>
      <dgm:spPr/>
      <dgm:t>
        <a:bodyPr/>
        <a:lstStyle/>
        <a:p>
          <a:endParaRPr lang="en-US"/>
        </a:p>
      </dgm:t>
    </dgm:pt>
    <dgm:pt modelId="{3CC3EFC8-5735-4D35-91D3-146FCBB70240}" type="sibTrans" cxnId="{6E7867C6-8C80-48DF-BEF0-181AF3DF98E1}">
      <dgm:prSet/>
      <dgm:spPr/>
      <dgm:t>
        <a:bodyPr/>
        <a:lstStyle/>
        <a:p>
          <a:endParaRPr lang="en-US"/>
        </a:p>
      </dgm:t>
    </dgm:pt>
    <dgm:pt modelId="{183049DC-0A59-429E-BADE-CAC4531F2950}">
      <dgm:prSet/>
      <dgm:spPr/>
      <dgm:t>
        <a:bodyPr/>
        <a:lstStyle/>
        <a:p>
          <a:r>
            <a:rPr lang="es-ES" dirty="0"/>
            <a:t>Por el modo de invocación</a:t>
          </a:r>
          <a:endParaRPr lang="en-US" dirty="0"/>
        </a:p>
      </dgm:t>
    </dgm:pt>
    <dgm:pt modelId="{9B2210B8-8B5F-4326-A9A0-EBEB5CB3CD79}" type="parTrans" cxnId="{59B2D94C-6438-4246-AC6D-C0347EA81BAA}">
      <dgm:prSet/>
      <dgm:spPr/>
      <dgm:t>
        <a:bodyPr/>
        <a:lstStyle/>
        <a:p>
          <a:endParaRPr lang="en-US"/>
        </a:p>
      </dgm:t>
    </dgm:pt>
    <dgm:pt modelId="{7A8700FB-FF4C-4F25-A51E-C0A3EF973E98}" type="sibTrans" cxnId="{59B2D94C-6438-4246-AC6D-C0347EA81BAA}">
      <dgm:prSet/>
      <dgm:spPr/>
      <dgm:t>
        <a:bodyPr/>
        <a:lstStyle/>
        <a:p>
          <a:endParaRPr lang="en-US"/>
        </a:p>
      </dgm:t>
    </dgm:pt>
    <dgm:pt modelId="{C383C1E7-B077-47DA-91EC-0D12FE11F12B}">
      <dgm:prSet/>
      <dgm:spPr/>
      <dgm:t>
        <a:bodyPr/>
        <a:lstStyle/>
        <a:p>
          <a:r>
            <a:rPr lang="es-ES" dirty="0"/>
            <a:t>Directa</a:t>
          </a:r>
          <a:endParaRPr lang="en-US" dirty="0"/>
        </a:p>
      </dgm:t>
    </dgm:pt>
    <dgm:pt modelId="{FC35A658-E9D5-4B92-B51F-B431105578F0}" type="parTrans" cxnId="{57F593A6-F4C7-472D-AD2F-16C09C0D0754}">
      <dgm:prSet/>
      <dgm:spPr/>
      <dgm:t>
        <a:bodyPr/>
        <a:lstStyle/>
        <a:p>
          <a:endParaRPr lang="en-US"/>
        </a:p>
      </dgm:t>
    </dgm:pt>
    <dgm:pt modelId="{6894F34E-53AD-4337-93C0-1A7F8460BF8B}" type="sibTrans" cxnId="{57F593A6-F4C7-472D-AD2F-16C09C0D0754}">
      <dgm:prSet/>
      <dgm:spPr/>
      <dgm:t>
        <a:bodyPr/>
        <a:lstStyle/>
        <a:p>
          <a:endParaRPr lang="en-US"/>
        </a:p>
      </dgm:t>
    </dgm:pt>
    <dgm:pt modelId="{225478EC-77A4-4672-83CB-10AF4EC55BE2}">
      <dgm:prSet/>
      <dgm:spPr/>
      <dgm:t>
        <a:bodyPr/>
        <a:lstStyle/>
        <a:p>
          <a:r>
            <a:rPr lang="es-ES" dirty="0"/>
            <a:t>Indirecta</a:t>
          </a:r>
          <a:endParaRPr lang="en-US" dirty="0"/>
        </a:p>
      </dgm:t>
    </dgm:pt>
    <dgm:pt modelId="{751362A1-256E-4BF2-95C1-18A0142BE22A}" type="parTrans" cxnId="{E364E584-8F63-4044-AFEE-F7D697F5DFA6}">
      <dgm:prSet/>
      <dgm:spPr/>
      <dgm:t>
        <a:bodyPr/>
        <a:lstStyle/>
        <a:p>
          <a:endParaRPr lang="en-US"/>
        </a:p>
      </dgm:t>
    </dgm:pt>
    <dgm:pt modelId="{0A5F3A7D-CDC0-467A-A691-9B74CDDC03FA}" type="sibTrans" cxnId="{E364E584-8F63-4044-AFEE-F7D697F5DFA6}">
      <dgm:prSet/>
      <dgm:spPr/>
      <dgm:t>
        <a:bodyPr/>
        <a:lstStyle/>
        <a:p>
          <a:endParaRPr lang="en-US"/>
        </a:p>
      </dgm:t>
    </dgm:pt>
    <dgm:pt modelId="{CB92A549-7664-466C-8CE3-BE723480464B}">
      <dgm:prSet/>
      <dgm:spPr/>
      <dgm:t>
        <a:bodyPr/>
        <a:lstStyle/>
        <a:p>
          <a:r>
            <a:rPr lang="es-ES" dirty="0"/>
            <a:t>Anidada</a:t>
          </a:r>
          <a:endParaRPr lang="en-US" dirty="0"/>
        </a:p>
      </dgm:t>
    </dgm:pt>
    <dgm:pt modelId="{BA8D3CBA-0E18-459D-ABA8-799E8B67479B}" type="parTrans" cxnId="{E424B30F-D794-4B28-A579-A6DB91F420D1}">
      <dgm:prSet/>
      <dgm:spPr/>
      <dgm:t>
        <a:bodyPr/>
        <a:lstStyle/>
        <a:p>
          <a:endParaRPr lang="en-US"/>
        </a:p>
      </dgm:t>
    </dgm:pt>
    <dgm:pt modelId="{1E68D104-BC5E-48CE-8EAB-1872D0F417B0}" type="sibTrans" cxnId="{E424B30F-D794-4B28-A579-A6DB91F420D1}">
      <dgm:prSet/>
      <dgm:spPr/>
      <dgm:t>
        <a:bodyPr/>
        <a:lstStyle/>
        <a:p>
          <a:endParaRPr lang="en-US"/>
        </a:p>
      </dgm:t>
    </dgm:pt>
    <dgm:pt modelId="{81DD62AC-1366-46AC-AD29-F913F633F29D}">
      <dgm:prSet/>
      <dgm:spPr/>
      <dgm:t>
        <a:bodyPr/>
        <a:lstStyle/>
        <a:p>
          <a:r>
            <a:rPr lang="es-ES" dirty="0"/>
            <a:t>Por la cantidad de llamados</a:t>
          </a:r>
          <a:endParaRPr lang="en-US" dirty="0"/>
        </a:p>
      </dgm:t>
    </dgm:pt>
    <dgm:pt modelId="{EAEC048A-3D80-4B26-91EB-254E2915F119}" type="parTrans" cxnId="{BB5BF021-FA1E-4E6A-AF32-8029B4B87C78}">
      <dgm:prSet/>
      <dgm:spPr/>
      <dgm:t>
        <a:bodyPr/>
        <a:lstStyle/>
        <a:p>
          <a:endParaRPr lang="en-US"/>
        </a:p>
      </dgm:t>
    </dgm:pt>
    <dgm:pt modelId="{59946207-A188-4DD5-9D19-A92F3BBC067A}" type="sibTrans" cxnId="{BB5BF021-FA1E-4E6A-AF32-8029B4B87C78}">
      <dgm:prSet/>
      <dgm:spPr/>
      <dgm:t>
        <a:bodyPr/>
        <a:lstStyle/>
        <a:p>
          <a:endParaRPr lang="en-US"/>
        </a:p>
      </dgm:t>
    </dgm:pt>
    <dgm:pt modelId="{FD73588C-B1CB-4839-BC8A-A6CA0CD4AB49}">
      <dgm:prSet/>
      <dgm:spPr/>
      <dgm:t>
        <a:bodyPr/>
        <a:lstStyle/>
        <a:p>
          <a:r>
            <a:rPr lang="es-ES"/>
            <a:t>Simple</a:t>
          </a:r>
          <a:endParaRPr lang="en-US"/>
        </a:p>
      </dgm:t>
    </dgm:pt>
    <dgm:pt modelId="{57BEF9B3-A2B3-4849-A217-EB022796066E}" type="parTrans" cxnId="{8666D801-F104-440E-9513-8759550BE296}">
      <dgm:prSet/>
      <dgm:spPr/>
      <dgm:t>
        <a:bodyPr/>
        <a:lstStyle/>
        <a:p>
          <a:endParaRPr lang="en-US"/>
        </a:p>
      </dgm:t>
    </dgm:pt>
    <dgm:pt modelId="{0EB85F9C-E427-44F8-A9BA-4C3B98B71F79}" type="sibTrans" cxnId="{8666D801-F104-440E-9513-8759550BE296}">
      <dgm:prSet/>
      <dgm:spPr/>
      <dgm:t>
        <a:bodyPr/>
        <a:lstStyle/>
        <a:p>
          <a:endParaRPr lang="en-US"/>
        </a:p>
      </dgm:t>
    </dgm:pt>
    <dgm:pt modelId="{19F8EE9D-8F07-4132-B2A1-16EFB4788323}">
      <dgm:prSet/>
      <dgm:spPr/>
      <dgm:t>
        <a:bodyPr/>
        <a:lstStyle/>
        <a:p>
          <a:r>
            <a:rPr lang="es-ES"/>
            <a:t>Múltiple</a:t>
          </a:r>
          <a:endParaRPr lang="en-US"/>
        </a:p>
      </dgm:t>
    </dgm:pt>
    <dgm:pt modelId="{E21FF3F5-8632-4A73-99C1-992DD03C2457}" type="parTrans" cxnId="{BBC56013-8DF1-481E-8078-EF3A512B61F0}">
      <dgm:prSet/>
      <dgm:spPr/>
      <dgm:t>
        <a:bodyPr/>
        <a:lstStyle/>
        <a:p>
          <a:endParaRPr lang="en-US"/>
        </a:p>
      </dgm:t>
    </dgm:pt>
    <dgm:pt modelId="{F8BFAE3B-38F0-441D-85F1-234A237E5E45}" type="sibTrans" cxnId="{BBC56013-8DF1-481E-8078-EF3A512B61F0}">
      <dgm:prSet/>
      <dgm:spPr/>
      <dgm:t>
        <a:bodyPr/>
        <a:lstStyle/>
        <a:p>
          <a:endParaRPr lang="en-US"/>
        </a:p>
      </dgm:t>
    </dgm:pt>
    <dgm:pt modelId="{36D205F9-1901-4045-9359-C8C91CDB7BA3}">
      <dgm:prSet/>
      <dgm:spPr/>
      <dgm:t>
        <a:bodyPr/>
        <a:lstStyle/>
        <a:p>
          <a:endParaRPr lang="en-US" dirty="0"/>
        </a:p>
      </dgm:t>
    </dgm:pt>
    <dgm:pt modelId="{FEF32C52-0AAC-4998-9122-4DCEBF65A643}" type="parTrans" cxnId="{DA50E889-D3E3-4C43-8A9C-B62F59C9267D}">
      <dgm:prSet/>
      <dgm:spPr/>
      <dgm:t>
        <a:bodyPr/>
        <a:lstStyle/>
        <a:p>
          <a:endParaRPr lang="es-ES"/>
        </a:p>
      </dgm:t>
    </dgm:pt>
    <dgm:pt modelId="{15E119E0-D41E-49DE-B044-6A5428BAF5E7}" type="sibTrans" cxnId="{DA50E889-D3E3-4C43-8A9C-B62F59C9267D}">
      <dgm:prSet/>
      <dgm:spPr/>
      <dgm:t>
        <a:bodyPr/>
        <a:lstStyle/>
        <a:p>
          <a:endParaRPr lang="es-ES"/>
        </a:p>
      </dgm:t>
    </dgm:pt>
    <dgm:pt modelId="{CC47650B-9A29-41BC-B35D-36182352C7E5}">
      <dgm:prSet/>
      <dgm:spPr/>
      <dgm:t>
        <a:bodyPr/>
        <a:lstStyle/>
        <a:p>
          <a:endParaRPr lang="en-US" dirty="0"/>
        </a:p>
      </dgm:t>
    </dgm:pt>
    <dgm:pt modelId="{21A9587E-1BAB-4F37-8FD4-0534599D4E8E}" type="parTrans" cxnId="{16F1D8FF-AD38-4625-B6F0-1C3855C29121}">
      <dgm:prSet/>
      <dgm:spPr/>
      <dgm:t>
        <a:bodyPr/>
        <a:lstStyle/>
        <a:p>
          <a:endParaRPr lang="es-ES"/>
        </a:p>
      </dgm:t>
    </dgm:pt>
    <dgm:pt modelId="{2734964D-D61C-4B13-8158-CB66AFD09CD1}" type="sibTrans" cxnId="{16F1D8FF-AD38-4625-B6F0-1C3855C29121}">
      <dgm:prSet/>
      <dgm:spPr/>
      <dgm:t>
        <a:bodyPr/>
        <a:lstStyle/>
        <a:p>
          <a:endParaRPr lang="es-ES"/>
        </a:p>
      </dgm:t>
    </dgm:pt>
    <dgm:pt modelId="{B5515422-DD44-4775-8CB2-1AD509B6D48B}" type="pres">
      <dgm:prSet presAssocID="{8E27C989-9681-4B82-80BE-20E1ECBAF523}" presName="linear" presStyleCnt="0">
        <dgm:presLayoutVars>
          <dgm:animLvl val="lvl"/>
          <dgm:resizeHandles val="exact"/>
        </dgm:presLayoutVars>
      </dgm:prSet>
      <dgm:spPr/>
    </dgm:pt>
    <dgm:pt modelId="{3E44D577-06FA-4E2C-B55A-477E45219C06}" type="pres">
      <dgm:prSet presAssocID="{54F18616-411D-4F61-A661-82CC9E3F32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229643-3B66-4C44-92BF-867163704D55}" type="pres">
      <dgm:prSet presAssocID="{54F18616-411D-4F61-A661-82CC9E3F32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66D801-F104-440E-9513-8759550BE296}" srcId="{81DD62AC-1366-46AC-AD29-F913F633F29D}" destId="{FD73588C-B1CB-4839-BC8A-A6CA0CD4AB49}" srcOrd="0" destOrd="0" parTransId="{57BEF9B3-A2B3-4849-A217-EB022796066E}" sibTransId="{0EB85F9C-E427-44F8-A9BA-4C3B98B71F79}"/>
    <dgm:cxn modelId="{2C59900B-E143-45CC-817C-5F20810119E8}" srcId="{54F18616-411D-4F61-A661-82CC9E3F3297}" destId="{CBD5D69A-E175-4380-BE2D-BFA552E5DAAC}" srcOrd="0" destOrd="0" parTransId="{D649ACD0-7AD7-47D1-8EEC-7435134CD785}" sibTransId="{5D7652C0-0C42-4461-93BA-CE93E0E0EF6A}"/>
    <dgm:cxn modelId="{876E040C-E907-4F84-894D-D99E66DBC78A}" type="presOf" srcId="{225478EC-77A4-4672-83CB-10AF4EC55BE2}" destId="{E4229643-3B66-4C44-92BF-867163704D55}" srcOrd="0" destOrd="6" presId="urn:microsoft.com/office/officeart/2005/8/layout/vList2"/>
    <dgm:cxn modelId="{E424B30F-D794-4B28-A579-A6DB91F420D1}" srcId="{183049DC-0A59-429E-BADE-CAC4531F2950}" destId="{CB92A549-7664-466C-8CE3-BE723480464B}" srcOrd="2" destOrd="0" parTransId="{BA8D3CBA-0E18-459D-ABA8-799E8B67479B}" sibTransId="{1E68D104-BC5E-48CE-8EAB-1872D0F417B0}"/>
    <dgm:cxn modelId="{BBC56013-8DF1-481E-8078-EF3A512B61F0}" srcId="{81DD62AC-1366-46AC-AD29-F913F633F29D}" destId="{19F8EE9D-8F07-4132-B2A1-16EFB4788323}" srcOrd="1" destOrd="0" parTransId="{E21FF3F5-8632-4A73-99C1-992DD03C2457}" sibTransId="{F8BFAE3B-38F0-441D-85F1-234A237E5E45}"/>
    <dgm:cxn modelId="{BB5BF021-FA1E-4E6A-AF32-8029B4B87C78}" srcId="{54F18616-411D-4F61-A661-82CC9E3F3297}" destId="{81DD62AC-1366-46AC-AD29-F913F633F29D}" srcOrd="2" destOrd="0" parTransId="{EAEC048A-3D80-4B26-91EB-254E2915F119}" sibTransId="{59946207-A188-4DD5-9D19-A92F3BBC067A}"/>
    <dgm:cxn modelId="{ABF28825-2F84-4807-BBFB-4648239626AA}" type="presOf" srcId="{C383C1E7-B077-47DA-91EC-0D12FE11F12B}" destId="{E4229643-3B66-4C44-92BF-867163704D55}" srcOrd="0" destOrd="5" presId="urn:microsoft.com/office/officeart/2005/8/layout/vList2"/>
    <dgm:cxn modelId="{DFD3023B-A69D-45BF-9FCD-CE80189D2A3C}" type="presOf" srcId="{54F18616-411D-4F61-A661-82CC9E3F3297}" destId="{3E44D577-06FA-4E2C-B55A-477E45219C06}" srcOrd="0" destOrd="0" presId="urn:microsoft.com/office/officeart/2005/8/layout/vList2"/>
    <dgm:cxn modelId="{57950461-FEA6-4B9E-95EB-F0F64021568F}" type="presOf" srcId="{183049DC-0A59-429E-BADE-CAC4531F2950}" destId="{E4229643-3B66-4C44-92BF-867163704D55}" srcOrd="0" destOrd="4" presId="urn:microsoft.com/office/officeart/2005/8/layout/vList2"/>
    <dgm:cxn modelId="{CF637466-73E7-44A0-A631-13913B80CADC}" type="presOf" srcId="{81DD62AC-1366-46AC-AD29-F913F633F29D}" destId="{E4229643-3B66-4C44-92BF-867163704D55}" srcOrd="0" destOrd="9" presId="urn:microsoft.com/office/officeart/2005/8/layout/vList2"/>
    <dgm:cxn modelId="{59B2D94C-6438-4246-AC6D-C0347EA81BAA}" srcId="{54F18616-411D-4F61-A661-82CC9E3F3297}" destId="{183049DC-0A59-429E-BADE-CAC4531F2950}" srcOrd="1" destOrd="0" parTransId="{9B2210B8-8B5F-4326-A9A0-EBEB5CB3CD79}" sibTransId="{7A8700FB-FF4C-4F25-A51E-C0A3EF973E98}"/>
    <dgm:cxn modelId="{6D889971-A4A1-494B-A952-217EDE190189}" type="presOf" srcId="{19F8EE9D-8F07-4132-B2A1-16EFB4788323}" destId="{E4229643-3B66-4C44-92BF-867163704D55}" srcOrd="0" destOrd="11" presId="urn:microsoft.com/office/officeart/2005/8/layout/vList2"/>
    <dgm:cxn modelId="{74D8F872-43B1-4547-89A1-B2CB6124FA71}" type="presOf" srcId="{FD73588C-B1CB-4839-BC8A-A6CA0CD4AB49}" destId="{E4229643-3B66-4C44-92BF-867163704D55}" srcOrd="0" destOrd="10" presId="urn:microsoft.com/office/officeart/2005/8/layout/vList2"/>
    <dgm:cxn modelId="{5FC95877-43C2-4D52-9FA8-53C96E705F8C}" type="presOf" srcId="{8E27C989-9681-4B82-80BE-20E1ECBAF523}" destId="{B5515422-DD44-4775-8CB2-1AD509B6D48B}" srcOrd="0" destOrd="0" presId="urn:microsoft.com/office/officeart/2005/8/layout/vList2"/>
    <dgm:cxn modelId="{E364E584-8F63-4044-AFEE-F7D697F5DFA6}" srcId="{183049DC-0A59-429E-BADE-CAC4531F2950}" destId="{225478EC-77A4-4672-83CB-10AF4EC55BE2}" srcOrd="1" destOrd="0" parTransId="{751362A1-256E-4BF2-95C1-18A0142BE22A}" sibTransId="{0A5F3A7D-CDC0-467A-A691-9B74CDDC03FA}"/>
    <dgm:cxn modelId="{C5D3E788-460F-4DC8-B1E2-96B7A16B9814}" srcId="{CBD5D69A-E175-4380-BE2D-BFA552E5DAAC}" destId="{E5FB2D58-3DBD-4B39-BCE9-BAF5D63691AB}" srcOrd="0" destOrd="0" parTransId="{7B106D27-CEA7-4303-BCA0-1F9381EDD3B8}" sibTransId="{930FBC78-7FD3-4D7F-8673-F7311F194F9E}"/>
    <dgm:cxn modelId="{DA50E889-D3E3-4C43-8A9C-B62F59C9267D}" srcId="{CBD5D69A-E175-4380-BE2D-BFA552E5DAAC}" destId="{36D205F9-1901-4045-9359-C8C91CDB7BA3}" srcOrd="2" destOrd="0" parTransId="{FEF32C52-0AAC-4998-9122-4DCEBF65A643}" sibTransId="{15E119E0-D41E-49DE-B044-6A5428BAF5E7}"/>
    <dgm:cxn modelId="{F9722097-8BAE-4649-B1FD-713BD768135D}" type="presOf" srcId="{CC47650B-9A29-41BC-B35D-36182352C7E5}" destId="{E4229643-3B66-4C44-92BF-867163704D55}" srcOrd="0" destOrd="8" presId="urn:microsoft.com/office/officeart/2005/8/layout/vList2"/>
    <dgm:cxn modelId="{57F593A6-F4C7-472D-AD2F-16C09C0D0754}" srcId="{183049DC-0A59-429E-BADE-CAC4531F2950}" destId="{C383C1E7-B077-47DA-91EC-0D12FE11F12B}" srcOrd="0" destOrd="0" parTransId="{FC35A658-E9D5-4B92-B51F-B431105578F0}" sibTransId="{6894F34E-53AD-4337-93C0-1A7F8460BF8B}"/>
    <dgm:cxn modelId="{5B6953AB-1F93-4652-B988-A9C93697CBD3}" type="presOf" srcId="{36D205F9-1901-4045-9359-C8C91CDB7BA3}" destId="{E4229643-3B66-4C44-92BF-867163704D55}" srcOrd="0" destOrd="3" presId="urn:microsoft.com/office/officeart/2005/8/layout/vList2"/>
    <dgm:cxn modelId="{1E760CB1-A591-46A2-A9EA-0674481BDEA1}" type="presOf" srcId="{E5FB2D58-3DBD-4B39-BCE9-BAF5D63691AB}" destId="{E4229643-3B66-4C44-92BF-867163704D55}" srcOrd="0" destOrd="1" presId="urn:microsoft.com/office/officeart/2005/8/layout/vList2"/>
    <dgm:cxn modelId="{6E7867C6-8C80-48DF-BEF0-181AF3DF98E1}" srcId="{CBD5D69A-E175-4380-BE2D-BFA552E5DAAC}" destId="{BC73F3AB-2A37-4C2D-B616-43E9E60B77CB}" srcOrd="1" destOrd="0" parTransId="{18793867-8E74-497A-AF41-57A4BEFDF85B}" sibTransId="{3CC3EFC8-5735-4D35-91D3-146FCBB70240}"/>
    <dgm:cxn modelId="{78FD14CF-5E21-4FF2-92D9-DF7CE384AD92}" type="presOf" srcId="{CBD5D69A-E175-4380-BE2D-BFA552E5DAAC}" destId="{E4229643-3B66-4C44-92BF-867163704D55}" srcOrd="0" destOrd="0" presId="urn:microsoft.com/office/officeart/2005/8/layout/vList2"/>
    <dgm:cxn modelId="{004C5CF8-393D-48BF-9D14-6C95FDE44F5A}" type="presOf" srcId="{CB92A549-7664-466C-8CE3-BE723480464B}" destId="{E4229643-3B66-4C44-92BF-867163704D55}" srcOrd="0" destOrd="7" presId="urn:microsoft.com/office/officeart/2005/8/layout/vList2"/>
    <dgm:cxn modelId="{590C01FB-1C81-46F1-B6FE-C33591276B6C}" type="presOf" srcId="{BC73F3AB-2A37-4C2D-B616-43E9E60B77CB}" destId="{E4229643-3B66-4C44-92BF-867163704D55}" srcOrd="0" destOrd="2" presId="urn:microsoft.com/office/officeart/2005/8/layout/vList2"/>
    <dgm:cxn modelId="{A197A9FD-9F98-4A0B-A5D2-ED0660ABFB57}" srcId="{8E27C989-9681-4B82-80BE-20E1ECBAF523}" destId="{54F18616-411D-4F61-A661-82CC9E3F3297}" srcOrd="0" destOrd="0" parTransId="{3E6FC0D1-A98D-4DED-972E-BAF886A1CEDA}" sibTransId="{784BDDBD-FA6E-4623-BB94-BBCF5E978C42}"/>
    <dgm:cxn modelId="{16F1D8FF-AD38-4625-B6F0-1C3855C29121}" srcId="{183049DC-0A59-429E-BADE-CAC4531F2950}" destId="{CC47650B-9A29-41BC-B35D-36182352C7E5}" srcOrd="3" destOrd="0" parTransId="{21A9587E-1BAB-4F37-8FD4-0534599D4E8E}" sibTransId="{2734964D-D61C-4B13-8158-CB66AFD09CD1}"/>
    <dgm:cxn modelId="{64D70CE7-07EF-465B-82E5-0BD1FD632657}" type="presParOf" srcId="{B5515422-DD44-4775-8CB2-1AD509B6D48B}" destId="{3E44D577-06FA-4E2C-B55A-477E45219C06}" srcOrd="0" destOrd="0" presId="urn:microsoft.com/office/officeart/2005/8/layout/vList2"/>
    <dgm:cxn modelId="{4C8C9790-C39A-4227-9C98-FE32A92B62E8}" type="presParOf" srcId="{B5515422-DD44-4775-8CB2-1AD509B6D48B}" destId="{E4229643-3B66-4C44-92BF-867163704D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3E34F-24DD-4398-9A40-A195D365150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915441-387C-4143-A314-09E7B7FB0A10}">
      <dgm:prSet custT="1"/>
      <dgm:spPr/>
      <dgm:t>
        <a:bodyPr/>
        <a:lstStyle/>
        <a:p>
          <a:r>
            <a:rPr lang="es-ES" sz="2000" dirty="0"/>
            <a:t>Si el tamaño del problema a tratar es </a:t>
          </a:r>
          <a:r>
            <a:rPr lang="es-ES" sz="2000" i="1" dirty="0"/>
            <a:t>N &gt; L</a:t>
          </a:r>
          <a:r>
            <a:rPr lang="es-ES" sz="2000" dirty="0"/>
            <a:t>, siendo </a:t>
          </a:r>
          <a:r>
            <a:rPr lang="es-ES" sz="2000" i="1" dirty="0"/>
            <a:t>L </a:t>
          </a:r>
          <a:r>
            <a:rPr lang="es-ES" sz="2000" dirty="0"/>
            <a:t>un valor arbitrario, se debe dividir el problema en </a:t>
          </a:r>
          <a:r>
            <a:rPr lang="es-ES" sz="2000" i="1" dirty="0"/>
            <a:t>m </a:t>
          </a:r>
          <a:r>
            <a:rPr lang="es-ES" sz="2000" dirty="0"/>
            <a:t>subproblemas no solapados y que tengan la misma estructura que el problema original. Luego, a cada uno de esos </a:t>
          </a:r>
          <a:r>
            <a:rPr lang="es-ES" sz="2000" i="1" dirty="0"/>
            <a:t>m </a:t>
          </a:r>
          <a:r>
            <a:rPr lang="es-ES" sz="2000" dirty="0"/>
            <a:t>subproblemas se los dividirá nuevamente hasta que cada uno alcance un tamaño </a:t>
          </a:r>
          <a:r>
            <a:rPr lang="es-ES" sz="2000" i="1" dirty="0"/>
            <a:t>L </a:t>
          </a:r>
          <a:r>
            <a:rPr lang="es-ES" sz="2000" dirty="0"/>
            <a:t>o menor, los cuales se resolverán por cualquier otro método.</a:t>
          </a:r>
          <a:endParaRPr lang="en-US" sz="2000" dirty="0"/>
        </a:p>
      </dgm:t>
    </dgm:pt>
    <dgm:pt modelId="{3A8201D3-D34F-4299-B79C-9ED368E8EA80}" type="parTrans" cxnId="{E8AA8749-5C41-4894-810E-BD8AA8953462}">
      <dgm:prSet/>
      <dgm:spPr/>
      <dgm:t>
        <a:bodyPr/>
        <a:lstStyle/>
        <a:p>
          <a:endParaRPr lang="en-US"/>
        </a:p>
      </dgm:t>
    </dgm:pt>
    <dgm:pt modelId="{10E31914-9CD8-45CF-8251-5136851F285F}" type="sibTrans" cxnId="{E8AA8749-5C41-4894-810E-BD8AA8953462}">
      <dgm:prSet/>
      <dgm:spPr/>
      <dgm:t>
        <a:bodyPr/>
        <a:lstStyle/>
        <a:p>
          <a:endParaRPr lang="en-US"/>
        </a:p>
      </dgm:t>
    </dgm:pt>
    <dgm:pt modelId="{23F951EB-CD67-48C7-A29E-8D3C20FEE9C1}">
      <dgm:prSet/>
      <dgm:spPr/>
      <dgm:t>
        <a:bodyPr/>
        <a:lstStyle/>
        <a:p>
          <a:r>
            <a:rPr lang="es-ES"/>
            <a:t>Por último, la solución del problema original se obtiene por combinación de las </a:t>
          </a:r>
          <a:r>
            <a:rPr lang="es-ES" i="1"/>
            <a:t>m </a:t>
          </a:r>
          <a:r>
            <a:rPr lang="es-ES"/>
            <a:t>soluciones obtenidas de los subproblemas en que se lo había dividido.</a:t>
          </a:r>
          <a:endParaRPr lang="en-US"/>
        </a:p>
      </dgm:t>
    </dgm:pt>
    <dgm:pt modelId="{3E826691-F7E2-4681-A53F-AEEEF93339EE}" type="parTrans" cxnId="{74773611-D15E-4946-9B39-26A36571B293}">
      <dgm:prSet/>
      <dgm:spPr/>
      <dgm:t>
        <a:bodyPr/>
        <a:lstStyle/>
        <a:p>
          <a:endParaRPr lang="en-US"/>
        </a:p>
      </dgm:t>
    </dgm:pt>
    <dgm:pt modelId="{02C75F34-2BD7-46AE-8AF5-6BA36DCEC831}" type="sibTrans" cxnId="{74773611-D15E-4946-9B39-26A36571B293}">
      <dgm:prSet/>
      <dgm:spPr/>
      <dgm:t>
        <a:bodyPr/>
        <a:lstStyle/>
        <a:p>
          <a:endParaRPr lang="en-US"/>
        </a:p>
      </dgm:t>
    </dgm:pt>
    <dgm:pt modelId="{9389FE2F-93B7-4776-9D41-93655B834142}" type="pres">
      <dgm:prSet presAssocID="{9A53E34F-24DD-4398-9A40-A195D36515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8F6CF4-4F11-4D6A-8E0F-CC65E76E17CC}" type="pres">
      <dgm:prSet presAssocID="{DD915441-387C-4143-A314-09E7B7FB0A10}" presName="hierRoot1" presStyleCnt="0"/>
      <dgm:spPr/>
    </dgm:pt>
    <dgm:pt modelId="{13B56496-F7E6-443E-8599-3AA8C89A7B40}" type="pres">
      <dgm:prSet presAssocID="{DD915441-387C-4143-A314-09E7B7FB0A10}" presName="composite" presStyleCnt="0"/>
      <dgm:spPr/>
    </dgm:pt>
    <dgm:pt modelId="{A40AE1EB-30B5-428E-80EE-16D37CF94A32}" type="pres">
      <dgm:prSet presAssocID="{DD915441-387C-4143-A314-09E7B7FB0A10}" presName="background" presStyleLbl="node0" presStyleIdx="0" presStyleCnt="2"/>
      <dgm:spPr/>
    </dgm:pt>
    <dgm:pt modelId="{245E7903-5BE5-4793-82AE-23C9866871FA}" type="pres">
      <dgm:prSet presAssocID="{DD915441-387C-4143-A314-09E7B7FB0A10}" presName="text" presStyleLbl="fgAcc0" presStyleIdx="0" presStyleCnt="2" custScaleX="104151" custScaleY="119553">
        <dgm:presLayoutVars>
          <dgm:chPref val="3"/>
        </dgm:presLayoutVars>
      </dgm:prSet>
      <dgm:spPr/>
    </dgm:pt>
    <dgm:pt modelId="{FA5D8CAB-5B99-468D-9FF8-591A9420223B}" type="pres">
      <dgm:prSet presAssocID="{DD915441-387C-4143-A314-09E7B7FB0A10}" presName="hierChild2" presStyleCnt="0"/>
      <dgm:spPr/>
    </dgm:pt>
    <dgm:pt modelId="{7CE6BC41-01F7-415D-809A-9FCC91E84EDB}" type="pres">
      <dgm:prSet presAssocID="{23F951EB-CD67-48C7-A29E-8D3C20FEE9C1}" presName="hierRoot1" presStyleCnt="0"/>
      <dgm:spPr/>
    </dgm:pt>
    <dgm:pt modelId="{11E4AACC-D8BC-4EFE-9F3E-502D1FD1B090}" type="pres">
      <dgm:prSet presAssocID="{23F951EB-CD67-48C7-A29E-8D3C20FEE9C1}" presName="composite" presStyleCnt="0"/>
      <dgm:spPr/>
    </dgm:pt>
    <dgm:pt modelId="{B5EAF7A7-B4A3-4F1D-A9B4-73354D34CC2E}" type="pres">
      <dgm:prSet presAssocID="{23F951EB-CD67-48C7-A29E-8D3C20FEE9C1}" presName="background" presStyleLbl="node0" presStyleIdx="1" presStyleCnt="2"/>
      <dgm:spPr/>
    </dgm:pt>
    <dgm:pt modelId="{7523A6FB-564C-4E0A-AACF-F9FE9D392C99}" type="pres">
      <dgm:prSet presAssocID="{23F951EB-CD67-48C7-A29E-8D3C20FEE9C1}" presName="text" presStyleLbl="fgAcc0" presStyleIdx="1" presStyleCnt="2">
        <dgm:presLayoutVars>
          <dgm:chPref val="3"/>
        </dgm:presLayoutVars>
      </dgm:prSet>
      <dgm:spPr/>
    </dgm:pt>
    <dgm:pt modelId="{F0B22B73-C926-4DD5-AE18-A4B4A44FE9F9}" type="pres">
      <dgm:prSet presAssocID="{23F951EB-CD67-48C7-A29E-8D3C20FEE9C1}" presName="hierChild2" presStyleCnt="0"/>
      <dgm:spPr/>
    </dgm:pt>
  </dgm:ptLst>
  <dgm:cxnLst>
    <dgm:cxn modelId="{74773611-D15E-4946-9B39-26A36571B293}" srcId="{9A53E34F-24DD-4398-9A40-A195D365150E}" destId="{23F951EB-CD67-48C7-A29E-8D3C20FEE9C1}" srcOrd="1" destOrd="0" parTransId="{3E826691-F7E2-4681-A53F-AEEEF93339EE}" sibTransId="{02C75F34-2BD7-46AE-8AF5-6BA36DCEC831}"/>
    <dgm:cxn modelId="{E8AA8749-5C41-4894-810E-BD8AA8953462}" srcId="{9A53E34F-24DD-4398-9A40-A195D365150E}" destId="{DD915441-387C-4143-A314-09E7B7FB0A10}" srcOrd="0" destOrd="0" parTransId="{3A8201D3-D34F-4299-B79C-9ED368E8EA80}" sibTransId="{10E31914-9CD8-45CF-8251-5136851F285F}"/>
    <dgm:cxn modelId="{D0DC8A93-DE54-4F26-B986-006A156EB286}" type="presOf" srcId="{23F951EB-CD67-48C7-A29E-8D3C20FEE9C1}" destId="{7523A6FB-564C-4E0A-AACF-F9FE9D392C99}" srcOrd="0" destOrd="0" presId="urn:microsoft.com/office/officeart/2005/8/layout/hierarchy1"/>
    <dgm:cxn modelId="{7EED3AC3-16DB-4A29-827D-B26AF0299F18}" type="presOf" srcId="{DD915441-387C-4143-A314-09E7B7FB0A10}" destId="{245E7903-5BE5-4793-82AE-23C9866871FA}" srcOrd="0" destOrd="0" presId="urn:microsoft.com/office/officeart/2005/8/layout/hierarchy1"/>
    <dgm:cxn modelId="{A02F6BC7-CD61-4207-9445-2675CCE9280C}" type="presOf" srcId="{9A53E34F-24DD-4398-9A40-A195D365150E}" destId="{9389FE2F-93B7-4776-9D41-93655B834142}" srcOrd="0" destOrd="0" presId="urn:microsoft.com/office/officeart/2005/8/layout/hierarchy1"/>
    <dgm:cxn modelId="{04BC618C-98B6-4FB5-A22E-BC6DD26D79A7}" type="presParOf" srcId="{9389FE2F-93B7-4776-9D41-93655B834142}" destId="{CE8F6CF4-4F11-4D6A-8E0F-CC65E76E17CC}" srcOrd="0" destOrd="0" presId="urn:microsoft.com/office/officeart/2005/8/layout/hierarchy1"/>
    <dgm:cxn modelId="{897BCB83-8D60-4076-98AD-F6EEA3ABFA34}" type="presParOf" srcId="{CE8F6CF4-4F11-4D6A-8E0F-CC65E76E17CC}" destId="{13B56496-F7E6-443E-8599-3AA8C89A7B40}" srcOrd="0" destOrd="0" presId="urn:microsoft.com/office/officeart/2005/8/layout/hierarchy1"/>
    <dgm:cxn modelId="{E1E485B2-26CB-4A67-8C9C-B0E4B2F97F74}" type="presParOf" srcId="{13B56496-F7E6-443E-8599-3AA8C89A7B40}" destId="{A40AE1EB-30B5-428E-80EE-16D37CF94A32}" srcOrd="0" destOrd="0" presId="urn:microsoft.com/office/officeart/2005/8/layout/hierarchy1"/>
    <dgm:cxn modelId="{7C33A609-4CD1-4930-8907-8581459A2BAC}" type="presParOf" srcId="{13B56496-F7E6-443E-8599-3AA8C89A7B40}" destId="{245E7903-5BE5-4793-82AE-23C9866871FA}" srcOrd="1" destOrd="0" presId="urn:microsoft.com/office/officeart/2005/8/layout/hierarchy1"/>
    <dgm:cxn modelId="{E942D65B-E21C-49D0-B790-71F3D9747611}" type="presParOf" srcId="{CE8F6CF4-4F11-4D6A-8E0F-CC65E76E17CC}" destId="{FA5D8CAB-5B99-468D-9FF8-591A9420223B}" srcOrd="1" destOrd="0" presId="urn:microsoft.com/office/officeart/2005/8/layout/hierarchy1"/>
    <dgm:cxn modelId="{530FF07B-9EAE-437A-8966-34EDA549C9ED}" type="presParOf" srcId="{9389FE2F-93B7-4776-9D41-93655B834142}" destId="{7CE6BC41-01F7-415D-809A-9FCC91E84EDB}" srcOrd="1" destOrd="0" presId="urn:microsoft.com/office/officeart/2005/8/layout/hierarchy1"/>
    <dgm:cxn modelId="{33EF5256-4438-4C83-BEA1-6FD7C22C4EFD}" type="presParOf" srcId="{7CE6BC41-01F7-415D-809A-9FCC91E84EDB}" destId="{11E4AACC-D8BC-4EFE-9F3E-502D1FD1B090}" srcOrd="0" destOrd="0" presId="urn:microsoft.com/office/officeart/2005/8/layout/hierarchy1"/>
    <dgm:cxn modelId="{EA9887E8-5A21-455B-980C-A488494182BD}" type="presParOf" srcId="{11E4AACC-D8BC-4EFE-9F3E-502D1FD1B090}" destId="{B5EAF7A7-B4A3-4F1D-A9B4-73354D34CC2E}" srcOrd="0" destOrd="0" presId="urn:microsoft.com/office/officeart/2005/8/layout/hierarchy1"/>
    <dgm:cxn modelId="{7E6F971F-5E2F-4C5A-9341-279BE6D7D99E}" type="presParOf" srcId="{11E4AACC-D8BC-4EFE-9F3E-502D1FD1B090}" destId="{7523A6FB-564C-4E0A-AACF-F9FE9D392C99}" srcOrd="1" destOrd="0" presId="urn:microsoft.com/office/officeart/2005/8/layout/hierarchy1"/>
    <dgm:cxn modelId="{7B3E67B9-F764-4F2E-BE5B-0B98926561DD}" type="presParOf" srcId="{7CE6BC41-01F7-415D-809A-9FCC91E84EDB}" destId="{F0B22B73-C926-4DD5-AE18-A4B4A44FE9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4D577-06FA-4E2C-B55A-477E45219C06}">
      <dsp:nvSpPr>
        <dsp:cNvPr id="0" name=""/>
        <dsp:cNvSpPr/>
      </dsp:nvSpPr>
      <dsp:spPr>
        <a:xfrm>
          <a:off x="0" y="11813"/>
          <a:ext cx="67976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u="sng" kern="1200"/>
            <a:t>Clasificaciones</a:t>
          </a:r>
          <a:endParaRPr lang="en-US" sz="3200" kern="1200"/>
        </a:p>
      </dsp:txBody>
      <dsp:txXfrm>
        <a:off x="37467" y="49280"/>
        <a:ext cx="6722741" cy="692586"/>
      </dsp:txXfrm>
    </dsp:sp>
    <dsp:sp modelId="{E4229643-3B66-4C44-92BF-867163704D55}">
      <dsp:nvSpPr>
        <dsp:cNvPr id="0" name=""/>
        <dsp:cNvSpPr/>
      </dsp:nvSpPr>
      <dsp:spPr>
        <a:xfrm>
          <a:off x="0" y="779333"/>
          <a:ext cx="6797675" cy="51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Por el lugar en donde está el llamado recursivo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De cola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No de cola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Por el modo de invocación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Directa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Indirecta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Anidada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Por la cantidad de llamados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/>
            <a:t>Simple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/>
            <a:t>Múltiple</a:t>
          </a:r>
          <a:endParaRPr lang="en-US" sz="2500" kern="1200"/>
        </a:p>
      </dsp:txBody>
      <dsp:txXfrm>
        <a:off x="0" y="779333"/>
        <a:ext cx="6797675" cy="5166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AE1EB-30B5-428E-80EE-16D37CF94A32}">
      <dsp:nvSpPr>
        <dsp:cNvPr id="0" name=""/>
        <dsp:cNvSpPr/>
      </dsp:nvSpPr>
      <dsp:spPr>
        <a:xfrm>
          <a:off x="484575" y="1546"/>
          <a:ext cx="4355477" cy="317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7903-5BE5-4793-82AE-23C9866871FA}">
      <dsp:nvSpPr>
        <dsp:cNvPr id="0" name=""/>
        <dsp:cNvSpPr/>
      </dsp:nvSpPr>
      <dsp:spPr>
        <a:xfrm>
          <a:off x="949229" y="442967"/>
          <a:ext cx="4355477" cy="317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Si el tamaño del problema a tratar es </a:t>
          </a:r>
          <a:r>
            <a:rPr lang="es-ES" sz="2000" i="1" kern="1200" dirty="0"/>
            <a:t>N &gt; L</a:t>
          </a:r>
          <a:r>
            <a:rPr lang="es-ES" sz="2000" kern="1200" dirty="0"/>
            <a:t>, siendo </a:t>
          </a:r>
          <a:r>
            <a:rPr lang="es-ES" sz="2000" i="1" kern="1200" dirty="0"/>
            <a:t>L </a:t>
          </a:r>
          <a:r>
            <a:rPr lang="es-ES" sz="2000" kern="1200" dirty="0"/>
            <a:t>un valor arbitrario, se debe dividir el problema en </a:t>
          </a:r>
          <a:r>
            <a:rPr lang="es-ES" sz="2000" i="1" kern="1200" dirty="0"/>
            <a:t>m </a:t>
          </a:r>
          <a:r>
            <a:rPr lang="es-ES" sz="2000" kern="1200" dirty="0"/>
            <a:t>subproblemas no solapados y que tengan la misma estructura que el problema original. Luego, a cada uno de esos </a:t>
          </a:r>
          <a:r>
            <a:rPr lang="es-ES" sz="2000" i="1" kern="1200" dirty="0"/>
            <a:t>m </a:t>
          </a:r>
          <a:r>
            <a:rPr lang="es-ES" sz="2000" kern="1200" dirty="0"/>
            <a:t>subproblemas se los dividirá nuevamente hasta que cada uno alcance un tamaño </a:t>
          </a:r>
          <a:r>
            <a:rPr lang="es-ES" sz="2000" i="1" kern="1200" dirty="0"/>
            <a:t>L </a:t>
          </a:r>
          <a:r>
            <a:rPr lang="es-ES" sz="2000" kern="1200" dirty="0"/>
            <a:t>o menor, los cuales se resolverán por cualquier otro método.</a:t>
          </a:r>
          <a:endParaRPr lang="en-US" sz="2000" kern="1200" dirty="0"/>
        </a:p>
      </dsp:txBody>
      <dsp:txXfrm>
        <a:off x="1042214" y="535952"/>
        <a:ext cx="4169507" cy="2988757"/>
      </dsp:txXfrm>
    </dsp:sp>
    <dsp:sp modelId="{B5EAF7A7-B4A3-4F1D-A9B4-73354D34CC2E}">
      <dsp:nvSpPr>
        <dsp:cNvPr id="0" name=""/>
        <dsp:cNvSpPr/>
      </dsp:nvSpPr>
      <dsp:spPr>
        <a:xfrm>
          <a:off x="5769360" y="1546"/>
          <a:ext cx="4181887" cy="2655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3A6FB-564C-4E0A-AACF-F9FE9D392C99}">
      <dsp:nvSpPr>
        <dsp:cNvPr id="0" name=""/>
        <dsp:cNvSpPr/>
      </dsp:nvSpPr>
      <dsp:spPr>
        <a:xfrm>
          <a:off x="6234014" y="442967"/>
          <a:ext cx="4181887" cy="265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Por último, la solución del problema original se obtiene por combinación de las </a:t>
          </a:r>
          <a:r>
            <a:rPr lang="es-ES" sz="2600" i="1" kern="1200"/>
            <a:t>m </a:t>
          </a:r>
          <a:r>
            <a:rPr lang="es-ES" sz="2600" kern="1200"/>
            <a:t>soluciones obtenidas de los subproblemas en que se lo había dividido.</a:t>
          </a:r>
          <a:endParaRPr lang="en-US" sz="2600" kern="1200"/>
        </a:p>
      </dsp:txBody>
      <dsp:txXfrm>
        <a:off x="6311791" y="520744"/>
        <a:ext cx="4026333" cy="249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70E6-B4C1-4BBC-9976-087DC21112E8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789B-393D-464C-BCFA-378AEAA2B4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9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789B-393D-464C-BCFA-378AEAA2B4D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34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8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3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4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8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3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4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96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36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6B2E72-18E4-4144-A8C4-322FD5438E0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FD063C-E5C1-481E-BACD-E863D050E892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aqR3G_NVoo&amp;t=8s" TargetMode="External"/><Relationship Id="rId4" Type="http://schemas.openxmlformats.org/officeDocument/2006/relationships/hyperlink" Target="https://visualgo.net/es/sor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6ADD9-3D7A-477B-B270-E0E9E9D0E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ES" sz="8000"/>
              <a:t>Recursión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510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Recursión múltiple</a:t>
            </a:r>
          </a:p>
        </p:txBody>
      </p:sp>
      <p:pic>
        <p:nvPicPr>
          <p:cNvPr id="7" name="Content Placeholder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A0D7D0E-BA39-48CC-A23D-BAF66185D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3" y="2261286"/>
            <a:ext cx="10202699" cy="2859355"/>
          </a:xfrm>
        </p:spPr>
      </p:pic>
    </p:spTree>
    <p:extLst>
      <p:ext uri="{BB962C8B-B14F-4D97-AF65-F5344CB8AC3E}">
        <p14:creationId xmlns:p14="http://schemas.microsoft.com/office/powerpoint/2010/main" val="4392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Recursión múltiple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BE35B36-E17F-4C0A-A15B-3FE358E3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491547"/>
            <a:ext cx="6798082" cy="3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Divide y vencerás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9C161D4-0E5E-4469-AE8D-F374B82BA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97654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51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Divide y vencerás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7F400-04B3-4EB4-A08B-2DF7AD66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279107"/>
            <a:ext cx="6798082" cy="42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3744"/>
            <a:ext cx="10058400" cy="1208564"/>
          </a:xfrm>
        </p:spPr>
        <p:txBody>
          <a:bodyPr/>
          <a:lstStyle/>
          <a:p>
            <a:r>
              <a:rPr lang="es-ES"/>
              <a:t>Ejemplo: potencia(a, b)</a:t>
            </a:r>
            <a:endParaRPr lang="es-E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298D7-B76C-4EC0-A64F-7A2110BF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10" y="2055321"/>
            <a:ext cx="8301871" cy="4019270"/>
          </a:xfrm>
        </p:spPr>
      </p:pic>
    </p:spTree>
    <p:extLst>
      <p:ext uri="{BB962C8B-B14F-4D97-AF65-F5344CB8AC3E}">
        <p14:creationId xmlns:p14="http://schemas.microsoft.com/office/powerpoint/2010/main" val="5603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3744"/>
            <a:ext cx="10058400" cy="1208564"/>
          </a:xfrm>
        </p:spPr>
        <p:txBody>
          <a:bodyPr/>
          <a:lstStyle/>
          <a:p>
            <a:r>
              <a:rPr lang="es-ES" dirty="0"/>
              <a:t>Ordenamientos que usan D y V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ADEB6-536C-4709-B2CA-566DF42A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4" y="2095276"/>
            <a:ext cx="10058400" cy="3998481"/>
          </a:xfrm>
        </p:spPr>
      </p:pic>
    </p:spTree>
    <p:extLst>
      <p:ext uri="{BB962C8B-B14F-4D97-AF65-F5344CB8AC3E}">
        <p14:creationId xmlns:p14="http://schemas.microsoft.com/office/powerpoint/2010/main" val="32150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3744"/>
            <a:ext cx="10058400" cy="1208564"/>
          </a:xfrm>
        </p:spPr>
        <p:txBody>
          <a:bodyPr/>
          <a:lstStyle/>
          <a:p>
            <a:r>
              <a:rPr lang="es-ES" dirty="0"/>
              <a:t>Ordenamientos que usan D y 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E6EB-CBEC-49CB-BB69-F168C8B9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s-E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4000" dirty="0"/>
              <a:t> </a:t>
            </a:r>
            <a:r>
              <a:rPr lang="es-ES" sz="4000" dirty="0" err="1"/>
              <a:t>Mergesort</a:t>
            </a:r>
            <a:endParaRPr lang="es-ES" sz="4000" dirty="0"/>
          </a:p>
          <a:p>
            <a:pPr>
              <a:buFont typeface="Wingdings" panose="05000000000000000000" pitchFamily="2" charset="2"/>
              <a:buChar char="q"/>
            </a:pPr>
            <a:endParaRPr lang="es-E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4000" dirty="0"/>
              <a:t> Quicksort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2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Mergesort</a:t>
            </a:r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50B3A-54F4-49BB-8C2E-642C06DC6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154306"/>
              </p:ext>
            </p:extLst>
          </p:nvPr>
        </p:nvGraphicFramePr>
        <p:xfrm>
          <a:off x="1097282" y="2303462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657644-3CFE-4AE6-AFF4-6796C809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19868"/>
              </p:ext>
            </p:extLst>
          </p:nvPr>
        </p:nvGraphicFramePr>
        <p:xfrm>
          <a:off x="1097280" y="3203337"/>
          <a:ext cx="4154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81">
                  <a:extLst>
                    <a:ext uri="{9D8B030D-6E8A-4147-A177-3AD203B41FA5}">
                      <a16:colId xmlns:a16="http://schemas.microsoft.com/office/drawing/2014/main" val="2113130038"/>
                    </a:ext>
                  </a:extLst>
                </a:gridCol>
                <a:gridCol w="1384781">
                  <a:extLst>
                    <a:ext uri="{9D8B030D-6E8A-4147-A177-3AD203B41FA5}">
                      <a16:colId xmlns:a16="http://schemas.microsoft.com/office/drawing/2014/main" val="2381166512"/>
                    </a:ext>
                  </a:extLst>
                </a:gridCol>
                <a:gridCol w="1384781">
                  <a:extLst>
                    <a:ext uri="{9D8B030D-6E8A-4147-A177-3AD203B41FA5}">
                      <a16:colId xmlns:a16="http://schemas.microsoft.com/office/drawing/2014/main" val="343827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6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359D6-A45C-4595-A151-8EB227AB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37194"/>
              </p:ext>
            </p:extLst>
          </p:nvPr>
        </p:nvGraphicFramePr>
        <p:xfrm>
          <a:off x="6474941" y="3203337"/>
          <a:ext cx="46197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945">
                  <a:extLst>
                    <a:ext uri="{9D8B030D-6E8A-4147-A177-3AD203B41FA5}">
                      <a16:colId xmlns:a16="http://schemas.microsoft.com/office/drawing/2014/main" val="3261361317"/>
                    </a:ext>
                  </a:extLst>
                </a:gridCol>
                <a:gridCol w="1154945">
                  <a:extLst>
                    <a:ext uri="{9D8B030D-6E8A-4147-A177-3AD203B41FA5}">
                      <a16:colId xmlns:a16="http://schemas.microsoft.com/office/drawing/2014/main" val="2366971934"/>
                    </a:ext>
                  </a:extLst>
                </a:gridCol>
                <a:gridCol w="1154945">
                  <a:extLst>
                    <a:ext uri="{9D8B030D-6E8A-4147-A177-3AD203B41FA5}">
                      <a16:colId xmlns:a16="http://schemas.microsoft.com/office/drawing/2014/main" val="3773756520"/>
                    </a:ext>
                  </a:extLst>
                </a:gridCol>
                <a:gridCol w="1154945">
                  <a:extLst>
                    <a:ext uri="{9D8B030D-6E8A-4147-A177-3AD203B41FA5}">
                      <a16:colId xmlns:a16="http://schemas.microsoft.com/office/drawing/2014/main" val="242572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122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462DDD-B3D1-403B-9614-EC3E139E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0192"/>
              </p:ext>
            </p:extLst>
          </p:nvPr>
        </p:nvGraphicFramePr>
        <p:xfrm>
          <a:off x="1097280" y="4018693"/>
          <a:ext cx="12537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794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46A7D9-69AA-423A-8537-28A359610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610"/>
              </p:ext>
            </p:extLst>
          </p:nvPr>
        </p:nvGraphicFramePr>
        <p:xfrm>
          <a:off x="2831342" y="4018693"/>
          <a:ext cx="21978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  <a:gridCol w="1098929">
                  <a:extLst>
                    <a:ext uri="{9D8B030D-6E8A-4147-A177-3AD203B41FA5}">
                      <a16:colId xmlns:a16="http://schemas.microsoft.com/office/drawing/2014/main" val="77381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26E2A9-4A48-425F-BA94-54291C29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6876"/>
              </p:ext>
            </p:extLst>
          </p:nvPr>
        </p:nvGraphicFramePr>
        <p:xfrm>
          <a:off x="6682530" y="4018693"/>
          <a:ext cx="21978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  <a:gridCol w="1098929">
                  <a:extLst>
                    <a:ext uri="{9D8B030D-6E8A-4147-A177-3AD203B41FA5}">
                      <a16:colId xmlns:a16="http://schemas.microsoft.com/office/drawing/2014/main" val="77381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5F9B09-98D5-4ADD-9C80-AEF6991FF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78393"/>
              </p:ext>
            </p:extLst>
          </p:nvPr>
        </p:nvGraphicFramePr>
        <p:xfrm>
          <a:off x="9168714" y="4018693"/>
          <a:ext cx="19869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483">
                  <a:extLst>
                    <a:ext uri="{9D8B030D-6E8A-4147-A177-3AD203B41FA5}">
                      <a16:colId xmlns:a16="http://schemas.microsoft.com/office/drawing/2014/main" val="166478142"/>
                    </a:ext>
                  </a:extLst>
                </a:gridCol>
                <a:gridCol w="993483">
                  <a:extLst>
                    <a:ext uri="{9D8B030D-6E8A-4147-A177-3AD203B41FA5}">
                      <a16:colId xmlns:a16="http://schemas.microsoft.com/office/drawing/2014/main" val="228889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12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AF3327-F8C3-4E0C-AA33-000D27D5E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03812"/>
              </p:ext>
            </p:extLst>
          </p:nvPr>
        </p:nvGraphicFramePr>
        <p:xfrm>
          <a:off x="1097280" y="4834049"/>
          <a:ext cx="10255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95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DF7B33-C14D-48ED-870D-6A7A0D7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28055"/>
              </p:ext>
            </p:extLst>
          </p:nvPr>
        </p:nvGraphicFramePr>
        <p:xfrm>
          <a:off x="2831342" y="4854734"/>
          <a:ext cx="10255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95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C3DA85-AEEA-409B-8711-372BE209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95704"/>
              </p:ext>
            </p:extLst>
          </p:nvPr>
        </p:nvGraphicFramePr>
        <p:xfrm>
          <a:off x="4386664" y="4854734"/>
          <a:ext cx="10255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95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3B2392-773E-4707-9E24-A34696E35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56730"/>
              </p:ext>
            </p:extLst>
          </p:nvPr>
        </p:nvGraphicFramePr>
        <p:xfrm>
          <a:off x="6385961" y="4882263"/>
          <a:ext cx="109892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2705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1C18A76-B1D6-4414-B794-3CB1A39A9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50211"/>
              </p:ext>
            </p:extLst>
          </p:nvPr>
        </p:nvGraphicFramePr>
        <p:xfrm>
          <a:off x="7730373" y="4882263"/>
          <a:ext cx="1098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BB40145-97F1-4A48-AB9F-73A03DFFC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04573"/>
              </p:ext>
            </p:extLst>
          </p:nvPr>
        </p:nvGraphicFramePr>
        <p:xfrm>
          <a:off x="9019597" y="4874022"/>
          <a:ext cx="1098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CDD0C2-F679-41E3-ABDD-8CDC6561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94690"/>
              </p:ext>
            </p:extLst>
          </p:nvPr>
        </p:nvGraphicFramePr>
        <p:xfrm>
          <a:off x="10279994" y="4874022"/>
          <a:ext cx="1098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2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Mergesort</a:t>
            </a:r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50B3A-54F4-49BB-8C2E-642C06DC6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5429"/>
              </p:ext>
            </p:extLst>
          </p:nvPr>
        </p:nvGraphicFramePr>
        <p:xfrm>
          <a:off x="1097282" y="4598955"/>
          <a:ext cx="1005839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657644-3CFE-4AE6-AFF4-6796C809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6839"/>
              </p:ext>
            </p:extLst>
          </p:nvPr>
        </p:nvGraphicFramePr>
        <p:xfrm>
          <a:off x="1097280" y="3398605"/>
          <a:ext cx="3749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11313003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43827466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52698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6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359D6-A45C-4595-A151-8EB227AB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69304"/>
              </p:ext>
            </p:extLst>
          </p:nvPr>
        </p:nvGraphicFramePr>
        <p:xfrm>
          <a:off x="6256361" y="3423884"/>
          <a:ext cx="40228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703">
                  <a:extLst>
                    <a:ext uri="{9D8B030D-6E8A-4147-A177-3AD203B41FA5}">
                      <a16:colId xmlns:a16="http://schemas.microsoft.com/office/drawing/2014/main" val="2366971934"/>
                    </a:ext>
                  </a:extLst>
                </a:gridCol>
                <a:gridCol w="1005703">
                  <a:extLst>
                    <a:ext uri="{9D8B030D-6E8A-4147-A177-3AD203B41FA5}">
                      <a16:colId xmlns:a16="http://schemas.microsoft.com/office/drawing/2014/main" val="3334396902"/>
                    </a:ext>
                  </a:extLst>
                </a:gridCol>
                <a:gridCol w="1005703">
                  <a:extLst>
                    <a:ext uri="{9D8B030D-6E8A-4147-A177-3AD203B41FA5}">
                      <a16:colId xmlns:a16="http://schemas.microsoft.com/office/drawing/2014/main" val="3773756520"/>
                    </a:ext>
                  </a:extLst>
                </a:gridCol>
                <a:gridCol w="1005703">
                  <a:extLst>
                    <a:ext uri="{9D8B030D-6E8A-4147-A177-3AD203B41FA5}">
                      <a16:colId xmlns:a16="http://schemas.microsoft.com/office/drawing/2014/main" val="242572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122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462DDD-B3D1-403B-9614-EC3E139E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34239"/>
              </p:ext>
            </p:extLst>
          </p:nvPr>
        </p:nvGraphicFramePr>
        <p:xfrm>
          <a:off x="2666590" y="2118238"/>
          <a:ext cx="17563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154">
                  <a:extLst>
                    <a:ext uri="{9D8B030D-6E8A-4147-A177-3AD203B41FA5}">
                      <a16:colId xmlns:a16="http://schemas.microsoft.com/office/drawing/2014/main" val="773816586"/>
                    </a:ext>
                  </a:extLst>
                </a:gridCol>
                <a:gridCol w="878154">
                  <a:extLst>
                    <a:ext uri="{9D8B030D-6E8A-4147-A177-3AD203B41FA5}">
                      <a16:colId xmlns:a16="http://schemas.microsoft.com/office/drawing/2014/main" val="102205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26E2A9-4A48-425F-BA94-54291C29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29460"/>
              </p:ext>
            </p:extLst>
          </p:nvPr>
        </p:nvGraphicFramePr>
        <p:xfrm>
          <a:off x="6009227" y="2073833"/>
          <a:ext cx="19671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98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  <a:gridCol w="983598">
                  <a:extLst>
                    <a:ext uri="{9D8B030D-6E8A-4147-A177-3AD203B41FA5}">
                      <a16:colId xmlns:a16="http://schemas.microsoft.com/office/drawing/2014/main" val="77381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5F9B09-98D5-4ADD-9C80-AEF6991FF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74583"/>
              </p:ext>
            </p:extLst>
          </p:nvPr>
        </p:nvGraphicFramePr>
        <p:xfrm>
          <a:off x="8489092" y="2083440"/>
          <a:ext cx="2137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860">
                  <a:extLst>
                    <a:ext uri="{9D8B030D-6E8A-4147-A177-3AD203B41FA5}">
                      <a16:colId xmlns:a16="http://schemas.microsoft.com/office/drawing/2014/main" val="1861713511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228889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12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D78D52-DDC4-4406-A86B-4249478C1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61306"/>
              </p:ext>
            </p:extLst>
          </p:nvPr>
        </p:nvGraphicFramePr>
        <p:xfrm>
          <a:off x="1224141" y="2118238"/>
          <a:ext cx="987717" cy="394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717">
                  <a:extLst>
                    <a:ext uri="{9D8B030D-6E8A-4147-A177-3AD203B41FA5}">
                      <a16:colId xmlns:a16="http://schemas.microsoft.com/office/drawing/2014/main" val="2288898675"/>
                    </a:ext>
                  </a:extLst>
                </a:gridCol>
              </a:tblGrid>
              <a:tr h="39482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1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1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800" err="1"/>
              <a:t>Mergesort</a:t>
            </a:r>
            <a:endParaRPr lang="es-ES" sz="4800"/>
          </a:p>
        </p:txBody>
      </p:sp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50A4C272-4D29-48AE-AEBD-88C246FD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2F5913-8ED9-4D8A-8FE2-ACC79B6E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0" indent="0">
              <a:buNone/>
            </a:pPr>
            <a:r>
              <a:rPr lang="es-ES" sz="2800"/>
              <a:t>El mergesort en forma visual:</a:t>
            </a:r>
          </a:p>
          <a:p>
            <a:pPr marL="0" indent="0">
              <a:buNone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hlinkClick r:id="rId4"/>
              </a:rPr>
              <a:t> https://visualgo.net/es/sorting</a:t>
            </a: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 </a:t>
            </a:r>
            <a:r>
              <a:rPr lang="es-ES" sz="2000" dirty="0">
                <a:hlinkClick r:id="rId5"/>
              </a:rPr>
              <a:t>https://www.youtube.com/watch?v=XaqR3G_NVoo&amp;t=8s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1274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5C7BE-984A-4CF2-98BB-2E5D500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Definición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DCBA-870C-4349-8CB4-004CF973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just"/>
            <a:r>
              <a:rPr lang="es-ES" sz="3600" dirty="0"/>
              <a:t>Las funciones recursivas son funciones en las que, dentro de la definición, tienen por lo menos un llamado a sí mismas, ya sea en forma directa o indirecta.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1328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50B3A-54F4-49BB-8C2E-642C06DC6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95262"/>
              </p:ext>
            </p:extLst>
          </p:nvPr>
        </p:nvGraphicFramePr>
        <p:xfrm>
          <a:off x="1097282" y="2476459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657644-3CFE-4AE6-AFF4-6796C809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37160"/>
              </p:ext>
            </p:extLst>
          </p:nvPr>
        </p:nvGraphicFramePr>
        <p:xfrm>
          <a:off x="1097280" y="3586398"/>
          <a:ext cx="3749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11313003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38116651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43827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6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359D6-A45C-4595-A151-8EB227AB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94403"/>
              </p:ext>
            </p:extLst>
          </p:nvPr>
        </p:nvGraphicFramePr>
        <p:xfrm>
          <a:off x="7071909" y="3586398"/>
          <a:ext cx="40228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937">
                  <a:extLst>
                    <a:ext uri="{9D8B030D-6E8A-4147-A177-3AD203B41FA5}">
                      <a16:colId xmlns:a16="http://schemas.microsoft.com/office/drawing/2014/main" val="2366971934"/>
                    </a:ext>
                  </a:extLst>
                </a:gridCol>
                <a:gridCol w="1340937">
                  <a:extLst>
                    <a:ext uri="{9D8B030D-6E8A-4147-A177-3AD203B41FA5}">
                      <a16:colId xmlns:a16="http://schemas.microsoft.com/office/drawing/2014/main" val="3773756520"/>
                    </a:ext>
                  </a:extLst>
                </a:gridCol>
                <a:gridCol w="1340937">
                  <a:extLst>
                    <a:ext uri="{9D8B030D-6E8A-4147-A177-3AD203B41FA5}">
                      <a16:colId xmlns:a16="http://schemas.microsoft.com/office/drawing/2014/main" val="242572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122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462DDD-B3D1-403B-9614-EC3E139E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35329"/>
              </p:ext>
            </p:extLst>
          </p:nvPr>
        </p:nvGraphicFramePr>
        <p:xfrm>
          <a:off x="1097279" y="4784815"/>
          <a:ext cx="12109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961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46A7D9-69AA-423A-8537-28A359610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19251"/>
              </p:ext>
            </p:extLst>
          </p:nvPr>
        </p:nvGraphicFramePr>
        <p:xfrm>
          <a:off x="2879124" y="4799922"/>
          <a:ext cx="13658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834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26E2A9-4A48-425F-BA94-54291C29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22364"/>
              </p:ext>
            </p:extLst>
          </p:nvPr>
        </p:nvGraphicFramePr>
        <p:xfrm>
          <a:off x="7160328" y="4787634"/>
          <a:ext cx="13658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834">
                  <a:extLst>
                    <a:ext uri="{9D8B030D-6E8A-4147-A177-3AD203B41FA5}">
                      <a16:colId xmlns:a16="http://schemas.microsoft.com/office/drawing/2014/main" val="359631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08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5F9B09-98D5-4ADD-9C80-AEF6991FF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47153"/>
              </p:ext>
            </p:extLst>
          </p:nvPr>
        </p:nvGraphicFramePr>
        <p:xfrm>
          <a:off x="9662984" y="4784815"/>
          <a:ext cx="12109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962">
                  <a:extLst>
                    <a:ext uri="{9D8B030D-6E8A-4147-A177-3AD203B41FA5}">
                      <a16:colId xmlns:a16="http://schemas.microsoft.com/office/drawing/2014/main" val="228889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12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2B47A5-AD81-468E-AB76-13FA23D0A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4854"/>
              </p:ext>
            </p:extLst>
          </p:nvPr>
        </p:nvGraphicFramePr>
        <p:xfrm>
          <a:off x="2180281" y="5612392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07831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0839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629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Vector_izquierdo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Pivote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Vector_derecho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9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D287-2027-4558-8EF4-091B7D80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Quicksort: cosas a tener en cuenta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4597-2FD7-4138-8B6C-9BF66EA3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sz="3200" dirty="0"/>
              <a:t>Elección del pivote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400" dirty="0"/>
              <a:t>El primero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400" dirty="0"/>
              <a:t>El del medio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400" dirty="0"/>
              <a:t>Recorrido previo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sz="3200" dirty="0"/>
              <a:t>Partición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sz="3200" dirty="0"/>
              <a:t>Uso de vectores auxiliares</a:t>
            </a:r>
          </a:p>
        </p:txBody>
      </p:sp>
    </p:spTree>
    <p:extLst>
      <p:ext uri="{BB962C8B-B14F-4D97-AF65-F5344CB8AC3E}">
        <p14:creationId xmlns:p14="http://schemas.microsoft.com/office/powerpoint/2010/main" val="17586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50B3A-54F4-49BB-8C2E-642C06DC6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936115"/>
              </p:ext>
            </p:extLst>
          </p:nvPr>
        </p:nvGraphicFramePr>
        <p:xfrm>
          <a:off x="1097282" y="2476459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DF1BF3E-3056-436D-BD41-836429149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394244"/>
              </p:ext>
            </p:extLst>
          </p:nvPr>
        </p:nvGraphicFramePr>
        <p:xfrm>
          <a:off x="1101398" y="3815116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35A18C6E-4E39-463F-9C7B-A961B865D091}"/>
              </a:ext>
            </a:extLst>
          </p:cNvPr>
          <p:cNvSpPr/>
          <p:nvPr/>
        </p:nvSpPr>
        <p:spPr>
          <a:xfrm>
            <a:off x="3237470" y="2026508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462985F-5465-46BC-9608-EA4AA8A40E61}"/>
              </a:ext>
            </a:extLst>
          </p:cNvPr>
          <p:cNvSpPr/>
          <p:nvPr/>
        </p:nvSpPr>
        <p:spPr>
          <a:xfrm>
            <a:off x="4637903" y="3314549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42F97FC-DE2C-4FFF-B842-ED6B16709447}"/>
              </a:ext>
            </a:extLst>
          </p:cNvPr>
          <p:cNvSpPr/>
          <p:nvPr/>
        </p:nvSpPr>
        <p:spPr>
          <a:xfrm>
            <a:off x="10363221" y="3331022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E55444B-8BCC-46D0-A91F-06416DCC7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969129"/>
              </p:ext>
            </p:extLst>
          </p:nvPr>
        </p:nvGraphicFramePr>
        <p:xfrm>
          <a:off x="1105515" y="5264984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52291536-AA49-4AC2-8CCF-2A15013D190A}"/>
              </a:ext>
            </a:extLst>
          </p:cNvPr>
          <p:cNvSpPr/>
          <p:nvPr/>
        </p:nvSpPr>
        <p:spPr>
          <a:xfrm>
            <a:off x="4654376" y="4752060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02E792F-871E-40A1-9E4A-54C194E54415}"/>
              </a:ext>
            </a:extLst>
          </p:cNvPr>
          <p:cNvSpPr/>
          <p:nvPr/>
        </p:nvSpPr>
        <p:spPr>
          <a:xfrm>
            <a:off x="8872168" y="4768533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2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Quicksort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E55444B-8BCC-46D0-A91F-06416DCC7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021243"/>
              </p:ext>
            </p:extLst>
          </p:nvPr>
        </p:nvGraphicFramePr>
        <p:xfrm>
          <a:off x="1105515" y="2398206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s-E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s-E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52291536-AA49-4AC2-8CCF-2A15013D190A}"/>
              </a:ext>
            </a:extLst>
          </p:cNvPr>
          <p:cNvSpPr/>
          <p:nvPr/>
        </p:nvSpPr>
        <p:spPr>
          <a:xfrm>
            <a:off x="6038336" y="1885282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02E792F-871E-40A1-9E4A-54C194E54415}"/>
              </a:ext>
            </a:extLst>
          </p:cNvPr>
          <p:cNvSpPr/>
          <p:nvPr/>
        </p:nvSpPr>
        <p:spPr>
          <a:xfrm>
            <a:off x="8872168" y="1901755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709E69D-46BC-449C-9E8F-18BBB2FAA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503502"/>
              </p:ext>
            </p:extLst>
          </p:nvPr>
        </p:nvGraphicFramePr>
        <p:xfrm>
          <a:off x="1109631" y="3761570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s-E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s-E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46E3074C-B16A-4F41-AE0B-B92A2F879E64}"/>
              </a:ext>
            </a:extLst>
          </p:cNvPr>
          <p:cNvSpPr/>
          <p:nvPr/>
        </p:nvSpPr>
        <p:spPr>
          <a:xfrm>
            <a:off x="6042452" y="3248646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3899C7-1B4B-4638-9896-9F0ED7CE383C}"/>
              </a:ext>
            </a:extLst>
          </p:cNvPr>
          <p:cNvSpPr/>
          <p:nvPr/>
        </p:nvSpPr>
        <p:spPr>
          <a:xfrm>
            <a:off x="7479967" y="3265119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C0B01ECA-499A-4FD6-9190-6A3FD8E55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108586"/>
              </p:ext>
            </p:extLst>
          </p:nvPr>
        </p:nvGraphicFramePr>
        <p:xfrm>
          <a:off x="1113749" y="5186723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s-E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s-E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28" name="Arrow: Down 27">
            <a:extLst>
              <a:ext uri="{FF2B5EF4-FFF2-40B4-BE49-F238E27FC236}">
                <a16:creationId xmlns:a16="http://schemas.microsoft.com/office/drawing/2014/main" id="{A6CE3F61-4499-40DC-8A14-0EFBBFDDCE00}"/>
              </a:ext>
            </a:extLst>
          </p:cNvPr>
          <p:cNvSpPr/>
          <p:nvPr/>
        </p:nvSpPr>
        <p:spPr>
          <a:xfrm>
            <a:off x="6046570" y="4673799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A1DCAAC-A095-496E-80A5-61B17B97FB25}"/>
              </a:ext>
            </a:extLst>
          </p:cNvPr>
          <p:cNvSpPr/>
          <p:nvPr/>
        </p:nvSpPr>
        <p:spPr>
          <a:xfrm>
            <a:off x="7484085" y="4690272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9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Quicksort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C0B01ECA-499A-4FD6-9190-6A3FD8E55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691812"/>
              </p:ext>
            </p:extLst>
          </p:nvPr>
        </p:nvGraphicFramePr>
        <p:xfrm>
          <a:off x="1113749" y="2492940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s-E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s-E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28" name="Arrow: Down 27">
            <a:extLst>
              <a:ext uri="{FF2B5EF4-FFF2-40B4-BE49-F238E27FC236}">
                <a16:creationId xmlns:a16="http://schemas.microsoft.com/office/drawing/2014/main" id="{A6CE3F61-4499-40DC-8A14-0EFBBFDDCE00}"/>
              </a:ext>
            </a:extLst>
          </p:cNvPr>
          <p:cNvSpPr/>
          <p:nvPr/>
        </p:nvSpPr>
        <p:spPr>
          <a:xfrm>
            <a:off x="7319319" y="1980016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A1DCAAC-A095-496E-80A5-61B17B97FB25}"/>
              </a:ext>
            </a:extLst>
          </p:cNvPr>
          <p:cNvSpPr/>
          <p:nvPr/>
        </p:nvSpPr>
        <p:spPr>
          <a:xfrm>
            <a:off x="7650911" y="1996489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3267EF78-B8AE-492E-9A70-E6FF194CD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212870"/>
              </p:ext>
            </p:extLst>
          </p:nvPr>
        </p:nvGraphicFramePr>
        <p:xfrm>
          <a:off x="1117866" y="3757449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s-E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s-E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E7BE9B82-26EE-4329-AAFD-CF0740735BE8}"/>
              </a:ext>
            </a:extLst>
          </p:cNvPr>
          <p:cNvSpPr/>
          <p:nvPr/>
        </p:nvSpPr>
        <p:spPr>
          <a:xfrm>
            <a:off x="7508787" y="3244525"/>
            <a:ext cx="160638" cy="34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3823FC9-6AA2-4575-8720-5B7C5B27D4C7}"/>
              </a:ext>
            </a:extLst>
          </p:cNvPr>
          <p:cNvSpPr/>
          <p:nvPr/>
        </p:nvSpPr>
        <p:spPr>
          <a:xfrm>
            <a:off x="6054818" y="3260998"/>
            <a:ext cx="160638" cy="3450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59151A2-946E-4C56-908E-E84A016B5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730527"/>
              </p:ext>
            </p:extLst>
          </p:nvPr>
        </p:nvGraphicFramePr>
        <p:xfrm>
          <a:off x="1109625" y="5096105"/>
          <a:ext cx="100583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s-E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s-E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9CA-DF52-4D71-AF89-417ABE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59151A2-946E-4C56-908E-E84A016B5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531786"/>
              </p:ext>
            </p:extLst>
          </p:nvPr>
        </p:nvGraphicFramePr>
        <p:xfrm>
          <a:off x="2063578" y="3773935"/>
          <a:ext cx="90921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872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F4812E-0ABA-4A36-A5B3-C0858E84C642}"/>
              </a:ext>
            </a:extLst>
          </p:cNvPr>
          <p:cNvSpPr txBox="1"/>
          <p:nvPr/>
        </p:nvSpPr>
        <p:spPr>
          <a:xfrm>
            <a:off x="1223318" y="1977078"/>
            <a:ext cx="9932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Ordenar los siguientes vectores por los métodos </a:t>
            </a:r>
            <a:r>
              <a:rPr lang="es-ES" sz="2400" dirty="0" err="1"/>
              <a:t>merge</a:t>
            </a:r>
            <a:r>
              <a:rPr lang="es-ES" sz="2400" dirty="0"/>
              <a:t> y </a:t>
            </a:r>
            <a:r>
              <a:rPr lang="es-ES" sz="2400" dirty="0" err="1"/>
              <a:t>quicksort</a:t>
            </a:r>
            <a:r>
              <a:rPr lang="es-ES" sz="2400" dirty="0"/>
              <a:t> (tomando al primer elemento como pivote), indicando cómo quedan en cada paso. Además, contar en cada caso, la cantidad de comparaciones y la cantidad de intercambios realizados.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D3AA6-9284-4738-9D62-60F1E755C5A8}"/>
              </a:ext>
            </a:extLst>
          </p:cNvPr>
          <p:cNvSpPr txBox="1"/>
          <p:nvPr/>
        </p:nvSpPr>
        <p:spPr>
          <a:xfrm>
            <a:off x="1346888" y="3756452"/>
            <a:ext cx="60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a)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500333B5-925D-4B9D-A00C-92816AD1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034153"/>
              </p:ext>
            </p:extLst>
          </p:nvPr>
        </p:nvGraphicFramePr>
        <p:xfrm>
          <a:off x="2067694" y="4976662"/>
          <a:ext cx="90921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872">
                  <a:extLst>
                    <a:ext uri="{9D8B030D-6E8A-4147-A177-3AD203B41FA5}">
                      <a16:colId xmlns:a16="http://schemas.microsoft.com/office/drawing/2014/main" val="1725980068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2231750500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3892328535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2850696003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1851365046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3020228056"/>
                    </a:ext>
                  </a:extLst>
                </a:gridCol>
                <a:gridCol w="1298872">
                  <a:extLst>
                    <a:ext uri="{9D8B030D-6E8A-4147-A177-3AD203B41FA5}">
                      <a16:colId xmlns:a16="http://schemas.microsoft.com/office/drawing/2014/main" val="2071217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77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D1C51C-FD43-4A1F-A556-B0F88F1CDF93}"/>
              </a:ext>
            </a:extLst>
          </p:cNvPr>
          <p:cNvSpPr txBox="1"/>
          <p:nvPr/>
        </p:nvSpPr>
        <p:spPr>
          <a:xfrm>
            <a:off x="1351004" y="4959179"/>
            <a:ext cx="60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2819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4765-7F7A-4038-9268-E1340C09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función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F924-544C-4185-887D-5AA428B2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iterativo</a:t>
            </a:r>
          </a:p>
          <a:p>
            <a:r>
              <a:rPr lang="es-ES" sz="2800" dirty="0"/>
              <a:t>	n! = n * (n – 1) * (n – 2) * (n – 3) … 2 *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Recursivo</a:t>
            </a:r>
          </a:p>
          <a:p>
            <a:r>
              <a:rPr lang="es-ES" sz="2800" dirty="0"/>
              <a:t>	n! = n * (n – 1)!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8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TextBox 1">
            <a:extLst>
              <a:ext uri="{FF2B5EF4-FFF2-40B4-BE49-F238E27FC236}">
                <a16:creationId xmlns:a16="http://schemas.microsoft.com/office/drawing/2014/main" id="{15AFBE29-D641-442D-918E-E1AD89C78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678225"/>
              </p:ext>
            </p:extLst>
          </p:nvPr>
        </p:nvGraphicFramePr>
        <p:xfrm>
          <a:off x="4741863" y="450066"/>
          <a:ext cx="6797675" cy="595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832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Funcionamiento interno de la memoria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9AE7A-5BB3-49F8-AD00-1408FDFA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7" y="3717123"/>
            <a:ext cx="2131643" cy="1854479"/>
          </a:xfr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83B7401A-DD53-4F77-958C-ABD68B1F8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743758"/>
            <a:ext cx="6798082" cy="53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Funcionamiento interno de la memoria</a:t>
            </a:r>
            <a:endParaRPr lang="es-ES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7F33C-2579-4320-BFD7-4A55D8750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42" y="2715757"/>
            <a:ext cx="2720340" cy="1196340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03DBE2-026D-4581-81F0-BB38E7A3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49" y="2240280"/>
            <a:ext cx="3139440" cy="237744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4372-F716-4282-ADEE-DFD8DBAC4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05" y="1882656"/>
            <a:ext cx="321564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C0E0C3-26ED-4AC0-B46C-9B9BFD8F0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50112"/>
            <a:ext cx="6275667" cy="4957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Tail call optimization (TCO)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744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Función factorial con TCO</a:t>
            </a:r>
            <a:endParaRPr lang="es-E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3A064-93D7-45C5-97C1-DBF3FFDC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3" y="2088293"/>
            <a:ext cx="10493413" cy="3929448"/>
          </a:xfrm>
        </p:spPr>
      </p:pic>
    </p:spTree>
    <p:extLst>
      <p:ext uri="{BB962C8B-B14F-4D97-AF65-F5344CB8AC3E}">
        <p14:creationId xmlns:p14="http://schemas.microsoft.com/office/powerpoint/2010/main" val="13696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77" y="101110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Recursión anidada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97F8B-0F13-4F03-B5D2-86A780DD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07" y="2298357"/>
            <a:ext cx="7537622" cy="22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2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</Words>
  <Application>Microsoft Office PowerPoint</Application>
  <PresentationFormat>Widescreen</PresentationFormat>
  <Paragraphs>214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Recursión</vt:lpstr>
      <vt:lpstr>Definición</vt:lpstr>
      <vt:lpstr>Ejemplo: función factorial</vt:lpstr>
      <vt:lpstr>PowerPoint Presentation</vt:lpstr>
      <vt:lpstr>Funcionamiento interno de la memoria</vt:lpstr>
      <vt:lpstr>Funcionamiento interno de la memoria</vt:lpstr>
      <vt:lpstr>Tail call optimization (TCO)</vt:lpstr>
      <vt:lpstr>Función factorial con TCO</vt:lpstr>
      <vt:lpstr>Recursión anidada</vt:lpstr>
      <vt:lpstr>Recursión múltiple</vt:lpstr>
      <vt:lpstr>Recursión múltiple</vt:lpstr>
      <vt:lpstr>Divide y vencerás</vt:lpstr>
      <vt:lpstr>Divide y vencerás</vt:lpstr>
      <vt:lpstr>Ejemplo: potencia(a, b)</vt:lpstr>
      <vt:lpstr>Ordenamientos que usan D y V</vt:lpstr>
      <vt:lpstr>Ordenamientos que usan D y V</vt:lpstr>
      <vt:lpstr>Mergesort</vt:lpstr>
      <vt:lpstr>Mergesort</vt:lpstr>
      <vt:lpstr>Mergesort</vt:lpstr>
      <vt:lpstr>Quicksort</vt:lpstr>
      <vt:lpstr>Quicksort: cosas a tener en cuenta</vt:lpstr>
      <vt:lpstr>Quicksort</vt:lpstr>
      <vt:lpstr>Quicksort</vt:lpstr>
      <vt:lpstr>Quicksort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Recursión</dc:title>
  <dc:creator>ANDRES ALBERTO JUAREZ</dc:creator>
  <cp:lastModifiedBy>ANDRES ALBERTO JUAREZ</cp:lastModifiedBy>
  <cp:revision>1</cp:revision>
  <dcterms:created xsi:type="dcterms:W3CDTF">2019-10-21T21:56:19Z</dcterms:created>
  <dcterms:modified xsi:type="dcterms:W3CDTF">2019-10-21T21:57:30Z</dcterms:modified>
</cp:coreProperties>
</file>