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57" r:id="rId4"/>
    <p:sldId id="261" r:id="rId5"/>
    <p:sldId id="259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29042-585D-4336-A61F-E15344539C81}" v="28" dt="2023-11-17T07:03:0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otelho" userId="7f2d48da7f33fcc3" providerId="LiveId" clId="{7CF29042-585D-4336-A61F-E15344539C81}"/>
    <pc:docChg chg="undo custSel addSld delSld modSld sldOrd">
      <pc:chgData name="Lucas Botelho" userId="7f2d48da7f33fcc3" providerId="LiveId" clId="{7CF29042-585D-4336-A61F-E15344539C81}" dt="2023-11-17T08:42:46.899" v="2791" actId="20577"/>
      <pc:docMkLst>
        <pc:docMk/>
      </pc:docMkLst>
      <pc:sldChg chg="modSp mod">
        <pc:chgData name="Lucas Botelho" userId="7f2d48da7f33fcc3" providerId="LiveId" clId="{7CF29042-585D-4336-A61F-E15344539C81}" dt="2023-11-17T07:04:15.262" v="2775" actId="1076"/>
        <pc:sldMkLst>
          <pc:docMk/>
          <pc:sldMk cId="3603122685" sldId="256"/>
        </pc:sldMkLst>
        <pc:spChg chg="mod">
          <ac:chgData name="Lucas Botelho" userId="7f2d48da7f33fcc3" providerId="LiveId" clId="{7CF29042-585D-4336-A61F-E15344539C81}" dt="2023-11-17T07:04:15.262" v="2775" actId="1076"/>
          <ac:spMkLst>
            <pc:docMk/>
            <pc:sldMk cId="3603122685" sldId="256"/>
            <ac:spMk id="2" creationId="{74BBE6A9-64E1-597A-BA27-99C9E2688E39}"/>
          </ac:spMkLst>
        </pc:spChg>
      </pc:sldChg>
      <pc:sldChg chg="del">
        <pc:chgData name="Lucas Botelho" userId="7f2d48da7f33fcc3" providerId="LiveId" clId="{7CF29042-585D-4336-A61F-E15344539C81}" dt="2023-11-17T07:05:25.779" v="2776" actId="2696"/>
        <pc:sldMkLst>
          <pc:docMk/>
          <pc:sldMk cId="3377461269" sldId="258"/>
        </pc:sldMkLst>
      </pc:sldChg>
      <pc:sldChg chg="addSp delSp modSp mod">
        <pc:chgData name="Lucas Botelho" userId="7f2d48da7f33fcc3" providerId="LiveId" clId="{7CF29042-585D-4336-A61F-E15344539C81}" dt="2023-11-17T06:25:46.114" v="915" actId="20577"/>
        <pc:sldMkLst>
          <pc:docMk/>
          <pc:sldMk cId="3271734854" sldId="259"/>
        </pc:sldMkLst>
        <pc:spChg chg="del mod">
          <ac:chgData name="Lucas Botelho" userId="7f2d48da7f33fcc3" providerId="LiveId" clId="{7CF29042-585D-4336-A61F-E15344539C81}" dt="2023-11-17T06:18:50.646" v="816" actId="478"/>
          <ac:spMkLst>
            <pc:docMk/>
            <pc:sldMk cId="3271734854" sldId="259"/>
            <ac:spMk id="3" creationId="{7B90B4AF-50B7-BFFB-13DE-6E25FFD29DC2}"/>
          </ac:spMkLst>
        </pc:spChg>
        <pc:spChg chg="add del mod">
          <ac:chgData name="Lucas Botelho" userId="7f2d48da7f33fcc3" providerId="LiveId" clId="{7CF29042-585D-4336-A61F-E15344539C81}" dt="2023-11-17T06:18:52.807" v="817" actId="478"/>
          <ac:spMkLst>
            <pc:docMk/>
            <pc:sldMk cId="3271734854" sldId="259"/>
            <ac:spMk id="12" creationId="{61C11C84-E6C2-4581-1E1C-5ED467EF70DB}"/>
          </ac:spMkLst>
        </pc:spChg>
        <pc:spChg chg="add mod">
          <ac:chgData name="Lucas Botelho" userId="7f2d48da7f33fcc3" providerId="LiveId" clId="{7CF29042-585D-4336-A61F-E15344539C81}" dt="2023-11-17T06:23:50.269" v="843" actId="1076"/>
          <ac:spMkLst>
            <pc:docMk/>
            <pc:sldMk cId="3271734854" sldId="259"/>
            <ac:spMk id="13" creationId="{B7F51649-8C47-A555-38C0-30F7903CF8A4}"/>
          </ac:spMkLst>
        </pc:spChg>
        <pc:spChg chg="add mod">
          <ac:chgData name="Lucas Botelho" userId="7f2d48da7f33fcc3" providerId="LiveId" clId="{7CF29042-585D-4336-A61F-E15344539C81}" dt="2023-11-17T06:25:46.114" v="915" actId="20577"/>
          <ac:spMkLst>
            <pc:docMk/>
            <pc:sldMk cId="3271734854" sldId="259"/>
            <ac:spMk id="14" creationId="{01201B07-A32A-9DC2-2E31-FCF1E2BC0E53}"/>
          </ac:spMkLst>
        </pc:spChg>
        <pc:picChg chg="del mod">
          <ac:chgData name="Lucas Botelho" userId="7f2d48da7f33fcc3" providerId="LiveId" clId="{7CF29042-585D-4336-A61F-E15344539C81}" dt="2023-11-17T06:23:16.895" v="840" actId="478"/>
          <ac:picMkLst>
            <pc:docMk/>
            <pc:sldMk cId="3271734854" sldId="259"/>
            <ac:picMk id="10" creationId="{A8B59666-73F2-DCDE-5923-E4B01A072450}"/>
          </ac:picMkLst>
        </pc:picChg>
        <pc:picChg chg="add del mod">
          <ac:chgData name="Lucas Botelho" userId="7f2d48da7f33fcc3" providerId="LiveId" clId="{7CF29042-585D-4336-A61F-E15344539C81}" dt="2023-11-17T06:22:26.364" v="833" actId="478"/>
          <ac:picMkLst>
            <pc:docMk/>
            <pc:sldMk cId="3271734854" sldId="259"/>
            <ac:picMk id="18" creationId="{9222FD07-4F83-08BD-19C0-D5F59A488FA3}"/>
          </ac:picMkLst>
        </pc:picChg>
        <pc:picChg chg="add mod ord">
          <ac:chgData name="Lucas Botelho" userId="7f2d48da7f33fcc3" providerId="LiveId" clId="{7CF29042-585D-4336-A61F-E15344539C81}" dt="2023-11-17T06:23:44.534" v="842" actId="167"/>
          <ac:picMkLst>
            <pc:docMk/>
            <pc:sldMk cId="3271734854" sldId="259"/>
            <ac:picMk id="20" creationId="{CFF60ECF-7913-F694-8CEA-1AECC2A87CC8}"/>
          </ac:picMkLst>
        </pc:picChg>
        <pc:cxnChg chg="add mod">
          <ac:chgData name="Lucas Botelho" userId="7f2d48da7f33fcc3" providerId="LiveId" clId="{7CF29042-585D-4336-A61F-E15344539C81}" dt="2023-11-17T06:23:55.007" v="844" actId="14100"/>
          <ac:cxnSpMkLst>
            <pc:docMk/>
            <pc:sldMk cId="3271734854" sldId="259"/>
            <ac:cxnSpMk id="15" creationId="{BEE3CCC3-83F8-7831-299E-58DAFBC1FD59}"/>
          </ac:cxnSpMkLst>
        </pc:cxnChg>
      </pc:sldChg>
      <pc:sldChg chg="addSp delSp modSp mod">
        <pc:chgData name="Lucas Botelho" userId="7f2d48da7f33fcc3" providerId="LiveId" clId="{7CF29042-585D-4336-A61F-E15344539C81}" dt="2023-11-17T08:42:46.899" v="2791" actId="20577"/>
        <pc:sldMkLst>
          <pc:docMk/>
          <pc:sldMk cId="1976120081" sldId="260"/>
        </pc:sldMkLst>
        <pc:spChg chg="mod">
          <ac:chgData name="Lucas Botelho" userId="7f2d48da7f33fcc3" providerId="LiveId" clId="{7CF29042-585D-4336-A61F-E15344539C81}" dt="2023-11-17T06:48:59.161" v="1560" actId="20577"/>
          <ac:spMkLst>
            <pc:docMk/>
            <pc:sldMk cId="1976120081" sldId="260"/>
            <ac:spMk id="2" creationId="{74BBE6A9-64E1-597A-BA27-99C9E2688E39}"/>
          </ac:spMkLst>
        </pc:spChg>
        <pc:spChg chg="mod">
          <ac:chgData name="Lucas Botelho" userId="7f2d48da7f33fcc3" providerId="LiveId" clId="{7CF29042-585D-4336-A61F-E15344539C81}" dt="2023-11-17T08:42:46.899" v="2791" actId="20577"/>
          <ac:spMkLst>
            <pc:docMk/>
            <pc:sldMk cId="1976120081" sldId="260"/>
            <ac:spMk id="3" creationId="{7B90B4AF-50B7-BFFB-13DE-6E25FFD29DC2}"/>
          </ac:spMkLst>
        </pc:spChg>
        <pc:picChg chg="add del mod">
          <ac:chgData name="Lucas Botelho" userId="7f2d48da7f33fcc3" providerId="LiveId" clId="{7CF29042-585D-4336-A61F-E15344539C81}" dt="2023-11-17T04:36:42.059" v="53" actId="478"/>
          <ac:picMkLst>
            <pc:docMk/>
            <pc:sldMk cId="1976120081" sldId="260"/>
            <ac:picMk id="5" creationId="{501FBAC0-5F0C-C348-D95B-0119E91F0B6D}"/>
          </ac:picMkLst>
        </pc:picChg>
      </pc:sldChg>
      <pc:sldChg chg="addSp delSp modSp add mod ord">
        <pc:chgData name="Lucas Botelho" userId="7f2d48da7f33fcc3" providerId="LiveId" clId="{7CF29042-585D-4336-A61F-E15344539C81}" dt="2023-11-17T06:07:41.435" v="638" actId="207"/>
        <pc:sldMkLst>
          <pc:docMk/>
          <pc:sldMk cId="83766694" sldId="262"/>
        </pc:sldMkLst>
        <pc:spChg chg="mod">
          <ac:chgData name="Lucas Botelho" userId="7f2d48da7f33fcc3" providerId="LiveId" clId="{7CF29042-585D-4336-A61F-E15344539C81}" dt="2023-11-17T04:32:41.820" v="49" actId="20577"/>
          <ac:spMkLst>
            <pc:docMk/>
            <pc:sldMk cId="83766694" sldId="262"/>
            <ac:spMk id="2" creationId="{74BBE6A9-64E1-597A-BA27-99C9E2688E39}"/>
          </ac:spMkLst>
        </pc:spChg>
        <pc:spChg chg="del mod">
          <ac:chgData name="Lucas Botelho" userId="7f2d48da7f33fcc3" providerId="LiveId" clId="{7CF29042-585D-4336-A61F-E15344539C81}" dt="2023-11-17T04:40:17.974" v="132" actId="478"/>
          <ac:spMkLst>
            <pc:docMk/>
            <pc:sldMk cId="83766694" sldId="262"/>
            <ac:spMk id="3" creationId="{7B90B4AF-50B7-BFFB-13DE-6E25FFD29DC2}"/>
          </ac:spMkLst>
        </pc:spChg>
        <pc:spChg chg="add mod">
          <ac:chgData name="Lucas Botelho" userId="7f2d48da7f33fcc3" providerId="LiveId" clId="{7CF29042-585D-4336-A61F-E15344539C81}" dt="2023-11-17T05:59:01.413" v="407" actId="1076"/>
          <ac:spMkLst>
            <pc:docMk/>
            <pc:sldMk cId="83766694" sldId="262"/>
            <ac:spMk id="7" creationId="{7DA6DFD1-C925-65E4-D214-AA5C735496E7}"/>
          </ac:spMkLst>
        </pc:spChg>
        <pc:spChg chg="add del">
          <ac:chgData name="Lucas Botelho" userId="7f2d48da7f33fcc3" providerId="LiveId" clId="{7CF29042-585D-4336-A61F-E15344539C81}" dt="2023-11-17T04:38:44.430" v="109"/>
          <ac:spMkLst>
            <pc:docMk/>
            <pc:sldMk cId="83766694" sldId="262"/>
            <ac:spMk id="8" creationId="{79417DBB-14C9-8976-AF93-FFB402905E64}"/>
          </ac:spMkLst>
        </pc:spChg>
        <pc:spChg chg="add del mod">
          <ac:chgData name="Lucas Botelho" userId="7f2d48da7f33fcc3" providerId="LiveId" clId="{7CF29042-585D-4336-A61F-E15344539C81}" dt="2023-11-17T04:40:23.112" v="133" actId="478"/>
          <ac:spMkLst>
            <pc:docMk/>
            <pc:sldMk cId="83766694" sldId="262"/>
            <ac:spMk id="10" creationId="{CCCAE502-2F57-39A1-86E4-0A9BC9B52C5D}"/>
          </ac:spMkLst>
        </pc:spChg>
        <pc:spChg chg="add mod">
          <ac:chgData name="Lucas Botelho" userId="7f2d48da7f33fcc3" providerId="LiveId" clId="{7CF29042-585D-4336-A61F-E15344539C81}" dt="2023-11-17T05:59:01.413" v="407" actId="1076"/>
          <ac:spMkLst>
            <pc:docMk/>
            <pc:sldMk cId="83766694" sldId="262"/>
            <ac:spMk id="13" creationId="{B87FBDDD-9A7E-82F2-5321-132B895EDA30}"/>
          </ac:spMkLst>
        </pc:spChg>
        <pc:spChg chg="add mod">
          <ac:chgData name="Lucas Botelho" userId="7f2d48da7f33fcc3" providerId="LiveId" clId="{7CF29042-585D-4336-A61F-E15344539C81}" dt="2023-11-17T05:59:01.413" v="407" actId="1076"/>
          <ac:spMkLst>
            <pc:docMk/>
            <pc:sldMk cId="83766694" sldId="262"/>
            <ac:spMk id="16" creationId="{8454E069-67C6-7362-D654-C45750D61AD8}"/>
          </ac:spMkLst>
        </pc:spChg>
        <pc:spChg chg="add mod">
          <ac:chgData name="Lucas Botelho" userId="7f2d48da7f33fcc3" providerId="LiveId" clId="{7CF29042-585D-4336-A61F-E15344539C81}" dt="2023-11-17T06:06:33.417" v="570" actId="12789"/>
          <ac:spMkLst>
            <pc:docMk/>
            <pc:sldMk cId="83766694" sldId="262"/>
            <ac:spMk id="19" creationId="{11332EC9-6D7A-0E95-4190-DBDDF2D4EEB9}"/>
          </ac:spMkLst>
        </pc:spChg>
        <pc:spChg chg="add mod">
          <ac:chgData name="Lucas Botelho" userId="7f2d48da7f33fcc3" providerId="LiveId" clId="{7CF29042-585D-4336-A61F-E15344539C81}" dt="2023-11-17T06:07:26.492" v="637" actId="20577"/>
          <ac:spMkLst>
            <pc:docMk/>
            <pc:sldMk cId="83766694" sldId="262"/>
            <ac:spMk id="22" creationId="{BCB6D451-4BD8-2F56-3519-06F2826E7D6A}"/>
          </ac:spMkLst>
        </pc:spChg>
        <pc:spChg chg="add mod">
          <ac:chgData name="Lucas Botelho" userId="7f2d48da7f33fcc3" providerId="LiveId" clId="{7CF29042-585D-4336-A61F-E15344539C81}" dt="2023-11-17T06:07:41.435" v="638" actId="207"/>
          <ac:spMkLst>
            <pc:docMk/>
            <pc:sldMk cId="83766694" sldId="262"/>
            <ac:spMk id="25" creationId="{79669543-CFE1-3F47-A0D5-73375BE04B2E}"/>
          </ac:spMkLst>
        </pc:spChg>
        <pc:picChg chg="del">
          <ac:chgData name="Lucas Botelho" userId="7f2d48da7f33fcc3" providerId="LiveId" clId="{7CF29042-585D-4336-A61F-E15344539C81}" dt="2023-11-17T04:36:54.028" v="54" actId="478"/>
          <ac:picMkLst>
            <pc:docMk/>
            <pc:sldMk cId="83766694" sldId="262"/>
            <ac:picMk id="5" creationId="{4C1FCC2F-F2FF-6C86-FAC8-6455610E14D5}"/>
          </ac:picMkLst>
        </pc:picChg>
        <pc:picChg chg="add mod">
          <ac:chgData name="Lucas Botelho" userId="7f2d48da7f33fcc3" providerId="LiveId" clId="{7CF29042-585D-4336-A61F-E15344539C81}" dt="2023-11-17T05:59:01.413" v="407" actId="1076"/>
          <ac:picMkLst>
            <pc:docMk/>
            <pc:sldMk cId="83766694" sldId="262"/>
            <ac:picMk id="6" creationId="{D43E41C3-3060-AFEB-0811-150F1AFCA7B8}"/>
          </ac:picMkLst>
        </pc:picChg>
        <pc:picChg chg="add mod">
          <ac:chgData name="Lucas Botelho" userId="7f2d48da7f33fcc3" providerId="LiveId" clId="{7CF29042-585D-4336-A61F-E15344539C81}" dt="2023-11-17T05:59:01.413" v="407" actId="1076"/>
          <ac:picMkLst>
            <pc:docMk/>
            <pc:sldMk cId="83766694" sldId="262"/>
            <ac:picMk id="12" creationId="{E715E63D-9D98-8FAA-8296-4C31944A57D0}"/>
          </ac:picMkLst>
        </pc:picChg>
        <pc:picChg chg="add mod">
          <ac:chgData name="Lucas Botelho" userId="7f2d48da7f33fcc3" providerId="LiveId" clId="{7CF29042-585D-4336-A61F-E15344539C81}" dt="2023-11-17T05:59:01.413" v="407" actId="1076"/>
          <ac:picMkLst>
            <pc:docMk/>
            <pc:sldMk cId="83766694" sldId="262"/>
            <ac:picMk id="15" creationId="{46F3896F-83D5-7ACB-9EC6-C7CBFB71D323}"/>
          </ac:picMkLst>
        </pc:picChg>
        <pc:picChg chg="add mod">
          <ac:chgData name="Lucas Botelho" userId="7f2d48da7f33fcc3" providerId="LiveId" clId="{7CF29042-585D-4336-A61F-E15344539C81}" dt="2023-11-17T05:59:01.413" v="407" actId="1076"/>
          <ac:picMkLst>
            <pc:docMk/>
            <pc:sldMk cId="83766694" sldId="262"/>
            <ac:picMk id="18" creationId="{37CECFAD-6058-65E6-EF14-425E64DE81AE}"/>
          </ac:picMkLst>
        </pc:picChg>
        <pc:picChg chg="add mod">
          <ac:chgData name="Lucas Botelho" userId="7f2d48da7f33fcc3" providerId="LiveId" clId="{7CF29042-585D-4336-A61F-E15344539C81}" dt="2023-11-17T06:01:41.625" v="467" actId="1076"/>
          <ac:picMkLst>
            <pc:docMk/>
            <pc:sldMk cId="83766694" sldId="262"/>
            <ac:picMk id="21" creationId="{7FE54E7A-0BDE-811B-3D53-DCF9C1075927}"/>
          </ac:picMkLst>
        </pc:picChg>
        <pc:picChg chg="add mod">
          <ac:chgData name="Lucas Botelho" userId="7f2d48da7f33fcc3" providerId="LiveId" clId="{7CF29042-585D-4336-A61F-E15344539C81}" dt="2023-11-17T06:03:13.808" v="478" actId="1076"/>
          <ac:picMkLst>
            <pc:docMk/>
            <pc:sldMk cId="83766694" sldId="262"/>
            <ac:picMk id="24" creationId="{B9449725-E072-5E8F-FB00-958108881299}"/>
          </ac:picMkLst>
        </pc:picChg>
      </pc:sldChg>
      <pc:sldChg chg="addSp delSp modSp add mod">
        <pc:chgData name="Lucas Botelho" userId="7f2d48da7f33fcc3" providerId="LiveId" clId="{7CF29042-585D-4336-A61F-E15344539C81}" dt="2023-11-17T06:20:28.621" v="823" actId="120"/>
        <pc:sldMkLst>
          <pc:docMk/>
          <pc:sldMk cId="2963535364" sldId="263"/>
        </pc:sldMkLst>
        <pc:spChg chg="del">
          <ac:chgData name="Lucas Botelho" userId="7f2d48da7f33fcc3" providerId="LiveId" clId="{7CF29042-585D-4336-A61F-E15344539C81}" dt="2023-11-17T06:18:37.284" v="814" actId="478"/>
          <ac:spMkLst>
            <pc:docMk/>
            <pc:sldMk cId="2963535364" sldId="263"/>
            <ac:spMk id="3" creationId="{7B90B4AF-50B7-BFFB-13DE-6E25FFD29DC2}"/>
          </ac:spMkLst>
        </pc:spChg>
        <pc:spChg chg="add mod">
          <ac:chgData name="Lucas Botelho" userId="7f2d48da7f33fcc3" providerId="LiveId" clId="{7CF29042-585D-4336-A61F-E15344539C81}" dt="2023-11-17T06:14:33.123" v="671" actId="14100"/>
          <ac:spMkLst>
            <pc:docMk/>
            <pc:sldMk cId="2963535364" sldId="263"/>
            <ac:spMk id="6" creationId="{A43443FB-ABF7-9CF4-6164-DFEA6E02D96D}"/>
          </ac:spMkLst>
        </pc:spChg>
        <pc:spChg chg="add del mod">
          <ac:chgData name="Lucas Botelho" userId="7f2d48da7f33fcc3" providerId="LiveId" clId="{7CF29042-585D-4336-A61F-E15344539C81}" dt="2023-11-17T06:15:07.041" v="675"/>
          <ac:spMkLst>
            <pc:docMk/>
            <pc:sldMk cId="2963535364" sldId="263"/>
            <ac:spMk id="7" creationId="{C1D0D984-8E4F-55C1-A6E7-C8387EE86FBE}"/>
          </ac:spMkLst>
        </pc:spChg>
        <pc:spChg chg="add mod">
          <ac:chgData name="Lucas Botelho" userId="7f2d48da7f33fcc3" providerId="LiveId" clId="{7CF29042-585D-4336-A61F-E15344539C81}" dt="2023-11-17T06:20:28.621" v="823" actId="120"/>
          <ac:spMkLst>
            <pc:docMk/>
            <pc:sldMk cId="2963535364" sldId="263"/>
            <ac:spMk id="8" creationId="{F080B0C9-52AB-DAEA-B0A6-438F4F5892CD}"/>
          </ac:spMkLst>
        </pc:spChg>
        <pc:spChg chg="add del mod">
          <ac:chgData name="Lucas Botelho" userId="7f2d48da7f33fcc3" providerId="LiveId" clId="{7CF29042-585D-4336-A61F-E15344539C81}" dt="2023-11-17T06:18:42.553" v="815" actId="478"/>
          <ac:spMkLst>
            <pc:docMk/>
            <pc:sldMk cId="2963535364" sldId="263"/>
            <ac:spMk id="13" creationId="{E07D6CB2-60F2-FBF8-F52D-A8CFEB6E76DE}"/>
          </ac:spMkLst>
        </pc:spChg>
        <pc:picChg chg="add mod">
          <ac:chgData name="Lucas Botelho" userId="7f2d48da7f33fcc3" providerId="LiveId" clId="{7CF29042-585D-4336-A61F-E15344539C81}" dt="2023-11-17T06:11:59.961" v="660" actId="962"/>
          <ac:picMkLst>
            <pc:docMk/>
            <pc:sldMk cId="2963535364" sldId="263"/>
            <ac:picMk id="5" creationId="{D3FCB855-DDEB-F7DA-9935-13C1CA568D82}"/>
          </ac:picMkLst>
        </pc:picChg>
        <pc:picChg chg="del">
          <ac:chgData name="Lucas Botelho" userId="7f2d48da7f33fcc3" providerId="LiveId" clId="{7CF29042-585D-4336-A61F-E15344539C81}" dt="2023-11-17T06:11:25.542" v="653" actId="478"/>
          <ac:picMkLst>
            <pc:docMk/>
            <pc:sldMk cId="2963535364" sldId="263"/>
            <ac:picMk id="10" creationId="{A8B59666-73F2-DCDE-5923-E4B01A072450}"/>
          </ac:picMkLst>
        </pc:picChg>
        <pc:cxnChg chg="add mod">
          <ac:chgData name="Lucas Botelho" userId="7f2d48da7f33fcc3" providerId="LiveId" clId="{7CF29042-585D-4336-A61F-E15344539C81}" dt="2023-11-17T06:18:07.742" v="813" actId="1582"/>
          <ac:cxnSpMkLst>
            <pc:docMk/>
            <pc:sldMk cId="2963535364" sldId="263"/>
            <ac:cxnSpMk id="11" creationId="{E9BEA93B-6EF6-3D9D-F4B8-9F4C3D9840C6}"/>
          </ac:cxnSpMkLst>
        </pc:cxnChg>
      </pc:sldChg>
      <pc:sldChg chg="addSp delSp modSp add mod">
        <pc:chgData name="Lucas Botelho" userId="7f2d48da7f33fcc3" providerId="LiveId" clId="{7CF29042-585D-4336-A61F-E15344539C81}" dt="2023-11-17T06:36:25.990" v="1134" actId="1076"/>
        <pc:sldMkLst>
          <pc:docMk/>
          <pc:sldMk cId="1046738021" sldId="264"/>
        </pc:sldMkLst>
        <pc:spChg chg="mod">
          <ac:chgData name="Lucas Botelho" userId="7f2d48da7f33fcc3" providerId="LiveId" clId="{7CF29042-585D-4336-A61F-E15344539C81}" dt="2023-11-17T06:32:32.648" v="937" actId="14100"/>
          <ac:spMkLst>
            <pc:docMk/>
            <pc:sldMk cId="1046738021" sldId="264"/>
            <ac:spMk id="6" creationId="{A43443FB-ABF7-9CF4-6164-DFEA6E02D96D}"/>
          </ac:spMkLst>
        </pc:spChg>
        <pc:spChg chg="mod">
          <ac:chgData name="Lucas Botelho" userId="7f2d48da7f33fcc3" providerId="LiveId" clId="{7CF29042-585D-4336-A61F-E15344539C81}" dt="2023-11-17T06:36:11.279" v="1133" actId="20577"/>
          <ac:spMkLst>
            <pc:docMk/>
            <pc:sldMk cId="1046738021" sldId="264"/>
            <ac:spMk id="8" creationId="{F080B0C9-52AB-DAEA-B0A6-438F4F5892CD}"/>
          </ac:spMkLst>
        </pc:spChg>
        <pc:picChg chg="add del mod">
          <ac:chgData name="Lucas Botelho" userId="7f2d48da7f33fcc3" providerId="LiveId" clId="{7CF29042-585D-4336-A61F-E15344539C81}" dt="2023-11-17T06:31:46.590" v="928"/>
          <ac:picMkLst>
            <pc:docMk/>
            <pc:sldMk cId="1046738021" sldId="264"/>
            <ac:picMk id="4" creationId="{FD957B83-A179-8FCE-4DA8-AC8A0CFAEA08}"/>
          </ac:picMkLst>
        </pc:picChg>
        <pc:picChg chg="add del">
          <ac:chgData name="Lucas Botelho" userId="7f2d48da7f33fcc3" providerId="LiveId" clId="{7CF29042-585D-4336-A61F-E15344539C81}" dt="2023-11-17T06:32:05.681" v="934" actId="478"/>
          <ac:picMkLst>
            <pc:docMk/>
            <pc:sldMk cId="1046738021" sldId="264"/>
            <ac:picMk id="5" creationId="{D3FCB855-DDEB-F7DA-9935-13C1CA568D82}"/>
          </ac:picMkLst>
        </pc:picChg>
        <pc:picChg chg="add del mod ord">
          <ac:chgData name="Lucas Botelho" userId="7f2d48da7f33fcc3" providerId="LiveId" clId="{7CF29042-585D-4336-A61F-E15344539C81}" dt="2023-11-17T06:35:05.386" v="993" actId="478"/>
          <ac:picMkLst>
            <pc:docMk/>
            <pc:sldMk cId="1046738021" sldId="264"/>
            <ac:picMk id="9" creationId="{E456B90B-9350-8A04-92EB-42B3E54D4823}"/>
          </ac:picMkLst>
        </pc:picChg>
        <pc:picChg chg="add mod ord">
          <ac:chgData name="Lucas Botelho" userId="7f2d48da7f33fcc3" providerId="LiveId" clId="{7CF29042-585D-4336-A61F-E15344539C81}" dt="2023-11-17T06:35:17.053" v="995" actId="167"/>
          <ac:picMkLst>
            <pc:docMk/>
            <pc:sldMk cId="1046738021" sldId="264"/>
            <ac:picMk id="13" creationId="{FF0F6A11-8B54-F2AE-00A9-DB9043AD251D}"/>
          </ac:picMkLst>
        </pc:picChg>
        <pc:cxnChg chg="mod">
          <ac:chgData name="Lucas Botelho" userId="7f2d48da7f33fcc3" providerId="LiveId" clId="{7CF29042-585D-4336-A61F-E15344539C81}" dt="2023-11-17T06:36:25.990" v="1134" actId="1076"/>
          <ac:cxnSpMkLst>
            <pc:docMk/>
            <pc:sldMk cId="1046738021" sldId="264"/>
            <ac:cxnSpMk id="11" creationId="{E9BEA93B-6EF6-3D9D-F4B8-9F4C3D9840C6}"/>
          </ac:cxnSpMkLst>
        </pc:cxnChg>
      </pc:sldChg>
      <pc:sldChg chg="addSp delSp modSp add mod">
        <pc:chgData name="Lucas Botelho" userId="7f2d48da7f33fcc3" providerId="LiveId" clId="{7CF29042-585D-4336-A61F-E15344539C81}" dt="2023-11-17T06:47:08.362" v="1506" actId="20577"/>
        <pc:sldMkLst>
          <pc:docMk/>
          <pc:sldMk cId="431877507" sldId="265"/>
        </pc:sldMkLst>
        <pc:spChg chg="mod">
          <ac:chgData name="Lucas Botelho" userId="7f2d48da7f33fcc3" providerId="LiveId" clId="{7CF29042-585D-4336-A61F-E15344539C81}" dt="2023-11-17T06:47:08.362" v="1506" actId="20577"/>
          <ac:spMkLst>
            <pc:docMk/>
            <pc:sldMk cId="431877507" sldId="265"/>
            <ac:spMk id="8" creationId="{F080B0C9-52AB-DAEA-B0A6-438F4F5892CD}"/>
          </ac:spMkLst>
        </pc:spChg>
        <pc:picChg chg="add mod ord">
          <ac:chgData name="Lucas Botelho" userId="7f2d48da7f33fcc3" providerId="LiveId" clId="{7CF29042-585D-4336-A61F-E15344539C81}" dt="2023-11-17T06:42:26.718" v="1142" actId="167"/>
          <ac:picMkLst>
            <pc:docMk/>
            <pc:sldMk cId="431877507" sldId="265"/>
            <ac:picMk id="4" creationId="{DE948106-F9A5-F3AB-80A6-63374C8E91B0}"/>
          </ac:picMkLst>
        </pc:picChg>
        <pc:picChg chg="del">
          <ac:chgData name="Lucas Botelho" userId="7f2d48da7f33fcc3" providerId="LiveId" clId="{7CF29042-585D-4336-A61F-E15344539C81}" dt="2023-11-17T06:42:13.073" v="1140" actId="478"/>
          <ac:picMkLst>
            <pc:docMk/>
            <pc:sldMk cId="431877507" sldId="265"/>
            <ac:picMk id="13" creationId="{FF0F6A11-8B54-F2AE-00A9-DB9043AD25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2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9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0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7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6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6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3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2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2B0660E-1FB6-411F-8B66-04D2FE615015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03FE6D3-DE70-47BA-B303-BCD3D19BA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267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775719"/>
            <a:ext cx="10572000" cy="29710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4000" dirty="0"/>
              <a:t>Case Carteira de Crédito</a:t>
            </a:r>
            <a:br>
              <a:rPr lang="pt-BR" sz="4000" dirty="0"/>
            </a:br>
            <a:r>
              <a:rPr lang="pt-BR" sz="2400" dirty="0"/>
              <a:t>Por: Lucas Botelho de Souza</a:t>
            </a:r>
          </a:p>
        </p:txBody>
      </p:sp>
    </p:spTree>
    <p:extLst>
      <p:ext uri="{BB962C8B-B14F-4D97-AF65-F5344CB8AC3E}">
        <p14:creationId xmlns:p14="http://schemas.microsoft.com/office/powerpoint/2010/main" val="360312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Indicadores Carteira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D43E41C3-3060-AFEB-0811-150F1AFC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99524"/>
            <a:ext cx="832806" cy="83280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A6DFD1-C925-65E4-D214-AA5C735496E7}"/>
              </a:ext>
            </a:extLst>
          </p:cNvPr>
          <p:cNvSpPr txBox="1"/>
          <p:nvPr/>
        </p:nvSpPr>
        <p:spPr>
          <a:xfrm>
            <a:off x="1642806" y="2483661"/>
            <a:ext cx="25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Crédito Liberado:</a:t>
            </a: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>R$7.875.413,94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E715E63D-9D98-8FAA-8296-4C31944A5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39" y="2399524"/>
            <a:ext cx="786880" cy="78688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7FBDDD-9A7E-82F2-5321-132B895EDA30}"/>
              </a:ext>
            </a:extLst>
          </p:cNvPr>
          <p:cNvSpPr txBox="1"/>
          <p:nvPr/>
        </p:nvSpPr>
        <p:spPr>
          <a:xfrm>
            <a:off x="5186151" y="2494309"/>
            <a:ext cx="25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Valor Pago:</a:t>
            </a: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>R$6.400.430,58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46F3896F-83D5-7ACB-9EC6-C7CBFB71D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084" y="2404189"/>
            <a:ext cx="832806" cy="8328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54E069-67C6-7362-D654-C45750D61AD8}"/>
              </a:ext>
            </a:extLst>
          </p:cNvPr>
          <p:cNvSpPr txBox="1"/>
          <p:nvPr/>
        </p:nvSpPr>
        <p:spPr>
          <a:xfrm>
            <a:off x="8821575" y="2483661"/>
            <a:ext cx="25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Saldo:</a:t>
            </a: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R$-1.474.983,36</a:t>
            </a:r>
          </a:p>
        </p:txBody>
      </p:sp>
      <p:pic>
        <p:nvPicPr>
          <p:cNvPr id="18" name="Imagem 17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37CECFAD-6058-65E6-EF14-425E64DE8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3" y="4063372"/>
            <a:ext cx="786880" cy="78688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332EC9-6D7A-0E95-4190-DBDDF2D4EEB9}"/>
              </a:ext>
            </a:extLst>
          </p:cNvPr>
          <p:cNvSpPr txBox="1"/>
          <p:nvPr/>
        </p:nvSpPr>
        <p:spPr>
          <a:xfrm>
            <a:off x="1619843" y="4058011"/>
            <a:ext cx="2575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Total Clientes:</a:t>
            </a: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0000"/>
                </a:solidFill>
              </a:rPr>
              <a:t>11.014</a:t>
            </a:r>
          </a:p>
        </p:txBody>
      </p:sp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7FE54E7A-0BDE-811B-3D53-DCF9C1075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99" y="4063372"/>
            <a:ext cx="774552" cy="77455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B6D451-4BD8-2F56-3519-06F2826E7D6A}"/>
              </a:ext>
            </a:extLst>
          </p:cNvPr>
          <p:cNvSpPr txBox="1"/>
          <p:nvPr/>
        </p:nvSpPr>
        <p:spPr>
          <a:xfrm>
            <a:off x="8615811" y="4058011"/>
            <a:ext cx="373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</a:rPr>
              <a:t>Clientes com saldo em aberto:</a:t>
            </a:r>
            <a:r>
              <a:rPr lang="pt-BR" dirty="0">
                <a:solidFill>
                  <a:srgbClr val="000000"/>
                </a:solidFill>
              </a:rPr>
              <a:t> </a:t>
            </a:r>
          </a:p>
          <a:p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3.878</a:t>
            </a: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B9449725-E072-5E8F-FB00-958108881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51" y="4071801"/>
            <a:ext cx="786880" cy="78688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9669543-CFE1-3F47-A0D5-73375BE04B2E}"/>
              </a:ext>
            </a:extLst>
          </p:cNvPr>
          <p:cNvSpPr txBox="1"/>
          <p:nvPr/>
        </p:nvSpPr>
        <p:spPr>
          <a:xfrm>
            <a:off x="5084793" y="4073400"/>
            <a:ext cx="33397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</a:rPr>
              <a:t>Clientes com saldo positivo:</a:t>
            </a:r>
            <a:r>
              <a:rPr lang="pt-BR" sz="1400" dirty="0">
                <a:solidFill>
                  <a:srgbClr val="000000"/>
                </a:solidFill>
              </a:rPr>
              <a:t> </a:t>
            </a:r>
          </a:p>
          <a:p>
            <a:br>
              <a:rPr lang="pt-BR" dirty="0">
                <a:solidFill>
                  <a:srgbClr val="000000"/>
                </a:solidFill>
              </a:rPr>
            </a:br>
            <a:r>
              <a:rPr lang="pt-BR" dirty="0">
                <a:solidFill>
                  <a:srgbClr val="00B05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837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0B4AF-50B7-BFFB-13DE-6E25FFD29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Cenário Inicial: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</a:rPr>
              <a:t>Base de contratos: 11.140 registros, contendo 126 chaves duplicadas;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</a:rPr>
              <a:t>Base de pagamentos: 10.801 registros, contendo 167 chaves duplicadas;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</a:rPr>
              <a:t>Base de score: 10.956 registros, contendo 123 chaves duplicadas.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858554A-C859-2FE6-EA31-46CBD914F986}"/>
              </a:ext>
            </a:extLst>
          </p:cNvPr>
          <p:cNvSpPr txBox="1">
            <a:spLocks/>
          </p:cNvSpPr>
          <p:nvPr/>
        </p:nvSpPr>
        <p:spPr>
          <a:xfrm>
            <a:off x="6187415" y="222228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0000"/>
                </a:solidFill>
              </a:rPr>
              <a:t>Cenário pós agrupamentos:</a:t>
            </a:r>
          </a:p>
          <a:p>
            <a:pPr marL="0" indent="0">
              <a:buFont typeface="Wingdings 2" charset="2"/>
              <a:buNone/>
            </a:pPr>
            <a:endParaRPr lang="pt-BR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</a:rPr>
              <a:t>Base de contratos: 11.014 chaves, agrupadas pela soma do limite concedido;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</a:rPr>
              <a:t>Base de pagamentos: 10.634 chaves, agrupadas pela soma do valor pago;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0000"/>
                </a:solidFill>
              </a:rPr>
              <a:t>Base de score: 10.833 chaves, agrupadas pelo valor do maior score.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0B4AF-50B7-BFFB-13DE-6E25FFD29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Amostra dos dados:</a:t>
            </a:r>
          </a:p>
          <a:p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1FCC2F-F2FF-6C86-FAC8-6455610E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90" y="3125330"/>
            <a:ext cx="8602190" cy="25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Gráfico, Gráfico de barras&#10;&#10;Descrição gerada automaticamente">
            <a:extLst>
              <a:ext uri="{FF2B5EF4-FFF2-40B4-BE49-F238E27FC236}">
                <a16:creationId xmlns:a16="http://schemas.microsoft.com/office/drawing/2014/main" id="{CFF60ECF-7913-F694-8CEA-1AECC2A87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67" y="2258691"/>
            <a:ext cx="6473465" cy="43156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Análise Exploratória de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F51649-8C47-A555-38C0-30F7903CF8A4}"/>
              </a:ext>
            </a:extLst>
          </p:cNvPr>
          <p:cNvSpPr/>
          <p:nvPr/>
        </p:nvSpPr>
        <p:spPr>
          <a:xfrm>
            <a:off x="3838981" y="2668556"/>
            <a:ext cx="457201" cy="37142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201B07-A32A-9DC2-2E31-FCF1E2BC0E53}"/>
              </a:ext>
            </a:extLst>
          </p:cNvPr>
          <p:cNvSpPr txBox="1"/>
          <p:nvPr/>
        </p:nvSpPr>
        <p:spPr>
          <a:xfrm>
            <a:off x="243944" y="2350056"/>
            <a:ext cx="1986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Cerca de 30,5% do total de clientes estão concentrados na faixa mais baixa de score (0 a 10).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EE3CCC3-83F8-7831-299E-58DAFBC1FD59}"/>
              </a:ext>
            </a:extLst>
          </p:cNvPr>
          <p:cNvCxnSpPr>
            <a:cxnSpLocks/>
          </p:cNvCxnSpPr>
          <p:nvPr/>
        </p:nvCxnSpPr>
        <p:spPr>
          <a:xfrm flipH="1">
            <a:off x="2230015" y="2668556"/>
            <a:ext cx="1608966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3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Análise Exploratória de Dados</a:t>
            </a:r>
          </a:p>
        </p:txBody>
      </p:sp>
      <p:pic>
        <p:nvPicPr>
          <p:cNvPr id="5" name="Imagem 4" descr="Gráfico, Gráfico de barras">
            <a:extLst>
              <a:ext uri="{FF2B5EF4-FFF2-40B4-BE49-F238E27FC236}">
                <a16:creationId xmlns:a16="http://schemas.microsoft.com/office/drawing/2014/main" id="{D3FCB855-DDEB-F7DA-9935-13C1CA56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39" y="2222287"/>
            <a:ext cx="6826120" cy="455074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43443FB-ABF7-9CF4-6164-DFEA6E02D96D}"/>
              </a:ext>
            </a:extLst>
          </p:cNvPr>
          <p:cNvSpPr/>
          <p:nvPr/>
        </p:nvSpPr>
        <p:spPr>
          <a:xfrm>
            <a:off x="7735077" y="2696546"/>
            <a:ext cx="457201" cy="37142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80B0C9-52AB-DAEA-B0A6-438F4F5892CD}"/>
              </a:ext>
            </a:extLst>
          </p:cNvPr>
          <p:cNvSpPr txBox="1"/>
          <p:nvPr/>
        </p:nvSpPr>
        <p:spPr>
          <a:xfrm>
            <a:off x="9395927" y="2696546"/>
            <a:ext cx="19860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</a:rPr>
              <a:t>Cerca de 16,9% dos clientes que possuem saldo em aberto estão concentrados na faixa mais alta de score (90 a 100).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BEA93B-6EF6-3D9D-F4B8-9F4C3D9840C6}"/>
              </a:ext>
            </a:extLst>
          </p:cNvPr>
          <p:cNvCxnSpPr/>
          <p:nvPr/>
        </p:nvCxnSpPr>
        <p:spPr>
          <a:xfrm>
            <a:off x="8192278" y="3013788"/>
            <a:ext cx="1203649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3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Gráfico, Histograma&#10;&#10;Descrição gerada automaticamente">
            <a:extLst>
              <a:ext uri="{FF2B5EF4-FFF2-40B4-BE49-F238E27FC236}">
                <a16:creationId xmlns:a16="http://schemas.microsoft.com/office/drawing/2014/main" id="{FF0F6A11-8B54-F2AE-00A9-DB9043AD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38" y="2185954"/>
            <a:ext cx="6826121" cy="4550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Análise Exploratória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3443FB-ABF7-9CF4-6164-DFEA6E02D96D}"/>
              </a:ext>
            </a:extLst>
          </p:cNvPr>
          <p:cNvSpPr/>
          <p:nvPr/>
        </p:nvSpPr>
        <p:spPr>
          <a:xfrm>
            <a:off x="7735077" y="2696546"/>
            <a:ext cx="942392" cy="37142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80B0C9-52AB-DAEA-B0A6-438F4F5892CD}"/>
              </a:ext>
            </a:extLst>
          </p:cNvPr>
          <p:cNvSpPr txBox="1"/>
          <p:nvPr/>
        </p:nvSpPr>
        <p:spPr>
          <a:xfrm>
            <a:off x="9395927" y="2628781"/>
            <a:ext cx="1986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</a:rPr>
              <a:t>Os maiores valores de saldo médio em aberto estão concentrados na maior faixa de score (90 a 100) e nos clientes que não receberam classificação de score.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BEA93B-6EF6-3D9D-F4B8-9F4C3D9840C6}"/>
              </a:ext>
            </a:extLst>
          </p:cNvPr>
          <p:cNvCxnSpPr>
            <a:cxnSpLocks/>
          </p:cNvCxnSpPr>
          <p:nvPr/>
        </p:nvCxnSpPr>
        <p:spPr>
          <a:xfrm>
            <a:off x="8659974" y="2696545"/>
            <a:ext cx="735953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3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DE948106-F9A5-F3AB-80A6-63374C8E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38" y="2185954"/>
            <a:ext cx="6826121" cy="4550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Análise Exploratória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3443FB-ABF7-9CF4-6164-DFEA6E02D96D}"/>
              </a:ext>
            </a:extLst>
          </p:cNvPr>
          <p:cNvSpPr/>
          <p:nvPr/>
        </p:nvSpPr>
        <p:spPr>
          <a:xfrm>
            <a:off x="7735077" y="2696546"/>
            <a:ext cx="942392" cy="37142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80B0C9-52AB-DAEA-B0A6-438F4F5892CD}"/>
              </a:ext>
            </a:extLst>
          </p:cNvPr>
          <p:cNvSpPr txBox="1"/>
          <p:nvPr/>
        </p:nvSpPr>
        <p:spPr>
          <a:xfrm>
            <a:off x="9395927" y="2628781"/>
            <a:ext cx="1986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</a:rPr>
              <a:t>Cerca de R$940.729 estão concentrados na faixa de score mais alta (90 a 100) e nos clientes que não possuem classificação de score. Esse valor representa </a:t>
            </a:r>
            <a:r>
              <a:rPr lang="pt-BR" sz="1400" b="1" dirty="0">
                <a:solidFill>
                  <a:srgbClr val="000000"/>
                </a:solidFill>
              </a:rPr>
              <a:t>63,8 % </a:t>
            </a:r>
            <a:r>
              <a:rPr lang="pt-BR" sz="1400" dirty="0">
                <a:solidFill>
                  <a:srgbClr val="000000"/>
                </a:solidFill>
              </a:rPr>
              <a:t>do valor total de saldo em aberto da carteira de crédito.</a:t>
            </a:r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BEA93B-6EF6-3D9D-F4B8-9F4C3D9840C6}"/>
              </a:ext>
            </a:extLst>
          </p:cNvPr>
          <p:cNvCxnSpPr>
            <a:cxnSpLocks/>
          </p:cNvCxnSpPr>
          <p:nvPr/>
        </p:nvCxnSpPr>
        <p:spPr>
          <a:xfrm>
            <a:off x="8659974" y="2696545"/>
            <a:ext cx="735953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7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6A9-64E1-597A-BA27-99C9E268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recomendações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0B4AF-50B7-BFFB-13DE-6E25FFD29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714527" cy="3638763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000000"/>
                </a:solidFill>
              </a:rPr>
              <a:t>Conclusão: Atualmente o saldo da carteira é negativo, ou seja, o valor total pago é inferior ao valor total concedido de crédito, apenas 41 clientes foram capazes de gerar lucro para a carteira, enquanto 3.878 clientes estão com saldo em aberto e o restante já pagou exatamente o valor que foi concedido, não gerando assim, até o momento, nenhum lucro para a instituição. </a:t>
            </a:r>
          </a:p>
          <a:p>
            <a:pPr algn="just"/>
            <a:r>
              <a:rPr lang="pt-BR" dirty="0">
                <a:solidFill>
                  <a:srgbClr val="000000"/>
                </a:solidFill>
              </a:rPr>
              <a:t>Recomendações: Partindo do pressuposto que os maiores valores de score referem-se a clientes bons, recomenda-se reavaliar o modelo de concessão de crédito, uma vez que os clientes com score entre 90 e 100 são os maiores ofensores para o resultado negativo da carteira, assim como os clientes que não possuem score, recomenda-se também avaliar o motivo pelo qual esses clientes não foram classificados no modelo.</a:t>
            </a:r>
          </a:p>
          <a:p>
            <a:pPr marL="0" indent="0" algn="just">
              <a:buNone/>
            </a:pPr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2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0">
      <a:dk1>
        <a:srgbClr val="FFFFFF"/>
      </a:dk1>
      <a:lt1>
        <a:sysClr val="window" lastClr="FFFFFF"/>
      </a:lt1>
      <a:dk2>
        <a:srgbClr val="EFEEED"/>
      </a:dk2>
      <a:lt2>
        <a:srgbClr val="636363"/>
      </a:lt2>
      <a:accent1>
        <a:srgbClr val="1526FF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355</TotalTime>
  <Words>430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2</vt:lpstr>
      <vt:lpstr>Citável</vt:lpstr>
      <vt:lpstr>Case Carteira de Crédito Por: Lucas Botelho de Souza</vt:lpstr>
      <vt:lpstr>Indicadores Carteira</vt:lpstr>
      <vt:lpstr>Tratamento de dados</vt:lpstr>
      <vt:lpstr>Tratamento de dados</vt:lpstr>
      <vt:lpstr>Análise Exploratória de Dados</vt:lpstr>
      <vt:lpstr>Análise Exploratória de Dados</vt:lpstr>
      <vt:lpstr>Análise Exploratória de Dados</vt:lpstr>
      <vt:lpstr>Análise Exploratória de Dados</vt:lpstr>
      <vt:lpstr>Conclusão e recomendações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Carteira de Crédito</dc:title>
  <dc:creator>Lucas Botelho</dc:creator>
  <cp:lastModifiedBy>Lucas Botelho</cp:lastModifiedBy>
  <cp:revision>1</cp:revision>
  <dcterms:created xsi:type="dcterms:W3CDTF">2023-11-17T02:47:24Z</dcterms:created>
  <dcterms:modified xsi:type="dcterms:W3CDTF">2023-11-17T08:42:53Z</dcterms:modified>
</cp:coreProperties>
</file>