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6" r:id="rId4"/>
    <p:sldId id="278" r:id="rId5"/>
    <p:sldId id="279" r:id="rId6"/>
    <p:sldId id="280" r:id="rId7"/>
    <p:sldId id="282" r:id="rId8"/>
    <p:sldId id="281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873AC0"/>
    <a:srgbClr val="B686DA"/>
    <a:srgbClr val="D5B8EA"/>
    <a:srgbClr val="CBA9E5"/>
    <a:srgbClr val="B17ED8"/>
    <a:srgbClr val="E7E6E6"/>
    <a:srgbClr val="A2C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366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Peinado Bruscato" userId="633835f7-738c-490f-8921-b9581e440520" providerId="ADAL" clId="{7B0A9EB2-061E-4B6F-A598-32165C1D78D7}"/>
    <pc:docChg chg="undo custSel addSld delSld modSld">
      <pc:chgData name="Lucas Peinado Bruscato" userId="633835f7-738c-490f-8921-b9581e440520" providerId="ADAL" clId="{7B0A9EB2-061E-4B6F-A598-32165C1D78D7}" dt="2018-04-10T22:33:37.841" v="1417" actId="1038"/>
      <pc:docMkLst>
        <pc:docMk/>
      </pc:docMkLst>
      <pc:sldChg chg="del">
        <pc:chgData name="Lucas Peinado Bruscato" userId="633835f7-738c-490f-8921-b9581e440520" providerId="ADAL" clId="{7B0A9EB2-061E-4B6F-A598-32165C1D78D7}" dt="2018-04-10T19:27:55.218" v="5" actId="2696"/>
        <pc:sldMkLst>
          <pc:docMk/>
          <pc:sldMk cId="2907715569" sldId="257"/>
        </pc:sldMkLst>
      </pc:sldChg>
      <pc:sldChg chg="addSp delSp modSp modAnim">
        <pc:chgData name="Lucas Peinado Bruscato" userId="633835f7-738c-490f-8921-b9581e440520" providerId="ADAL" clId="{7B0A9EB2-061E-4B6F-A598-32165C1D78D7}" dt="2018-04-10T22:28:55.197" v="1231" actId="403"/>
        <pc:sldMkLst>
          <pc:docMk/>
          <pc:sldMk cId="1910573590" sldId="258"/>
        </pc:sldMkLst>
        <pc:spChg chg="del">
          <ac:chgData name="Lucas Peinado Bruscato" userId="633835f7-738c-490f-8921-b9581e440520" providerId="ADAL" clId="{7B0A9EB2-061E-4B6F-A598-32165C1D78D7}" dt="2018-04-10T20:15:54.509" v="39" actId="478"/>
          <ac:spMkLst>
            <pc:docMk/>
            <pc:sldMk cId="1910573590" sldId="258"/>
            <ac:spMk id="2" creationId="{B25F0FED-B49A-46FB-BC5B-2B7A753C397A}"/>
          </ac:spMkLst>
        </pc:spChg>
        <pc:spChg chg="mod">
          <ac:chgData name="Lucas Peinado Bruscato" userId="633835f7-738c-490f-8921-b9581e440520" providerId="ADAL" clId="{7B0A9EB2-061E-4B6F-A598-32165C1D78D7}" dt="2018-04-10T22:03:09.435" v="971" actId="20577"/>
          <ac:spMkLst>
            <pc:docMk/>
            <pc:sldMk cId="1910573590" sldId="258"/>
            <ac:spMk id="3" creationId="{946A921E-0E19-4B72-BC43-584CC254D913}"/>
          </ac:spMkLst>
        </pc:spChg>
        <pc:spChg chg="add mod">
          <ac:chgData name="Lucas Peinado Bruscato" userId="633835f7-738c-490f-8921-b9581e440520" providerId="ADAL" clId="{7B0A9EB2-061E-4B6F-A598-32165C1D78D7}" dt="2018-04-10T22:28:55.197" v="1231" actId="403"/>
          <ac:spMkLst>
            <pc:docMk/>
            <pc:sldMk cId="1910573590" sldId="258"/>
            <ac:spMk id="5" creationId="{32F47A42-1D75-4233-A88D-AD7CEA82F58E}"/>
          </ac:spMkLst>
        </pc:spChg>
        <pc:spChg chg="add del mod">
          <ac:chgData name="Lucas Peinado Bruscato" userId="633835f7-738c-490f-8921-b9581e440520" providerId="ADAL" clId="{7B0A9EB2-061E-4B6F-A598-32165C1D78D7}" dt="2018-04-10T22:03:47.946" v="997" actId="478"/>
          <ac:spMkLst>
            <pc:docMk/>
            <pc:sldMk cId="1910573590" sldId="258"/>
            <ac:spMk id="6" creationId="{5C8D9E18-E70A-466F-B501-9DD3B7A361DE}"/>
          </ac:spMkLst>
        </pc:spChg>
        <pc:spChg chg="add mod">
          <ac:chgData name="Lucas Peinado Bruscato" userId="633835f7-738c-490f-8921-b9581e440520" providerId="ADAL" clId="{7B0A9EB2-061E-4B6F-A598-32165C1D78D7}" dt="2018-04-10T21:53:02.881" v="733" actId="403"/>
          <ac:spMkLst>
            <pc:docMk/>
            <pc:sldMk cId="1910573590" sldId="258"/>
            <ac:spMk id="8" creationId="{40CE4FBC-A54E-42DB-8EF1-2E76F17E2017}"/>
          </ac:spMkLst>
        </pc:spChg>
        <pc:spChg chg="add mod">
          <ac:chgData name="Lucas Peinado Bruscato" userId="633835f7-738c-490f-8921-b9581e440520" providerId="ADAL" clId="{7B0A9EB2-061E-4B6F-A598-32165C1D78D7}" dt="2018-04-10T22:28:52.418" v="1230" actId="403"/>
          <ac:spMkLst>
            <pc:docMk/>
            <pc:sldMk cId="1910573590" sldId="258"/>
            <ac:spMk id="13" creationId="{634840A8-2FA9-42B9-B7C2-BA102DABB2E6}"/>
          </ac:spMkLst>
        </pc:spChg>
        <pc:spChg chg="add mod">
          <ac:chgData name="Lucas Peinado Bruscato" userId="633835f7-738c-490f-8921-b9581e440520" providerId="ADAL" clId="{7B0A9EB2-061E-4B6F-A598-32165C1D78D7}" dt="2018-04-10T22:22:21.008" v="1217" actId="1076"/>
          <ac:spMkLst>
            <pc:docMk/>
            <pc:sldMk cId="1910573590" sldId="258"/>
            <ac:spMk id="18" creationId="{31D35E62-6FF7-4804-8A7D-622432B2CDF7}"/>
          </ac:spMkLst>
        </pc:spChg>
        <pc:picChg chg="add del mod modCrop">
          <ac:chgData name="Lucas Peinado Bruscato" userId="633835f7-738c-490f-8921-b9581e440520" providerId="ADAL" clId="{7B0A9EB2-061E-4B6F-A598-32165C1D78D7}" dt="2018-04-10T21:53:22.490" v="736" actId="478"/>
          <ac:picMkLst>
            <pc:docMk/>
            <pc:sldMk cId="1910573590" sldId="258"/>
            <ac:picMk id="7" creationId="{E12FE527-C0F5-4474-AC5F-BC8AF4B7D938}"/>
          </ac:picMkLst>
        </pc:picChg>
        <pc:picChg chg="add mod modCrop">
          <ac:chgData name="Lucas Peinado Bruscato" userId="633835f7-738c-490f-8921-b9581e440520" providerId="ADAL" clId="{7B0A9EB2-061E-4B6F-A598-32165C1D78D7}" dt="2018-04-10T22:03:34.922" v="996" actId="1076"/>
          <ac:picMkLst>
            <pc:docMk/>
            <pc:sldMk cId="1910573590" sldId="258"/>
            <ac:picMk id="10" creationId="{CC48ADD3-9C0F-415A-916A-C8AA803EB561}"/>
          </ac:picMkLst>
        </pc:picChg>
        <pc:picChg chg="add mod modCrop">
          <ac:chgData name="Lucas Peinado Bruscato" userId="633835f7-738c-490f-8921-b9581e440520" providerId="ADAL" clId="{7B0A9EB2-061E-4B6F-A598-32165C1D78D7}" dt="2018-04-10T22:03:31.933" v="994" actId="1076"/>
          <ac:picMkLst>
            <pc:docMk/>
            <pc:sldMk cId="1910573590" sldId="258"/>
            <ac:picMk id="12" creationId="{0ED9786A-6180-4D5D-9BA1-B7E214811815}"/>
          </ac:picMkLst>
        </pc:picChg>
        <pc:picChg chg="add del mod">
          <ac:chgData name="Lucas Peinado Bruscato" userId="633835f7-738c-490f-8921-b9581e440520" providerId="ADAL" clId="{7B0A9EB2-061E-4B6F-A598-32165C1D78D7}" dt="2018-04-10T22:01:51.715" v="933" actId="403"/>
          <ac:picMkLst>
            <pc:docMk/>
            <pc:sldMk cId="1910573590" sldId="258"/>
            <ac:picMk id="15" creationId="{1BE96835-7E80-4011-A4E5-A431E023EFFD}"/>
          </ac:picMkLst>
        </pc:picChg>
        <pc:picChg chg="add mod">
          <ac:chgData name="Lucas Peinado Bruscato" userId="633835f7-738c-490f-8921-b9581e440520" providerId="ADAL" clId="{7B0A9EB2-061E-4B6F-A598-32165C1D78D7}" dt="2018-04-10T22:17:45.360" v="1170" actId="1037"/>
          <ac:picMkLst>
            <pc:docMk/>
            <pc:sldMk cId="1910573590" sldId="258"/>
            <ac:picMk id="17" creationId="{029976A0-0EFA-49A7-93EA-BD4B74EBE58F}"/>
          </ac:picMkLst>
        </pc:picChg>
      </pc:sldChg>
      <pc:sldChg chg="del">
        <pc:chgData name="Lucas Peinado Bruscato" userId="633835f7-738c-490f-8921-b9581e440520" providerId="ADAL" clId="{7B0A9EB2-061E-4B6F-A598-32165C1D78D7}" dt="2018-04-10T19:27:55.239" v="6" actId="2696"/>
        <pc:sldMkLst>
          <pc:docMk/>
          <pc:sldMk cId="3103536648" sldId="260"/>
        </pc:sldMkLst>
      </pc:sldChg>
      <pc:sldChg chg="addSp delSp modSp del delAnim modAnim">
        <pc:chgData name="Lucas Peinado Bruscato" userId="633835f7-738c-490f-8921-b9581e440520" providerId="ADAL" clId="{7B0A9EB2-061E-4B6F-A598-32165C1D78D7}" dt="2018-04-10T21:47:05.514" v="708" actId="2696"/>
        <pc:sldMkLst>
          <pc:docMk/>
          <pc:sldMk cId="1278750969" sldId="261"/>
        </pc:sldMkLst>
        <pc:spChg chg="mod">
          <ac:chgData name="Lucas Peinado Bruscato" userId="633835f7-738c-490f-8921-b9581e440520" providerId="ADAL" clId="{7B0A9EB2-061E-4B6F-A598-32165C1D78D7}" dt="2018-04-10T19:48:49.835" v="35" actId="20577"/>
          <ac:spMkLst>
            <pc:docMk/>
            <pc:sldMk cId="1278750969" sldId="261"/>
            <ac:spMk id="33" creationId="{13E520F9-3CA3-47EC-93A0-AB083BEE3D59}"/>
          </ac:spMkLst>
        </pc:spChg>
        <pc:spChg chg="mod">
          <ac:chgData name="Lucas Peinado Bruscato" userId="633835f7-738c-490f-8921-b9581e440520" providerId="ADAL" clId="{7B0A9EB2-061E-4B6F-A598-32165C1D78D7}" dt="2018-04-10T19:26:24.465" v="1" actId="2696"/>
          <ac:spMkLst>
            <pc:docMk/>
            <pc:sldMk cId="1278750969" sldId="261"/>
            <ac:spMk id="41" creationId="{D4EC8082-3A91-428C-BE56-53F53EE11A5B}"/>
          </ac:spMkLst>
        </pc:spChg>
        <pc:spChg chg="mod">
          <ac:chgData name="Lucas Peinado Bruscato" userId="633835f7-738c-490f-8921-b9581e440520" providerId="ADAL" clId="{7B0A9EB2-061E-4B6F-A598-32165C1D78D7}" dt="2018-04-10T19:26:36.319" v="4" actId="2696"/>
          <ac:spMkLst>
            <pc:docMk/>
            <pc:sldMk cId="1278750969" sldId="261"/>
            <ac:spMk id="42" creationId="{FFF23F48-86AE-4459-AF00-8022BDC1F6F0}"/>
          </ac:spMkLst>
        </pc:spChg>
        <pc:spChg chg="add del mod">
          <ac:chgData name="Lucas Peinado Bruscato" userId="633835f7-738c-490f-8921-b9581e440520" providerId="ADAL" clId="{7B0A9EB2-061E-4B6F-A598-32165C1D78D7}" dt="2018-04-10T20:22:50.592" v="196" actId="478"/>
          <ac:spMkLst>
            <pc:docMk/>
            <pc:sldMk cId="1278750969" sldId="261"/>
            <ac:spMk id="52" creationId="{5584B5B1-6056-492D-A4EC-28D97AB432FC}"/>
          </ac:spMkLst>
        </pc:spChg>
        <pc:spChg chg="add del mod">
          <ac:chgData name="Lucas Peinado Bruscato" userId="633835f7-738c-490f-8921-b9581e440520" providerId="ADAL" clId="{7B0A9EB2-061E-4B6F-A598-32165C1D78D7}" dt="2018-04-10T20:24:06.175" v="198" actId="478"/>
          <ac:spMkLst>
            <pc:docMk/>
            <pc:sldMk cId="1278750969" sldId="261"/>
            <ac:spMk id="53" creationId="{21C676B0-5E2F-467A-B316-C1548027415B}"/>
          </ac:spMkLst>
        </pc:spChg>
        <pc:spChg chg="add mod">
          <ac:chgData name="Lucas Peinado Bruscato" userId="633835f7-738c-490f-8921-b9581e440520" providerId="ADAL" clId="{7B0A9EB2-061E-4B6F-A598-32165C1D78D7}" dt="2018-04-10T20:29:08.656" v="416" actId="208"/>
          <ac:spMkLst>
            <pc:docMk/>
            <pc:sldMk cId="1278750969" sldId="261"/>
            <ac:spMk id="54" creationId="{FF747E12-74D6-438F-9716-B35DAC613CA7}"/>
          </ac:spMkLst>
        </pc:spChg>
        <pc:spChg chg="add mod">
          <ac:chgData name="Lucas Peinado Bruscato" userId="633835f7-738c-490f-8921-b9581e440520" providerId="ADAL" clId="{7B0A9EB2-061E-4B6F-A598-32165C1D78D7}" dt="2018-04-10T20:29:15.629" v="417" actId="1038"/>
          <ac:spMkLst>
            <pc:docMk/>
            <pc:sldMk cId="1278750969" sldId="261"/>
            <ac:spMk id="55" creationId="{6CB1BE8C-6314-4B82-95CB-0A6DB1D65913}"/>
          </ac:spMkLst>
        </pc:spChg>
        <pc:spChg chg="add mod">
          <ac:chgData name="Lucas Peinado Bruscato" userId="633835f7-738c-490f-8921-b9581e440520" providerId="ADAL" clId="{7B0A9EB2-061E-4B6F-A598-32165C1D78D7}" dt="2018-04-10T20:27:37.407" v="405" actId="693"/>
          <ac:spMkLst>
            <pc:docMk/>
            <pc:sldMk cId="1278750969" sldId="261"/>
            <ac:spMk id="56" creationId="{E2DB5B5D-8853-4CF3-83EF-E1B2D577F0DC}"/>
          </ac:spMkLst>
        </pc:spChg>
        <pc:spChg chg="add del mod ord">
          <ac:chgData name="Lucas Peinado Bruscato" userId="633835f7-738c-490f-8921-b9581e440520" providerId="ADAL" clId="{7B0A9EB2-061E-4B6F-A598-32165C1D78D7}" dt="2018-04-10T20:39:55.513" v="609" actId="478"/>
          <ac:spMkLst>
            <pc:docMk/>
            <pc:sldMk cId="1278750969" sldId="261"/>
            <ac:spMk id="57" creationId="{A5815C91-2127-4EC9-81F3-0B7432A84FDE}"/>
          </ac:spMkLst>
        </pc:spChg>
        <pc:spChg chg="add del mod ord">
          <ac:chgData name="Lucas Peinado Bruscato" userId="633835f7-738c-490f-8921-b9581e440520" providerId="ADAL" clId="{7B0A9EB2-061E-4B6F-A598-32165C1D78D7}" dt="2018-04-10T20:39:54.738" v="608" actId="478"/>
          <ac:spMkLst>
            <pc:docMk/>
            <pc:sldMk cId="1278750969" sldId="261"/>
            <ac:spMk id="58" creationId="{1E7703DF-A1D4-4BD2-8C71-9DCDAAEAF9CC}"/>
          </ac:spMkLst>
        </pc:spChg>
        <pc:spChg chg="add del mod">
          <ac:chgData name="Lucas Peinado Bruscato" userId="633835f7-738c-490f-8921-b9581e440520" providerId="ADAL" clId="{7B0A9EB2-061E-4B6F-A598-32165C1D78D7}" dt="2018-04-10T20:39:57.939" v="610" actId="478"/>
          <ac:spMkLst>
            <pc:docMk/>
            <pc:sldMk cId="1278750969" sldId="261"/>
            <ac:spMk id="59" creationId="{CE6518D2-E337-4264-A9AE-478DD90D18E5}"/>
          </ac:spMkLst>
        </pc:spChg>
        <pc:cxnChg chg="mod">
          <ac:chgData name="Lucas Peinado Bruscato" userId="633835f7-738c-490f-8921-b9581e440520" providerId="ADAL" clId="{7B0A9EB2-061E-4B6F-A598-32165C1D78D7}" dt="2018-04-10T19:26:30.072" v="2" actId="208"/>
          <ac:cxnSpMkLst>
            <pc:docMk/>
            <pc:sldMk cId="1278750969" sldId="261"/>
            <ac:cxnSpMk id="27" creationId="{C156EB3C-DF52-4BA3-862F-067D2EA4BEF9}"/>
          </ac:cxnSpMkLst>
        </pc:cxnChg>
      </pc:sldChg>
      <pc:sldChg chg="add del">
        <pc:chgData name="Lucas Peinado Bruscato" userId="633835f7-738c-490f-8921-b9581e440520" providerId="ADAL" clId="{7B0A9EB2-061E-4B6F-A598-32165C1D78D7}" dt="2018-04-10T21:47:05.506" v="707" actId="2696"/>
        <pc:sldMkLst>
          <pc:docMk/>
          <pc:sldMk cId="748372351" sldId="262"/>
        </pc:sldMkLst>
      </pc:sldChg>
      <pc:sldChg chg="addSp modSp add del modAnim">
        <pc:chgData name="Lucas Peinado Bruscato" userId="633835f7-738c-490f-8921-b9581e440520" providerId="ADAL" clId="{7B0A9EB2-061E-4B6F-A598-32165C1D78D7}" dt="2018-04-10T21:51:42.625" v="724" actId="2696"/>
        <pc:sldMkLst>
          <pc:docMk/>
          <pc:sldMk cId="1606797954" sldId="263"/>
        </pc:sldMkLst>
        <pc:spChg chg="mod">
          <ac:chgData name="Lucas Peinado Bruscato" userId="633835f7-738c-490f-8921-b9581e440520" providerId="ADAL" clId="{7B0A9EB2-061E-4B6F-A598-32165C1D78D7}" dt="2018-04-10T20:47:34.293" v="624" actId="688"/>
          <ac:spMkLst>
            <pc:docMk/>
            <pc:sldMk cId="1606797954" sldId="263"/>
            <ac:spMk id="46" creationId="{842D320E-4985-40C4-9C9B-6172F322C626}"/>
          </ac:spMkLst>
        </pc:spChg>
        <pc:spChg chg="add mod">
          <ac:chgData name="Lucas Peinado Bruscato" userId="633835f7-738c-490f-8921-b9581e440520" providerId="ADAL" clId="{7B0A9EB2-061E-4B6F-A598-32165C1D78D7}" dt="2018-04-10T20:51:27.660" v="642" actId="1036"/>
          <ac:spMkLst>
            <pc:docMk/>
            <pc:sldMk cId="1606797954" sldId="263"/>
            <ac:spMk id="52" creationId="{6ADDAB76-A18B-4BCB-BD7E-2DAF255EC715}"/>
          </ac:spMkLst>
        </pc:spChg>
        <pc:spChg chg="add mod">
          <ac:chgData name="Lucas Peinado Bruscato" userId="633835f7-738c-490f-8921-b9581e440520" providerId="ADAL" clId="{7B0A9EB2-061E-4B6F-A598-32165C1D78D7}" dt="2018-04-10T20:53:31.698" v="696" actId="1076"/>
          <ac:spMkLst>
            <pc:docMk/>
            <pc:sldMk cId="1606797954" sldId="263"/>
            <ac:spMk id="53" creationId="{14ACC7B0-4EA9-40B1-8D0A-44A3A18575F4}"/>
          </ac:spMkLst>
        </pc:spChg>
        <pc:spChg chg="mod">
          <ac:chgData name="Lucas Peinado Bruscato" userId="633835f7-738c-490f-8921-b9581e440520" providerId="ADAL" clId="{7B0A9EB2-061E-4B6F-A598-32165C1D78D7}" dt="2018-04-10T20:53:10.425" v="693" actId="1036"/>
          <ac:spMkLst>
            <pc:docMk/>
            <pc:sldMk cId="1606797954" sldId="263"/>
            <ac:spMk id="57" creationId="{A5815C91-2127-4EC9-81F3-0B7432A84FDE}"/>
          </ac:spMkLst>
        </pc:spChg>
        <pc:spChg chg="mod">
          <ac:chgData name="Lucas Peinado Bruscato" userId="633835f7-738c-490f-8921-b9581e440520" providerId="ADAL" clId="{7B0A9EB2-061E-4B6F-A598-32165C1D78D7}" dt="2018-04-10T20:53:10.425" v="693" actId="1036"/>
          <ac:spMkLst>
            <pc:docMk/>
            <pc:sldMk cId="1606797954" sldId="263"/>
            <ac:spMk id="58" creationId="{1E7703DF-A1D4-4BD2-8C71-9DCDAAEAF9CC}"/>
          </ac:spMkLst>
        </pc:spChg>
        <pc:spChg chg="mod">
          <ac:chgData name="Lucas Peinado Bruscato" userId="633835f7-738c-490f-8921-b9581e440520" providerId="ADAL" clId="{7B0A9EB2-061E-4B6F-A598-32165C1D78D7}" dt="2018-04-10T20:53:01.438" v="674" actId="1076"/>
          <ac:spMkLst>
            <pc:docMk/>
            <pc:sldMk cId="1606797954" sldId="263"/>
            <ac:spMk id="59" creationId="{CE6518D2-E337-4264-A9AE-478DD90D18E5}"/>
          </ac:spMkLst>
        </pc:spChg>
        <pc:cxnChg chg="mod">
          <ac:chgData name="Lucas Peinado Bruscato" userId="633835f7-738c-490f-8921-b9581e440520" providerId="ADAL" clId="{7B0A9EB2-061E-4B6F-A598-32165C1D78D7}" dt="2018-04-10T20:51:40.022" v="672" actId="1036"/>
          <ac:cxnSpMkLst>
            <pc:docMk/>
            <pc:sldMk cId="1606797954" sldId="263"/>
            <ac:cxnSpMk id="26" creationId="{B2CEE4BC-F067-4B6B-84E6-FBBB421B4E45}"/>
          </ac:cxnSpMkLst>
        </pc:cxnChg>
      </pc:sldChg>
      <pc:sldChg chg="addSp delSp modSp add delAnim modAnim">
        <pc:chgData name="Lucas Peinado Bruscato" userId="633835f7-738c-490f-8921-b9581e440520" providerId="ADAL" clId="{7B0A9EB2-061E-4B6F-A598-32165C1D78D7}" dt="2018-04-10T22:28:23.178" v="1229" actId="1038"/>
        <pc:sldMkLst>
          <pc:docMk/>
          <pc:sldMk cId="1132873254" sldId="264"/>
        </pc:sldMkLst>
        <pc:spChg chg="del mod">
          <ac:chgData name="Lucas Peinado Bruscato" userId="633835f7-738c-490f-8921-b9581e440520" providerId="ADAL" clId="{7B0A9EB2-061E-4B6F-A598-32165C1D78D7}" dt="2018-04-10T21:47:50.209" v="711" actId="478"/>
          <ac:spMkLst>
            <pc:docMk/>
            <pc:sldMk cId="1132873254" sldId="264"/>
            <ac:spMk id="52" creationId="{6ADDAB76-A18B-4BCB-BD7E-2DAF255EC715}"/>
          </ac:spMkLst>
        </pc:spChg>
        <pc:spChg chg="del">
          <ac:chgData name="Lucas Peinado Bruscato" userId="633835f7-738c-490f-8921-b9581e440520" providerId="ADAL" clId="{7B0A9EB2-061E-4B6F-A598-32165C1D78D7}" dt="2018-04-10T21:47:52.200" v="712" actId="478"/>
          <ac:spMkLst>
            <pc:docMk/>
            <pc:sldMk cId="1132873254" sldId="264"/>
            <ac:spMk id="53" creationId="{14ACC7B0-4EA9-40B1-8D0A-44A3A18575F4}"/>
          </ac:spMkLst>
        </pc:spChg>
        <pc:picChg chg="add del mod">
          <ac:chgData name="Lucas Peinado Bruscato" userId="633835f7-738c-490f-8921-b9581e440520" providerId="ADAL" clId="{7B0A9EB2-061E-4B6F-A598-32165C1D78D7}" dt="2018-04-10T21:59:06.749" v="773" actId="478"/>
          <ac:picMkLst>
            <pc:docMk/>
            <pc:sldMk cId="1132873254" sldId="264"/>
            <ac:picMk id="8" creationId="{8E94C983-F89E-4865-88E5-81A0DD9C415E}"/>
          </ac:picMkLst>
        </pc:picChg>
        <pc:picChg chg="add del mod">
          <ac:chgData name="Lucas Peinado Bruscato" userId="633835f7-738c-490f-8921-b9581e440520" providerId="ADAL" clId="{7B0A9EB2-061E-4B6F-A598-32165C1D78D7}" dt="2018-04-10T22:02:51.739" v="948" actId="478"/>
          <ac:picMkLst>
            <pc:docMk/>
            <pc:sldMk cId="1132873254" sldId="264"/>
            <ac:picMk id="21" creationId="{5BA38AB3-AF30-4DDD-901C-53FEBE77761F}"/>
          </ac:picMkLst>
        </pc:picChg>
        <pc:picChg chg="add mod">
          <ac:chgData name="Lucas Peinado Bruscato" userId="633835f7-738c-490f-8921-b9581e440520" providerId="ADAL" clId="{7B0A9EB2-061E-4B6F-A598-32165C1D78D7}" dt="2018-04-10T22:28:23.178" v="1229" actId="1038"/>
          <ac:picMkLst>
            <pc:docMk/>
            <pc:sldMk cId="1132873254" sldId="264"/>
            <ac:picMk id="28" creationId="{BA71D37D-E95B-4F7C-9852-1A6FBC010B6F}"/>
          </ac:picMkLst>
        </pc:picChg>
        <pc:picChg chg="add del mod">
          <ac:chgData name="Lucas Peinado Bruscato" userId="633835f7-738c-490f-8921-b9581e440520" providerId="ADAL" clId="{7B0A9EB2-061E-4B6F-A598-32165C1D78D7}" dt="2018-04-10T22:15:37.321" v="1128" actId="478"/>
          <ac:picMkLst>
            <pc:docMk/>
            <pc:sldMk cId="1132873254" sldId="264"/>
            <ac:picMk id="60" creationId="{0A57F33C-0063-41E2-A554-8AD4E7E30C5C}"/>
          </ac:picMkLst>
        </pc:picChg>
      </pc:sldChg>
      <pc:sldChg chg="addSp delSp modSp add">
        <pc:chgData name="Lucas Peinado Bruscato" userId="633835f7-738c-490f-8921-b9581e440520" providerId="ADAL" clId="{7B0A9EB2-061E-4B6F-A598-32165C1D78D7}" dt="2018-04-10T22:33:37.841" v="1417" actId="1038"/>
        <pc:sldMkLst>
          <pc:docMk/>
          <pc:sldMk cId="4207112077" sldId="265"/>
        </pc:sldMkLst>
        <pc:spChg chg="mod">
          <ac:chgData name="Lucas Peinado Bruscato" userId="633835f7-738c-490f-8921-b9581e440520" providerId="ADAL" clId="{7B0A9EB2-061E-4B6F-A598-32165C1D78D7}" dt="2018-04-10T22:17:09.041" v="1156" actId="255"/>
          <ac:spMkLst>
            <pc:docMk/>
            <pc:sldMk cId="4207112077" sldId="265"/>
            <ac:spMk id="3" creationId="{946A921E-0E19-4B72-BC43-584CC254D913}"/>
          </ac:spMkLst>
        </pc:spChg>
        <pc:spChg chg="mod">
          <ac:chgData name="Lucas Peinado Bruscato" userId="633835f7-738c-490f-8921-b9581e440520" providerId="ADAL" clId="{7B0A9EB2-061E-4B6F-A598-32165C1D78D7}" dt="2018-04-10T22:29:05.645" v="1232" actId="403"/>
          <ac:spMkLst>
            <pc:docMk/>
            <pc:sldMk cId="4207112077" sldId="265"/>
            <ac:spMk id="5" creationId="{32F47A42-1D75-4233-A88D-AD7CEA82F58E}"/>
          </ac:spMkLst>
        </pc:spChg>
        <pc:spChg chg="del">
          <ac:chgData name="Lucas Peinado Bruscato" userId="633835f7-738c-490f-8921-b9581e440520" providerId="ADAL" clId="{7B0A9EB2-061E-4B6F-A598-32165C1D78D7}" dt="2018-04-10T22:17:03.120" v="1153" actId="478"/>
          <ac:spMkLst>
            <pc:docMk/>
            <pc:sldMk cId="4207112077" sldId="265"/>
            <ac:spMk id="6" creationId="{5C8D9E18-E70A-466F-B501-9DD3B7A361DE}"/>
          </ac:spMkLst>
        </pc:spChg>
        <pc:spChg chg="del mod">
          <ac:chgData name="Lucas Peinado Bruscato" userId="633835f7-738c-490f-8921-b9581e440520" providerId="ADAL" clId="{7B0A9EB2-061E-4B6F-A598-32165C1D78D7}" dt="2018-04-10T22:30:17.670" v="1243" actId="478"/>
          <ac:spMkLst>
            <pc:docMk/>
            <pc:sldMk cId="4207112077" sldId="265"/>
            <ac:spMk id="8" creationId="{40CE4FBC-A54E-42DB-8EF1-2E76F17E2017}"/>
          </ac:spMkLst>
        </pc:spChg>
        <pc:spChg chg="add mod">
          <ac:chgData name="Lucas Peinado Bruscato" userId="633835f7-738c-490f-8921-b9581e440520" providerId="ADAL" clId="{7B0A9EB2-061E-4B6F-A598-32165C1D78D7}" dt="2018-04-10T22:29:54.437" v="1241" actId="20577"/>
          <ac:spMkLst>
            <pc:docMk/>
            <pc:sldMk cId="4207112077" sldId="265"/>
            <ac:spMk id="9" creationId="{D70069DD-2283-4481-BD05-065694C1B93B}"/>
          </ac:spMkLst>
        </pc:spChg>
        <pc:spChg chg="add mod">
          <ac:chgData name="Lucas Peinado Bruscato" userId="633835f7-738c-490f-8921-b9581e440520" providerId="ADAL" clId="{7B0A9EB2-061E-4B6F-A598-32165C1D78D7}" dt="2018-04-10T22:30:45.167" v="1266" actId="20577"/>
          <ac:spMkLst>
            <pc:docMk/>
            <pc:sldMk cId="4207112077" sldId="265"/>
            <ac:spMk id="13" creationId="{AE828D77-E005-4961-9A4B-5EFC66CB48E0}"/>
          </ac:spMkLst>
        </pc:spChg>
        <pc:spChg chg="add mod">
          <ac:chgData name="Lucas Peinado Bruscato" userId="633835f7-738c-490f-8921-b9581e440520" providerId="ADAL" clId="{7B0A9EB2-061E-4B6F-A598-32165C1D78D7}" dt="2018-04-10T22:31:28.384" v="1404" actId="20577"/>
          <ac:spMkLst>
            <pc:docMk/>
            <pc:sldMk cId="4207112077" sldId="265"/>
            <ac:spMk id="14" creationId="{5BF679FE-4BF0-45EC-AC8E-09F9123B2095}"/>
          </ac:spMkLst>
        </pc:spChg>
        <pc:spChg chg="add mod">
          <ac:chgData name="Lucas Peinado Bruscato" userId="633835f7-738c-490f-8921-b9581e440520" providerId="ADAL" clId="{7B0A9EB2-061E-4B6F-A598-32165C1D78D7}" dt="2018-04-10T22:30:59.757" v="1301" actId="20577"/>
          <ac:spMkLst>
            <pc:docMk/>
            <pc:sldMk cId="4207112077" sldId="265"/>
            <ac:spMk id="15" creationId="{7AB3BEA2-84C0-4719-9EE6-1F5088FE2D27}"/>
          </ac:spMkLst>
        </pc:spChg>
        <pc:spChg chg="add mod">
          <ac:chgData name="Lucas Peinado Bruscato" userId="633835f7-738c-490f-8921-b9581e440520" providerId="ADAL" clId="{7B0A9EB2-061E-4B6F-A598-32165C1D78D7}" dt="2018-04-10T22:30:49.740" v="1276" actId="20577"/>
          <ac:spMkLst>
            <pc:docMk/>
            <pc:sldMk cId="4207112077" sldId="265"/>
            <ac:spMk id="16" creationId="{985E92E0-9138-4DB0-880B-9BDD05EF158F}"/>
          </ac:spMkLst>
        </pc:spChg>
        <pc:spChg chg="add mod">
          <ac:chgData name="Lucas Peinado Bruscato" userId="633835f7-738c-490f-8921-b9581e440520" providerId="ADAL" clId="{7B0A9EB2-061E-4B6F-A598-32165C1D78D7}" dt="2018-04-10T22:33:37.841" v="1417" actId="1038"/>
          <ac:spMkLst>
            <pc:docMk/>
            <pc:sldMk cId="4207112077" sldId="265"/>
            <ac:spMk id="17" creationId="{69C597B6-C107-494F-9D51-992B854E5CAD}"/>
          </ac:spMkLst>
        </pc:spChg>
        <pc:picChg chg="add mod">
          <ac:chgData name="Lucas Peinado Bruscato" userId="633835f7-738c-490f-8921-b9581e440520" providerId="ADAL" clId="{7B0A9EB2-061E-4B6F-A598-32165C1D78D7}" dt="2018-04-10T22:17:48.064" v="1174" actId="1037"/>
          <ac:picMkLst>
            <pc:docMk/>
            <pc:sldMk cId="4207112077" sldId="265"/>
            <ac:picMk id="7" creationId="{23AF1B54-AD83-4E31-BBF9-83A36D8D380C}"/>
          </ac:picMkLst>
        </pc:picChg>
        <pc:picChg chg="del">
          <ac:chgData name="Lucas Peinado Bruscato" userId="633835f7-738c-490f-8921-b9581e440520" providerId="ADAL" clId="{7B0A9EB2-061E-4B6F-A598-32165C1D78D7}" dt="2018-04-10T22:17:03.616" v="1154" actId="478"/>
          <ac:picMkLst>
            <pc:docMk/>
            <pc:sldMk cId="4207112077" sldId="265"/>
            <ac:picMk id="10" creationId="{CC48ADD3-9C0F-415A-916A-C8AA803EB561}"/>
          </ac:picMkLst>
        </pc:picChg>
        <pc:picChg chg="del">
          <ac:chgData name="Lucas Peinado Bruscato" userId="633835f7-738c-490f-8921-b9581e440520" providerId="ADAL" clId="{7B0A9EB2-061E-4B6F-A598-32165C1D78D7}" dt="2018-04-10T22:17:04.017" v="1155" actId="478"/>
          <ac:picMkLst>
            <pc:docMk/>
            <pc:sldMk cId="4207112077" sldId="265"/>
            <ac:picMk id="12" creationId="{0ED9786A-6180-4D5D-9BA1-B7E2148118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35A097-FD89-462D-813B-340DF2422F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96B85-C5E0-46ED-9715-40F91987FA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163D3-E41E-4776-87D9-59D97B4B53FA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563F2-F8AE-4C2F-8D7E-E0F351C2F4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D47BD-BE0F-494F-93CC-FFD7C2880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3386D-9DAC-4302-BE33-AA269A5E0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66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93E0-560A-4B9A-9193-0DABF3BD087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965D-2A22-4AD6-84CD-2C0AABD6C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2000" t="-4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E61E-60AF-4AEB-89F5-8629E1FA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575" y="1122363"/>
            <a:ext cx="7274859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260C1-8B7C-4035-9257-A27E3EF7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574" y="3602038"/>
            <a:ext cx="727485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8353-22FD-4F4B-90F9-520FB82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50A32AFD-70AB-4A4A-B070-D9E13A9407F7}" type="datetime1">
              <a:rPr lang="pt-BR" smtClean="0"/>
              <a:t>29/11/2018</a:t>
            </a:fld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980F-A321-4D46-B8D6-23E6488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9857" y="60755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AAE19B-6741-4DC6-AED6-E5AC9B135E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4FE1E7-B6AA-4A49-A3E0-E3DFF1357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1861"/>
            <a:ext cx="12192001" cy="7726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B6D0-F0BC-4054-9FE3-AFB91503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07257-9773-4679-8B4D-7BC6337C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4" y="32658"/>
            <a:ext cx="8690578" cy="7032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AA6E-4182-4D37-8EC9-F94944F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2" y="6492875"/>
            <a:ext cx="48985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AAE19B-6741-4DC6-AED6-E5AC9B135E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31B13E-9E06-4EB9-AAD5-FC30EC98E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7B8FEA4-2267-4D38-8234-1D022071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7615" y="6134986"/>
            <a:ext cx="5050465" cy="723014"/>
          </a:xfrm>
        </p:spPr>
        <p:txBody>
          <a:bodyPr/>
          <a:lstStyle>
            <a:lvl1pPr algn="r">
              <a:defRPr sz="2200" b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/>
              <a:t>Aplicativos: https://apps.berkeley.intranet/</a:t>
            </a:r>
          </a:p>
          <a:p>
            <a:pPr algn="l"/>
            <a:r>
              <a:rPr lang="pt-BR" dirty="0"/>
              <a:t>Relatórios: https://berkeley.intranet/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6DF44C9-E36E-4FB4-9690-682EC82399E0}"/>
              </a:ext>
            </a:extLst>
          </p:cNvPr>
          <p:cNvSpPr txBox="1">
            <a:spLocks/>
          </p:cNvSpPr>
          <p:nvPr userDrawn="1"/>
        </p:nvSpPr>
        <p:spPr>
          <a:xfrm>
            <a:off x="9259191" y="3067493"/>
            <a:ext cx="2978889" cy="723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2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54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542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47516-75CF-4475-B02C-5715F66A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F4870-1138-4325-99E6-F8384472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E3B8-8FA5-46CC-9A4B-F5DEDC1E5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ED82-A9DB-4E61-B7F7-F2EC3ABE39C2}" type="datetime1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59625-32AB-4F80-975B-0ADC15C47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7EEE-9F5F-43DA-916D-9D72684E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E19B-6741-4DC6-AED6-E5AC9B13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0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image" Target="../media/image10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34" Type="http://schemas.openxmlformats.org/officeDocument/2006/relationships/image" Target="../media/image4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image" Target="../media/image420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8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8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1E83-7265-4893-A82A-8F54ABF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7308" y="1901297"/>
            <a:ext cx="7274859" cy="1527703"/>
          </a:xfrm>
        </p:spPr>
        <p:txBody>
          <a:bodyPr>
            <a:normAutofit/>
          </a:bodyPr>
          <a:lstStyle/>
          <a:p>
            <a:r>
              <a:rPr lang="pt-BR" dirty="0"/>
              <a:t>Redes Neurais</a:t>
            </a:r>
            <a:br>
              <a:rPr lang="pt-BR" dirty="0"/>
            </a:br>
            <a:r>
              <a:rPr lang="pt-BR" sz="4000" dirty="0"/>
              <a:t>“</a:t>
            </a:r>
            <a:r>
              <a:rPr lang="pt-BR" sz="4000" dirty="0" err="1"/>
              <a:t>Hands</a:t>
            </a:r>
            <a:r>
              <a:rPr lang="pt-BR" sz="4000" dirty="0"/>
              <a:t> </a:t>
            </a:r>
            <a:r>
              <a:rPr lang="pt-BR" sz="4000" dirty="0" err="1"/>
              <a:t>On</a:t>
            </a:r>
            <a:r>
              <a:rPr lang="pt-BR" sz="4000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D8CDC-B54F-4FD6-B4E1-AE0541E5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19B-6741-4DC6-AED6-E5AC9B135EDF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90F2FD-ECB3-C842-A733-4F706DC2953E}"/>
              </a:ext>
            </a:extLst>
          </p:cNvPr>
          <p:cNvSpPr txBox="1"/>
          <p:nvPr/>
        </p:nvSpPr>
        <p:spPr>
          <a:xfrm>
            <a:off x="8986347" y="6321824"/>
            <a:ext cx="3195145" cy="461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Lucas Peinado Bruscato</a:t>
            </a:r>
          </a:p>
        </p:txBody>
      </p:sp>
    </p:spTree>
    <p:extLst>
      <p:ext uri="{BB962C8B-B14F-4D97-AF65-F5344CB8AC3E}">
        <p14:creationId xmlns:p14="http://schemas.microsoft.com/office/powerpoint/2010/main" val="157049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EAFD2A-8277-4581-9735-E88B75CB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EDA5-63CE-4FF5-93ED-89529EB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19B-6741-4DC6-AED6-E5AC9B135ED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BBEB7-341C-40C4-BA08-441CF74AF699}"/>
              </a:ext>
            </a:extLst>
          </p:cNvPr>
          <p:cNvSpPr txBox="1"/>
          <p:nvPr/>
        </p:nvSpPr>
        <p:spPr>
          <a:xfrm>
            <a:off x="1298222" y="2175270"/>
            <a:ext cx="997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Rede neural artificial é uma técnica de </a:t>
            </a:r>
            <a:r>
              <a:rPr lang="pt-BR" dirty="0" err="1">
                <a:solidFill>
                  <a:schemeClr val="tx2"/>
                </a:solidFill>
              </a:rPr>
              <a:t>machine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learning</a:t>
            </a:r>
            <a:r>
              <a:rPr lang="pt-BR" dirty="0">
                <a:solidFill>
                  <a:schemeClr val="tx2"/>
                </a:solidFill>
              </a:rPr>
              <a:t> complicada e poderosa que imita o cérebro humano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52DD14-18EC-46E4-A271-375567BF0E94}"/>
              </a:ext>
            </a:extLst>
          </p:cNvPr>
          <p:cNvSpPr txBox="1"/>
          <p:nvPr/>
        </p:nvSpPr>
        <p:spPr>
          <a:xfrm>
            <a:off x="881533" y="3213510"/>
            <a:ext cx="997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pt-BR" b="1" dirty="0"/>
              <a:t>Por que do nome?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C303-E22F-4FA6-AA11-73357E695434}"/>
              </a:ext>
            </a:extLst>
          </p:cNvPr>
          <p:cNvSpPr txBox="1"/>
          <p:nvPr/>
        </p:nvSpPr>
        <p:spPr>
          <a:xfrm>
            <a:off x="1298222" y="4635066"/>
            <a:ext cx="997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Sempre que vemos, sentimos, ouvimos ou pensamos uma sinapse é acionada por um neurônio para o outro na hierarquia que nos possibilita aprender e lembrar (redes neurais biológicas)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CCE3A0-C6D6-43AC-863D-F6646E764A65}"/>
              </a:ext>
            </a:extLst>
          </p:cNvPr>
          <p:cNvSpPr txBox="1"/>
          <p:nvPr/>
        </p:nvSpPr>
        <p:spPr>
          <a:xfrm>
            <a:off x="1298222" y="3819600"/>
            <a:ext cx="997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O cérebro humano possui milhões de neurônios em hierarquia que são conectados entre si via axônios e passam sinais elétricos por sinapse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3D7E55-D038-44CD-8A14-9AB060AA0752}"/>
              </a:ext>
            </a:extLst>
          </p:cNvPr>
          <p:cNvSpPr txBox="1"/>
          <p:nvPr/>
        </p:nvSpPr>
        <p:spPr>
          <a:xfrm>
            <a:off x="881533" y="5869860"/>
            <a:ext cx="997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pt-BR" b="1" dirty="0"/>
              <a:t>E como se aplica em </a:t>
            </a:r>
            <a:r>
              <a:rPr lang="pt-BR" b="1" dirty="0" err="1"/>
              <a:t>machine</a:t>
            </a:r>
            <a:r>
              <a:rPr lang="pt-BR" b="1" dirty="0"/>
              <a:t> </a:t>
            </a:r>
            <a:r>
              <a:rPr lang="pt-BR" b="1" dirty="0" err="1"/>
              <a:t>learning</a:t>
            </a:r>
            <a:r>
              <a:rPr lang="pt-BR" b="1" dirty="0"/>
              <a:t>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4F76FA-CE84-4F4B-B9BB-2B45D2C3E588}"/>
              </a:ext>
            </a:extLst>
          </p:cNvPr>
          <p:cNvSpPr txBox="1"/>
          <p:nvPr/>
        </p:nvSpPr>
        <p:spPr>
          <a:xfrm>
            <a:off x="881533" y="1598703"/>
            <a:ext cx="997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O que é uma rede neural artificial?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90555-8427-47BF-939E-7498B468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93" y="77733"/>
            <a:ext cx="622175" cy="6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2" grpId="0"/>
      <p:bldP spid="9" grpId="0"/>
      <p:bldP spid="53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EAFD2A-8277-4581-9735-E88B75CB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4" y="32658"/>
            <a:ext cx="8690578" cy="703221"/>
          </a:xfrm>
        </p:spPr>
        <p:txBody>
          <a:bodyPr/>
          <a:lstStyle/>
          <a:p>
            <a:r>
              <a:rPr lang="pt-BR" dirty="0"/>
              <a:t>Analogamente...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EDA5-63CE-4FF5-93ED-89529EB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19B-6741-4DC6-AED6-E5AC9B135ED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65F72-8802-4088-8CA2-5D22518777FB}"/>
              </a:ext>
            </a:extLst>
          </p:cNvPr>
          <p:cNvSpPr txBox="1"/>
          <p:nvPr/>
        </p:nvSpPr>
        <p:spPr>
          <a:xfrm>
            <a:off x="2973820" y="1209351"/>
            <a:ext cx="141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“Sinais elétricos”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261D7-F9C6-40B6-9442-991BCBFF1EF5}"/>
              </a:ext>
            </a:extLst>
          </p:cNvPr>
          <p:cNvSpPr txBox="1"/>
          <p:nvPr/>
        </p:nvSpPr>
        <p:spPr>
          <a:xfrm>
            <a:off x="1005534" y="4143964"/>
            <a:ext cx="1759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2"/>
                </a:solidFill>
              </a:rPr>
              <a:t>Variáveis explicativas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C88AA-6DF6-45E3-A699-24B145B0617C}"/>
              </a:ext>
            </a:extLst>
          </p:cNvPr>
          <p:cNvSpPr txBox="1"/>
          <p:nvPr/>
        </p:nvSpPr>
        <p:spPr>
          <a:xfrm>
            <a:off x="9867900" y="4171330"/>
            <a:ext cx="1359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pt-BR" dirty="0">
                <a:solidFill>
                  <a:schemeClr val="accent6"/>
                </a:solidFill>
              </a:rPr>
              <a:t>Variável predita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5ADC4-2FCD-44F5-ABD9-07074C1C1E84}"/>
              </a:ext>
            </a:extLst>
          </p:cNvPr>
          <p:cNvSpPr txBox="1"/>
          <p:nvPr/>
        </p:nvSpPr>
        <p:spPr>
          <a:xfrm>
            <a:off x="3307088" y="4168762"/>
            <a:ext cx="608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pt-BR" dirty="0">
                <a:solidFill>
                  <a:schemeClr val="accent1"/>
                </a:solidFill>
              </a:rPr>
              <a:t>Pesos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A69B3-788C-457E-91DE-48A4F3C548BA}"/>
              </a:ext>
            </a:extLst>
          </p:cNvPr>
          <p:cNvSpPr txBox="1"/>
          <p:nvPr/>
        </p:nvSpPr>
        <p:spPr>
          <a:xfrm>
            <a:off x="141206" y="4703320"/>
            <a:ext cx="216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Explicação da cadeia: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7857-8740-4ADA-8D53-40DBB6DC8085}"/>
              </a:ext>
            </a:extLst>
          </p:cNvPr>
          <p:cNvSpPr txBox="1"/>
          <p:nvPr/>
        </p:nvSpPr>
        <p:spPr>
          <a:xfrm>
            <a:off x="453453" y="5091198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Entrada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B82C5-334D-44A0-9C4C-287C070D9E14}"/>
              </a:ext>
            </a:extLst>
          </p:cNvPr>
          <p:cNvSpPr txBox="1"/>
          <p:nvPr/>
        </p:nvSpPr>
        <p:spPr>
          <a:xfrm>
            <a:off x="2418724" y="5091198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Pesos (1 x neurônio) +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EC210-D1BC-4583-B305-1D314EA0E2C8}"/>
              </a:ext>
            </a:extLst>
          </p:cNvPr>
          <p:cNvSpPr txBox="1"/>
          <p:nvPr/>
        </p:nvSpPr>
        <p:spPr>
          <a:xfrm>
            <a:off x="10393005" y="5091198"/>
            <a:ext cx="97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Previsão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80F08-59E0-46A1-BA83-1D7FB41C12AC}"/>
              </a:ext>
            </a:extLst>
          </p:cNvPr>
          <p:cNvSpPr txBox="1"/>
          <p:nvPr/>
        </p:nvSpPr>
        <p:spPr>
          <a:xfrm>
            <a:off x="5731014" y="4978741"/>
            <a:ext cx="208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873AC0"/>
                </a:solidFill>
              </a:rPr>
              <a:t>“valor do neurônio”</a:t>
            </a:r>
          </a:p>
          <a:p>
            <a:r>
              <a:rPr lang="pt-BR" dirty="0">
                <a:solidFill>
                  <a:srgbClr val="873AC0"/>
                </a:solidFill>
              </a:rPr>
              <a:t>(função de ativação)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D1D4C6-A430-4BF2-804B-96AA97BC02FA}"/>
              </a:ext>
            </a:extLst>
          </p:cNvPr>
          <p:cNvSpPr txBox="1"/>
          <p:nvPr/>
        </p:nvSpPr>
        <p:spPr>
          <a:xfrm>
            <a:off x="8450770" y="5116807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Pesos + bias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2305B-AF56-4ABF-BFBB-3E40382B1D74}"/>
              </a:ext>
            </a:extLst>
          </p:cNvPr>
          <p:cNvSpPr txBox="1"/>
          <p:nvPr/>
        </p:nvSpPr>
        <p:spPr>
          <a:xfrm>
            <a:off x="6013187" y="1214202"/>
            <a:ext cx="141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“Sinais elétricos”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957A2-B4DF-4A44-A0D7-CEAE51FC354B}"/>
              </a:ext>
            </a:extLst>
          </p:cNvPr>
          <p:cNvSpPr txBox="1"/>
          <p:nvPr/>
        </p:nvSpPr>
        <p:spPr>
          <a:xfrm>
            <a:off x="6469303" y="4162339"/>
            <a:ext cx="608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pt-BR" dirty="0">
                <a:solidFill>
                  <a:schemeClr val="accent1"/>
                </a:solidFill>
              </a:rPr>
              <a:t>Pesos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06648-1877-4FE2-B8A5-5EC312DF19D0}"/>
              </a:ext>
            </a:extLst>
          </p:cNvPr>
          <p:cNvSpPr txBox="1"/>
          <p:nvPr/>
        </p:nvSpPr>
        <p:spPr>
          <a:xfrm>
            <a:off x="8658354" y="1211698"/>
            <a:ext cx="141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“Sinais elétricos”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3363F-6EC2-43DC-8AA5-EED0EF158D43}"/>
              </a:ext>
            </a:extLst>
          </p:cNvPr>
          <p:cNvSpPr txBox="1"/>
          <p:nvPr/>
        </p:nvSpPr>
        <p:spPr>
          <a:xfrm>
            <a:off x="9107320" y="4158312"/>
            <a:ext cx="608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pt-BR" dirty="0">
                <a:solidFill>
                  <a:schemeClr val="accent1"/>
                </a:solidFill>
              </a:rPr>
              <a:t>Pesos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9277E-FEA3-4E2A-8E4C-FD32A5DA4668}"/>
              </a:ext>
            </a:extLst>
          </p:cNvPr>
          <p:cNvSpPr txBox="1"/>
          <p:nvPr/>
        </p:nvSpPr>
        <p:spPr>
          <a:xfrm>
            <a:off x="262793" y="5928666"/>
            <a:ext cx="322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* Motivação função de ativação: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94AA83-13D2-46D2-A710-B48452413DF4}"/>
                  </a:ext>
                </a:extLst>
              </p:cNvPr>
              <p:cNvSpPr txBox="1"/>
              <p:nvPr/>
            </p:nvSpPr>
            <p:spPr>
              <a:xfrm>
                <a:off x="3766313" y="5861231"/>
                <a:ext cx="3212739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dirty="0">
                                <a:solidFill>
                                  <a:schemeClr val="accent1"/>
                                </a:solidFill>
                              </a:rPr>
                              <m:t>Pesos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solidFill>
                                  <a:schemeClr val="accent1"/>
                                </a:solidFill>
                              </a:rPr>
                              <m:t> (1 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solidFill>
                                  <a:schemeClr val="accent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solidFill>
                                  <a:schemeClr val="accent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solidFill>
                                  <a:schemeClr val="accent1"/>
                                </a:solidFill>
                              </a:rPr>
                              <m:t>neur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solidFill>
                                  <a:schemeClr val="accent1"/>
                                </a:solidFill>
                              </a:rPr>
                              <m:t>ô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solidFill>
                                  <a:schemeClr val="accent1"/>
                                </a:solidFill>
                              </a:rPr>
                              <m:t>nio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solidFill>
                                  <a:schemeClr val="accent1"/>
                                </a:solidFill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pt-BR" dirty="0">
                    <a:solidFill>
                      <a:schemeClr val="accent1"/>
                    </a:solidFill>
                  </a:rPr>
                  <a:t> + bias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94AA83-13D2-46D2-A710-B4845241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13" y="5861231"/>
                <a:ext cx="3212739" cy="422039"/>
              </a:xfrm>
              <a:prstGeom prst="rect">
                <a:avLst/>
              </a:prstGeom>
              <a:blipFill>
                <a:blip r:embed="rId2"/>
                <a:stretch>
                  <a:fillRect l="-10626" t="-92857" r="-569" b="-15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82C2BD11-5130-448C-A6BB-E03C7018411F}"/>
              </a:ext>
            </a:extLst>
          </p:cNvPr>
          <p:cNvSpPr txBox="1"/>
          <p:nvPr/>
        </p:nvSpPr>
        <p:spPr>
          <a:xfrm>
            <a:off x="3483579" y="588962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(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FA39D5-DFD1-4FB8-99C1-E987B3D4C9BA}"/>
              </a:ext>
            </a:extLst>
          </p:cNvPr>
          <p:cNvSpPr txBox="1"/>
          <p:nvPr/>
        </p:nvSpPr>
        <p:spPr>
          <a:xfrm>
            <a:off x="6948235" y="5887584"/>
            <a:ext cx="396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) = Y,                   sendo que Y </a:t>
            </a:r>
            <a:r>
              <a:rPr lang="az-Cyrl-AZ" dirty="0">
                <a:solidFill>
                  <a:schemeClr val="accent1"/>
                </a:solidFill>
              </a:rPr>
              <a:t>є</a:t>
            </a:r>
            <a:r>
              <a:rPr lang="pt-BR" dirty="0">
                <a:solidFill>
                  <a:schemeClr val="accent1"/>
                </a:solidFill>
              </a:rPr>
              <a:t> (-</a:t>
            </a:r>
            <a:r>
              <a:rPr lang="pt-BR" dirty="0" err="1">
                <a:solidFill>
                  <a:schemeClr val="accent1"/>
                </a:solidFill>
              </a:rPr>
              <a:t>Inf</a:t>
            </a:r>
            <a:r>
              <a:rPr lang="pt-BR" dirty="0">
                <a:solidFill>
                  <a:schemeClr val="accent1"/>
                </a:solidFill>
              </a:rPr>
              <a:t> , </a:t>
            </a:r>
            <a:r>
              <a:rPr lang="pt-BR" dirty="0" err="1">
                <a:solidFill>
                  <a:schemeClr val="accent1"/>
                </a:solidFill>
              </a:rPr>
              <a:t>Inf</a:t>
            </a:r>
            <a:r>
              <a:rPr lang="pt-B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7FA6B8-C375-4DAD-95FC-A8B4D597709B}"/>
              </a:ext>
            </a:extLst>
          </p:cNvPr>
          <p:cNvSpPr txBox="1"/>
          <p:nvPr/>
        </p:nvSpPr>
        <p:spPr>
          <a:xfrm>
            <a:off x="2618498" y="6460609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Quais são os limites do neurônio?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766975-4F53-44C9-9A9D-F82D02E4BA38}"/>
              </a:ext>
            </a:extLst>
          </p:cNvPr>
          <p:cNvSpPr txBox="1"/>
          <p:nvPr/>
        </p:nvSpPr>
        <p:spPr>
          <a:xfrm>
            <a:off x="6212068" y="6460609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Quando deve ativar?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D5979E-6220-41EE-82B0-EEB10FFF30BB}"/>
              </a:ext>
            </a:extLst>
          </p:cNvPr>
          <p:cNvSpPr/>
          <p:nvPr/>
        </p:nvSpPr>
        <p:spPr>
          <a:xfrm>
            <a:off x="1214642" y="1654586"/>
            <a:ext cx="1340793" cy="14883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Informação</a:t>
            </a:r>
          </a:p>
          <a:p>
            <a:pPr algn="ctr"/>
            <a:r>
              <a:rPr lang="pt-BR" b="1" dirty="0">
                <a:solidFill>
                  <a:schemeClr val="accent2"/>
                </a:solidFill>
              </a:rPr>
              <a:t>Entrada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F0DD8-D976-430D-89F4-7C439D2107EE}"/>
              </a:ext>
            </a:extLst>
          </p:cNvPr>
          <p:cNvCxnSpPr>
            <a:cxnSpLocks/>
          </p:cNvCxnSpPr>
          <p:nvPr/>
        </p:nvCxnSpPr>
        <p:spPr>
          <a:xfrm flipV="1">
            <a:off x="2863787" y="1508816"/>
            <a:ext cx="1733613" cy="3775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48A55C0-F7E5-4763-878F-A89A1F66E36E}"/>
              </a:ext>
            </a:extLst>
          </p:cNvPr>
          <p:cNvSpPr/>
          <p:nvPr/>
        </p:nvSpPr>
        <p:spPr>
          <a:xfrm>
            <a:off x="4878185" y="1247890"/>
            <a:ext cx="590400" cy="5904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AB966C-D213-4BA5-B77F-AF68D5BD9F18}"/>
              </a:ext>
            </a:extLst>
          </p:cNvPr>
          <p:cNvSpPr/>
          <p:nvPr/>
        </p:nvSpPr>
        <p:spPr>
          <a:xfrm>
            <a:off x="4878185" y="1970876"/>
            <a:ext cx="590400" cy="5904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7EF0F5-A1C0-4B32-986B-DF4D5D59EADA}"/>
              </a:ext>
            </a:extLst>
          </p:cNvPr>
          <p:cNvSpPr/>
          <p:nvPr/>
        </p:nvSpPr>
        <p:spPr>
          <a:xfrm>
            <a:off x="4883105" y="2687639"/>
            <a:ext cx="590400" cy="590400"/>
          </a:xfrm>
          <a:prstGeom prst="ellipse">
            <a:avLst/>
          </a:prstGeom>
          <a:noFill/>
          <a:ln w="19050">
            <a:solidFill>
              <a:srgbClr val="B6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135C70-AE46-4758-91D5-A84F28E49E3A}"/>
              </a:ext>
            </a:extLst>
          </p:cNvPr>
          <p:cNvSpPr/>
          <p:nvPr/>
        </p:nvSpPr>
        <p:spPr>
          <a:xfrm>
            <a:off x="4872888" y="3361869"/>
            <a:ext cx="590400" cy="590400"/>
          </a:xfrm>
          <a:prstGeom prst="ellipse">
            <a:avLst/>
          </a:prstGeom>
          <a:noFill/>
          <a:ln w="19050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6D573B-847C-4BF5-9FC0-BD3868378CF4}"/>
              </a:ext>
            </a:extLst>
          </p:cNvPr>
          <p:cNvSpPr/>
          <p:nvPr/>
        </p:nvSpPr>
        <p:spPr>
          <a:xfrm>
            <a:off x="4728327" y="1124509"/>
            <a:ext cx="889091" cy="296020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D97AB2-024F-4643-A8A0-9B92AF63C827}"/>
              </a:ext>
            </a:extLst>
          </p:cNvPr>
          <p:cNvCxnSpPr>
            <a:cxnSpLocks/>
          </p:cNvCxnSpPr>
          <p:nvPr/>
        </p:nvCxnSpPr>
        <p:spPr>
          <a:xfrm>
            <a:off x="8909262" y="1886367"/>
            <a:ext cx="907838" cy="4107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62AED98-8CEE-4AD8-A0D0-A4167E84F80D}"/>
              </a:ext>
            </a:extLst>
          </p:cNvPr>
          <p:cNvCxnSpPr>
            <a:cxnSpLocks/>
          </p:cNvCxnSpPr>
          <p:nvPr/>
        </p:nvCxnSpPr>
        <p:spPr>
          <a:xfrm>
            <a:off x="8909262" y="2612569"/>
            <a:ext cx="9078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99FFEDB-97AE-428B-9EB0-E601EBB26D5B}"/>
              </a:ext>
            </a:extLst>
          </p:cNvPr>
          <p:cNvSpPr/>
          <p:nvPr/>
        </p:nvSpPr>
        <p:spPr>
          <a:xfrm>
            <a:off x="10120388" y="2210148"/>
            <a:ext cx="788983" cy="804841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6"/>
                </a:solidFill>
              </a:rPr>
              <a:t>Toma uma</a:t>
            </a:r>
          </a:p>
          <a:p>
            <a:pPr algn="ctr"/>
            <a:r>
              <a:rPr lang="pt-BR" sz="1200" b="1" dirty="0">
                <a:solidFill>
                  <a:schemeClr val="accent6"/>
                </a:solidFill>
              </a:rPr>
              <a:t>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9AF6BA-7E96-46D7-BF29-5E01D9ABB344}"/>
                  </a:ext>
                </a:extLst>
              </p:cNvPr>
              <p:cNvSpPr txBox="1"/>
              <p:nvPr/>
            </p:nvSpPr>
            <p:spPr>
              <a:xfrm>
                <a:off x="1625553" y="5126532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9AF6BA-7E96-46D7-BF29-5E01D9AB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553" y="5126532"/>
                <a:ext cx="325410" cy="276999"/>
              </a:xfrm>
              <a:prstGeom prst="rect">
                <a:avLst/>
              </a:prstGeom>
              <a:blipFill>
                <a:blip r:embed="rId3"/>
                <a:stretch>
                  <a:fillRect l="-11321"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1F37779-3288-4A22-BF5E-41F422F09545}"/>
                  </a:ext>
                </a:extLst>
              </p:cNvPr>
              <p:cNvSpPr txBox="1"/>
              <p:nvPr/>
            </p:nvSpPr>
            <p:spPr>
              <a:xfrm>
                <a:off x="5253076" y="5160392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1F37779-3288-4A22-BF5E-41F422F09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076" y="5160392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321"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473ED24-CCE9-496A-85C0-E7639F9E2C12}"/>
                  </a:ext>
                </a:extLst>
              </p:cNvPr>
              <p:cNvSpPr txBox="1"/>
              <p:nvPr/>
            </p:nvSpPr>
            <p:spPr>
              <a:xfrm>
                <a:off x="7972832" y="5140107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473ED24-CCE9-496A-85C0-E7639F9E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32" y="5140107"/>
                <a:ext cx="325410" cy="276999"/>
              </a:xfrm>
              <a:prstGeom prst="rect">
                <a:avLst/>
              </a:prstGeom>
              <a:blipFill>
                <a:blip r:embed="rId5"/>
                <a:stretch>
                  <a:fillRect l="-11321"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1D7601E-DBA1-47BF-9CB2-7CD3B3AA01B5}"/>
                  </a:ext>
                </a:extLst>
              </p:cNvPr>
              <p:cNvSpPr txBox="1"/>
              <p:nvPr/>
            </p:nvSpPr>
            <p:spPr>
              <a:xfrm>
                <a:off x="9847707" y="5140107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1D7601E-DBA1-47BF-9CB2-7CD3B3AA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707" y="5140107"/>
                <a:ext cx="325410" cy="276999"/>
              </a:xfrm>
              <a:prstGeom prst="rect">
                <a:avLst/>
              </a:prstGeom>
              <a:blipFill>
                <a:blip r:embed="rId6"/>
                <a:stretch>
                  <a:fillRect l="-9259" r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075368-B6B1-4B31-AE9B-F9CC7E57D90B}"/>
              </a:ext>
            </a:extLst>
          </p:cNvPr>
          <p:cNvCxnSpPr>
            <a:cxnSpLocks/>
          </p:cNvCxnSpPr>
          <p:nvPr/>
        </p:nvCxnSpPr>
        <p:spPr>
          <a:xfrm>
            <a:off x="2863787" y="1960331"/>
            <a:ext cx="1731213" cy="230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E41454-B7F0-46FC-B61C-4B70E741D648}"/>
              </a:ext>
            </a:extLst>
          </p:cNvPr>
          <p:cNvCxnSpPr>
            <a:cxnSpLocks/>
          </p:cNvCxnSpPr>
          <p:nvPr/>
        </p:nvCxnSpPr>
        <p:spPr>
          <a:xfrm>
            <a:off x="2863787" y="2050406"/>
            <a:ext cx="1731213" cy="800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3A44B9-3DD8-4089-99C3-B7843B29DA2B}"/>
              </a:ext>
            </a:extLst>
          </p:cNvPr>
          <p:cNvCxnSpPr>
            <a:cxnSpLocks/>
          </p:cNvCxnSpPr>
          <p:nvPr/>
        </p:nvCxnSpPr>
        <p:spPr>
          <a:xfrm flipV="1">
            <a:off x="2863787" y="2297141"/>
            <a:ext cx="1733613" cy="3775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3DEE245-2FBA-4F46-BA8A-BF8A972B6F1D}"/>
              </a:ext>
            </a:extLst>
          </p:cNvPr>
          <p:cNvCxnSpPr>
            <a:cxnSpLocks/>
          </p:cNvCxnSpPr>
          <p:nvPr/>
        </p:nvCxnSpPr>
        <p:spPr>
          <a:xfrm>
            <a:off x="2863787" y="2748656"/>
            <a:ext cx="1731213" cy="230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BF1F92D-2EE6-40CE-834A-37A94A844EE1}"/>
              </a:ext>
            </a:extLst>
          </p:cNvPr>
          <p:cNvCxnSpPr>
            <a:cxnSpLocks/>
          </p:cNvCxnSpPr>
          <p:nvPr/>
        </p:nvCxnSpPr>
        <p:spPr>
          <a:xfrm>
            <a:off x="2863787" y="2838731"/>
            <a:ext cx="1731213" cy="800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1E40AC0-11C4-42BF-807A-40B8E2FACDAD}"/>
              </a:ext>
            </a:extLst>
          </p:cNvPr>
          <p:cNvCxnSpPr>
            <a:cxnSpLocks/>
          </p:cNvCxnSpPr>
          <p:nvPr/>
        </p:nvCxnSpPr>
        <p:spPr>
          <a:xfrm flipV="1">
            <a:off x="2863787" y="1681733"/>
            <a:ext cx="1731213" cy="8786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C3F1CAD-9201-4B3B-8C8D-CE86DB34C547}"/>
              </a:ext>
            </a:extLst>
          </p:cNvPr>
          <p:cNvCxnSpPr>
            <a:cxnSpLocks/>
          </p:cNvCxnSpPr>
          <p:nvPr/>
        </p:nvCxnSpPr>
        <p:spPr>
          <a:xfrm>
            <a:off x="2876487" y="2164706"/>
            <a:ext cx="1718513" cy="13421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5625223-6292-477F-807E-41C09BDC1BBD}"/>
              </a:ext>
            </a:extLst>
          </p:cNvPr>
          <p:cNvCxnSpPr>
            <a:cxnSpLocks/>
          </p:cNvCxnSpPr>
          <p:nvPr/>
        </p:nvCxnSpPr>
        <p:spPr>
          <a:xfrm flipV="1">
            <a:off x="5809850" y="2637652"/>
            <a:ext cx="1733613" cy="3775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DDDF3D0-588E-4DB4-B43D-13CD34ACABCB}"/>
              </a:ext>
            </a:extLst>
          </p:cNvPr>
          <p:cNvCxnSpPr>
            <a:cxnSpLocks/>
          </p:cNvCxnSpPr>
          <p:nvPr/>
        </p:nvCxnSpPr>
        <p:spPr>
          <a:xfrm>
            <a:off x="5809850" y="1552467"/>
            <a:ext cx="1731213" cy="230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B0F466-0853-4746-8771-90E42A6BC1B4}"/>
              </a:ext>
            </a:extLst>
          </p:cNvPr>
          <p:cNvCxnSpPr>
            <a:cxnSpLocks/>
          </p:cNvCxnSpPr>
          <p:nvPr/>
        </p:nvCxnSpPr>
        <p:spPr>
          <a:xfrm>
            <a:off x="5809850" y="1642542"/>
            <a:ext cx="1731213" cy="800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ED0817-B2F9-4695-B550-C35D26741EC3}"/>
              </a:ext>
            </a:extLst>
          </p:cNvPr>
          <p:cNvCxnSpPr>
            <a:cxnSpLocks/>
          </p:cNvCxnSpPr>
          <p:nvPr/>
        </p:nvCxnSpPr>
        <p:spPr>
          <a:xfrm flipV="1">
            <a:off x="5809850" y="1889277"/>
            <a:ext cx="1733613" cy="3775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5AAD78-C7CA-40F6-9C07-E0C0BA2D31CA}"/>
              </a:ext>
            </a:extLst>
          </p:cNvPr>
          <p:cNvCxnSpPr>
            <a:cxnSpLocks/>
          </p:cNvCxnSpPr>
          <p:nvPr/>
        </p:nvCxnSpPr>
        <p:spPr>
          <a:xfrm>
            <a:off x="5809850" y="2340792"/>
            <a:ext cx="1731213" cy="230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0E2AFE4-B5BC-4617-91DA-235C3C5BBB58}"/>
              </a:ext>
            </a:extLst>
          </p:cNvPr>
          <p:cNvCxnSpPr>
            <a:cxnSpLocks/>
          </p:cNvCxnSpPr>
          <p:nvPr/>
        </p:nvCxnSpPr>
        <p:spPr>
          <a:xfrm>
            <a:off x="5809850" y="2430867"/>
            <a:ext cx="1718513" cy="847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CC488E5-C96F-4E87-9C7D-85DDB7644C2B}"/>
              </a:ext>
            </a:extLst>
          </p:cNvPr>
          <p:cNvCxnSpPr>
            <a:cxnSpLocks/>
          </p:cNvCxnSpPr>
          <p:nvPr/>
        </p:nvCxnSpPr>
        <p:spPr>
          <a:xfrm flipV="1">
            <a:off x="5797150" y="2748656"/>
            <a:ext cx="1731213" cy="940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CF26C1-C0F7-40F2-B127-B30F4C115216}"/>
              </a:ext>
            </a:extLst>
          </p:cNvPr>
          <p:cNvCxnSpPr>
            <a:cxnSpLocks/>
          </p:cNvCxnSpPr>
          <p:nvPr/>
        </p:nvCxnSpPr>
        <p:spPr>
          <a:xfrm>
            <a:off x="5822550" y="1756842"/>
            <a:ext cx="1705813" cy="1386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D8119BC3-31F2-480E-AC61-77C3C19602CE}"/>
              </a:ext>
            </a:extLst>
          </p:cNvPr>
          <p:cNvSpPr/>
          <p:nvPr/>
        </p:nvSpPr>
        <p:spPr>
          <a:xfrm>
            <a:off x="7886157" y="1598204"/>
            <a:ext cx="590400" cy="5904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DF46740-3619-44D1-A66C-E57B3AF764EA}"/>
              </a:ext>
            </a:extLst>
          </p:cNvPr>
          <p:cNvSpPr/>
          <p:nvPr/>
        </p:nvSpPr>
        <p:spPr>
          <a:xfrm>
            <a:off x="7886157" y="2321190"/>
            <a:ext cx="590400" cy="5904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F585773-C1F0-477B-A8E6-A998E73BCD0E}"/>
              </a:ext>
            </a:extLst>
          </p:cNvPr>
          <p:cNvSpPr/>
          <p:nvPr/>
        </p:nvSpPr>
        <p:spPr>
          <a:xfrm>
            <a:off x="7891077" y="3037953"/>
            <a:ext cx="590400" cy="590400"/>
          </a:xfrm>
          <a:prstGeom prst="ellipse">
            <a:avLst/>
          </a:prstGeom>
          <a:noFill/>
          <a:ln w="19050">
            <a:solidFill>
              <a:srgbClr val="B6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37D6DA4-7302-4FDB-B773-EF3D4032666C}"/>
              </a:ext>
            </a:extLst>
          </p:cNvPr>
          <p:cNvSpPr/>
          <p:nvPr/>
        </p:nvSpPr>
        <p:spPr>
          <a:xfrm>
            <a:off x="7736299" y="1474823"/>
            <a:ext cx="889091" cy="2335366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54DEB3B-6EA1-4439-8B67-C53893FEE0CC}"/>
              </a:ext>
            </a:extLst>
          </p:cNvPr>
          <p:cNvCxnSpPr>
            <a:cxnSpLocks/>
          </p:cNvCxnSpPr>
          <p:nvPr/>
        </p:nvCxnSpPr>
        <p:spPr>
          <a:xfrm flipV="1">
            <a:off x="5822550" y="2006876"/>
            <a:ext cx="1718513" cy="93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A30271A-2C8E-43AB-A879-9717456223D2}"/>
              </a:ext>
            </a:extLst>
          </p:cNvPr>
          <p:cNvCxnSpPr>
            <a:cxnSpLocks/>
          </p:cNvCxnSpPr>
          <p:nvPr/>
        </p:nvCxnSpPr>
        <p:spPr>
          <a:xfrm flipV="1">
            <a:off x="5797150" y="2122353"/>
            <a:ext cx="1743913" cy="1503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AB5EDA7-CD40-41E9-B8AD-0E9E4F380787}"/>
              </a:ext>
            </a:extLst>
          </p:cNvPr>
          <p:cNvCxnSpPr>
            <a:cxnSpLocks/>
          </p:cNvCxnSpPr>
          <p:nvPr/>
        </p:nvCxnSpPr>
        <p:spPr>
          <a:xfrm flipV="1">
            <a:off x="5797150" y="3481456"/>
            <a:ext cx="1731213" cy="271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6BB212-E634-4EAB-B937-574D14D7FFCA}"/>
              </a:ext>
            </a:extLst>
          </p:cNvPr>
          <p:cNvCxnSpPr>
            <a:cxnSpLocks/>
          </p:cNvCxnSpPr>
          <p:nvPr/>
        </p:nvCxnSpPr>
        <p:spPr>
          <a:xfrm>
            <a:off x="5822550" y="3129367"/>
            <a:ext cx="1705813" cy="232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24A12B-AD38-4094-8C1E-CE378F6A1A36}"/>
              </a:ext>
            </a:extLst>
          </p:cNvPr>
          <p:cNvCxnSpPr>
            <a:cxnSpLocks/>
          </p:cNvCxnSpPr>
          <p:nvPr/>
        </p:nvCxnSpPr>
        <p:spPr>
          <a:xfrm flipV="1">
            <a:off x="8955643" y="2874041"/>
            <a:ext cx="861457" cy="471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FD03FB8-84A8-422C-9E98-1B846937C3D2}"/>
              </a:ext>
            </a:extLst>
          </p:cNvPr>
          <p:cNvSpPr txBox="1"/>
          <p:nvPr/>
        </p:nvSpPr>
        <p:spPr>
          <a:xfrm>
            <a:off x="4716099" y="755619"/>
            <a:ext cx="9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</a:rPr>
              <a:t>Neurônios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BEAE6CF-4193-4059-849E-B9BC19278881}"/>
              </a:ext>
            </a:extLst>
          </p:cNvPr>
          <p:cNvSpPr txBox="1"/>
          <p:nvPr/>
        </p:nvSpPr>
        <p:spPr>
          <a:xfrm>
            <a:off x="7710843" y="1148708"/>
            <a:ext cx="9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</a:rPr>
              <a:t>Neurônios</a:t>
            </a:r>
          </a:p>
        </p:txBody>
      </p:sp>
      <p:sp>
        <p:nvSpPr>
          <p:cNvPr id="145" name="Right Brace 144">
            <a:extLst>
              <a:ext uri="{FF2B5EF4-FFF2-40B4-BE49-F238E27FC236}">
                <a16:creationId xmlns:a16="http://schemas.microsoft.com/office/drawing/2014/main" id="{D5F7F0B8-173C-47D8-8F0A-A9486BC211F7}"/>
              </a:ext>
            </a:extLst>
          </p:cNvPr>
          <p:cNvSpPr/>
          <p:nvPr/>
        </p:nvSpPr>
        <p:spPr>
          <a:xfrm rot="5400000">
            <a:off x="1764519" y="3205333"/>
            <a:ext cx="245602" cy="1513156"/>
          </a:xfrm>
          <a:prstGeom prst="rightBrace">
            <a:avLst>
              <a:gd name="adj1" fmla="val 72220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650EE8D-B765-4AB2-ABBB-76D7AED1BF82}"/>
              </a:ext>
            </a:extLst>
          </p:cNvPr>
          <p:cNvSpPr/>
          <p:nvPr/>
        </p:nvSpPr>
        <p:spPr>
          <a:xfrm rot="5400000">
            <a:off x="3504192" y="3205333"/>
            <a:ext cx="245602" cy="1513156"/>
          </a:xfrm>
          <a:prstGeom prst="rightBrace">
            <a:avLst>
              <a:gd name="adj1" fmla="val 72220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77B7E2DE-0EBB-4778-AC7D-3C15978871B5}"/>
              </a:ext>
            </a:extLst>
          </p:cNvPr>
          <p:cNvSpPr/>
          <p:nvPr/>
        </p:nvSpPr>
        <p:spPr>
          <a:xfrm rot="5400000">
            <a:off x="5033166" y="3751933"/>
            <a:ext cx="276999" cy="1041561"/>
          </a:xfrm>
          <a:prstGeom prst="rightBrace">
            <a:avLst>
              <a:gd name="adj1" fmla="val 72220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4A27DC8-85A6-4FAE-BEA6-612DA9C5A318}"/>
              </a:ext>
            </a:extLst>
          </p:cNvPr>
          <p:cNvSpPr txBox="1"/>
          <p:nvPr/>
        </p:nvSpPr>
        <p:spPr>
          <a:xfrm>
            <a:off x="4703509" y="4486884"/>
            <a:ext cx="9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</a:rPr>
              <a:t>Neurônios</a:t>
            </a:r>
          </a:p>
        </p:txBody>
      </p:sp>
      <p:sp>
        <p:nvSpPr>
          <p:cNvPr id="149" name="Right Brace 148">
            <a:extLst>
              <a:ext uri="{FF2B5EF4-FFF2-40B4-BE49-F238E27FC236}">
                <a16:creationId xmlns:a16="http://schemas.microsoft.com/office/drawing/2014/main" id="{F981F376-CBBA-459A-9D11-315C05763408}"/>
              </a:ext>
            </a:extLst>
          </p:cNvPr>
          <p:cNvSpPr/>
          <p:nvPr/>
        </p:nvSpPr>
        <p:spPr>
          <a:xfrm rot="5400000">
            <a:off x="6618145" y="3231383"/>
            <a:ext cx="245602" cy="1513156"/>
          </a:xfrm>
          <a:prstGeom prst="rightBrace">
            <a:avLst>
              <a:gd name="adj1" fmla="val 72220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6FD8E97B-3069-449C-A3B9-FF8300C85A6C}"/>
              </a:ext>
            </a:extLst>
          </p:cNvPr>
          <p:cNvSpPr/>
          <p:nvPr/>
        </p:nvSpPr>
        <p:spPr>
          <a:xfrm rot="5400000">
            <a:off x="9296401" y="3533873"/>
            <a:ext cx="211539" cy="923936"/>
          </a:xfrm>
          <a:prstGeom prst="rightBrace">
            <a:avLst>
              <a:gd name="adj1" fmla="val 72220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ight Brace 150">
            <a:extLst>
              <a:ext uri="{FF2B5EF4-FFF2-40B4-BE49-F238E27FC236}">
                <a16:creationId xmlns:a16="http://schemas.microsoft.com/office/drawing/2014/main" id="{A06D3DAE-C360-4C81-9D70-6B1F2C854589}"/>
              </a:ext>
            </a:extLst>
          </p:cNvPr>
          <p:cNvSpPr/>
          <p:nvPr/>
        </p:nvSpPr>
        <p:spPr>
          <a:xfrm rot="5400000">
            <a:off x="10388062" y="3453537"/>
            <a:ext cx="236660" cy="1109731"/>
          </a:xfrm>
          <a:prstGeom prst="rightBrace">
            <a:avLst>
              <a:gd name="adj1" fmla="val 72220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ight Brace 151">
            <a:extLst>
              <a:ext uri="{FF2B5EF4-FFF2-40B4-BE49-F238E27FC236}">
                <a16:creationId xmlns:a16="http://schemas.microsoft.com/office/drawing/2014/main" id="{8BA2A0DD-CFE2-46E7-9C97-910B8A243CBE}"/>
              </a:ext>
            </a:extLst>
          </p:cNvPr>
          <p:cNvSpPr/>
          <p:nvPr/>
        </p:nvSpPr>
        <p:spPr>
          <a:xfrm rot="5400000">
            <a:off x="8039844" y="3536002"/>
            <a:ext cx="276999" cy="1041561"/>
          </a:xfrm>
          <a:prstGeom prst="rightBrace">
            <a:avLst>
              <a:gd name="adj1" fmla="val 72220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00D015-D8D9-4ECA-9AC2-5D48CEF2A411}"/>
              </a:ext>
            </a:extLst>
          </p:cNvPr>
          <p:cNvSpPr txBox="1"/>
          <p:nvPr/>
        </p:nvSpPr>
        <p:spPr>
          <a:xfrm>
            <a:off x="7713956" y="4295785"/>
            <a:ext cx="9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</a:rPr>
              <a:t>Neurônios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6AF53-A503-43A7-A31F-2EE083715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22" y="84465"/>
            <a:ext cx="597566" cy="5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9" grpId="0"/>
      <p:bldP spid="32" grpId="0"/>
      <p:bldP spid="33" grpId="0"/>
      <p:bldP spid="34" grpId="0"/>
      <p:bldP spid="35" grpId="0"/>
      <p:bldP spid="40" grpId="0" animBg="1"/>
      <p:bldP spid="50" grpId="0" animBg="1"/>
      <p:bldP spid="51" grpId="0" animBg="1"/>
      <p:bldP spid="54" grpId="0" animBg="1"/>
      <p:bldP spid="71" grpId="0" animBg="1"/>
      <p:bldP spid="78" grpId="0" animBg="1"/>
      <p:bldP spid="89" grpId="0"/>
      <p:bldP spid="90" grpId="0"/>
      <p:bldP spid="91" grpId="0"/>
      <p:bldP spid="92" grpId="0"/>
      <p:bldP spid="119" grpId="0" animBg="1"/>
      <p:bldP spid="120" grpId="0" animBg="1"/>
      <p:bldP spid="121" grpId="0" animBg="1"/>
      <p:bldP spid="123" grpId="0" animBg="1"/>
      <p:bldP spid="143" grpId="0"/>
      <p:bldP spid="144" grpId="0"/>
      <p:bldP spid="145" grpId="0" animBg="1"/>
      <p:bldP spid="146" grpId="0" animBg="1"/>
      <p:bldP spid="147" grpId="0" animBg="1"/>
      <p:bldP spid="148" grpId="0"/>
      <p:bldP spid="149" grpId="0" animBg="1"/>
      <p:bldP spid="150" grpId="0" animBg="1"/>
      <p:bldP spid="151" grpId="0" animBg="1"/>
      <p:bldP spid="152" grpId="0" animBg="1"/>
      <p:bldP spid="1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659E309-8318-4FE0-8263-78A3256557E7}"/>
              </a:ext>
            </a:extLst>
          </p:cNvPr>
          <p:cNvSpPr/>
          <p:nvPr/>
        </p:nvSpPr>
        <p:spPr>
          <a:xfrm>
            <a:off x="219454" y="5246706"/>
            <a:ext cx="159074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40842F1-6092-4E45-9736-1E7F9529E39D}"/>
              </a:ext>
            </a:extLst>
          </p:cNvPr>
          <p:cNvSpPr/>
          <p:nvPr/>
        </p:nvSpPr>
        <p:spPr>
          <a:xfrm>
            <a:off x="228057" y="4612073"/>
            <a:ext cx="159074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E9643AD-E8F4-4314-B3F5-1229C4214280}"/>
              </a:ext>
            </a:extLst>
          </p:cNvPr>
          <p:cNvSpPr/>
          <p:nvPr/>
        </p:nvSpPr>
        <p:spPr>
          <a:xfrm>
            <a:off x="232154" y="3947698"/>
            <a:ext cx="159074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D2C053-0D67-4995-BEE5-46315B861480}"/>
              </a:ext>
            </a:extLst>
          </p:cNvPr>
          <p:cNvSpPr/>
          <p:nvPr/>
        </p:nvSpPr>
        <p:spPr>
          <a:xfrm>
            <a:off x="219454" y="3323031"/>
            <a:ext cx="159074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EAFD2A-8277-4581-9735-E88B75CB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EDA5-63CE-4FF5-93ED-89529EB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19B-6741-4DC6-AED6-E5AC9B135ED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4F76FA-CE84-4F4B-B9BB-2B45D2C3E588}"/>
              </a:ext>
            </a:extLst>
          </p:cNvPr>
          <p:cNvSpPr txBox="1"/>
          <p:nvPr/>
        </p:nvSpPr>
        <p:spPr>
          <a:xfrm>
            <a:off x="431800" y="809463"/>
            <a:ext cx="251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/>
                </a:solidFill>
              </a:rPr>
              <a:t>Variáveis explicativas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C1ED6-4135-4C69-BDB0-EB358EAAE7B3}"/>
              </a:ext>
            </a:extLst>
          </p:cNvPr>
          <p:cNvSpPr txBox="1"/>
          <p:nvPr/>
        </p:nvSpPr>
        <p:spPr>
          <a:xfrm>
            <a:off x="1056582" y="1630957"/>
            <a:ext cx="96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Gênero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3F4A6-8EDA-48F6-97E2-198F1A07705B}"/>
              </a:ext>
            </a:extLst>
          </p:cNvPr>
          <p:cNvSpPr txBox="1"/>
          <p:nvPr/>
        </p:nvSpPr>
        <p:spPr>
          <a:xfrm>
            <a:off x="1056582" y="1243542"/>
            <a:ext cx="96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Idade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1C883-E2F1-4B1B-BB5B-64E8F5F3D0D9}"/>
              </a:ext>
            </a:extLst>
          </p:cNvPr>
          <p:cNvSpPr txBox="1"/>
          <p:nvPr/>
        </p:nvSpPr>
        <p:spPr>
          <a:xfrm>
            <a:off x="3944383" y="1239914"/>
            <a:ext cx="110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[ 0 , 100 ]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FEAB6-ACF5-4C31-A011-0D0D79D2CB84}"/>
              </a:ext>
            </a:extLst>
          </p:cNvPr>
          <p:cNvSpPr txBox="1"/>
          <p:nvPr/>
        </p:nvSpPr>
        <p:spPr>
          <a:xfrm>
            <a:off x="2505209" y="1611331"/>
            <a:ext cx="422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‘Masculino’, ‘Feminino’ e ‘Não informado’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5DB25-B385-4B4D-BCD7-5026C5844FA8}"/>
              </a:ext>
            </a:extLst>
          </p:cNvPr>
          <p:cNvSpPr txBox="1"/>
          <p:nvPr/>
        </p:nvSpPr>
        <p:spPr>
          <a:xfrm>
            <a:off x="7133616" y="810467"/>
            <a:ext cx="2997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Variável resposta (</a:t>
            </a:r>
            <a:r>
              <a:rPr lang="pt-BR" sz="2000" b="1" dirty="0" err="1">
                <a:solidFill>
                  <a:schemeClr val="accent4">
                    <a:lumMod val="50000"/>
                  </a:schemeClr>
                </a:solidFill>
              </a:rPr>
              <a:t>target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36BC0-8711-46E8-A9C4-3DE713FD8976}"/>
              </a:ext>
            </a:extLst>
          </p:cNvPr>
          <p:cNvSpPr txBox="1"/>
          <p:nvPr/>
        </p:nvSpPr>
        <p:spPr>
          <a:xfrm>
            <a:off x="7675699" y="1247548"/>
            <a:ext cx="124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Default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B5E2E-36BC-406C-9EC0-3404C6F46F30}"/>
              </a:ext>
            </a:extLst>
          </p:cNvPr>
          <p:cNvSpPr txBox="1"/>
          <p:nvPr/>
        </p:nvSpPr>
        <p:spPr>
          <a:xfrm>
            <a:off x="9946356" y="1261625"/>
            <a:ext cx="110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{ 0 , 1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345E5-7ADA-44AC-8A78-B6F90DEBA28B}"/>
              </a:ext>
            </a:extLst>
          </p:cNvPr>
          <p:cNvSpPr txBox="1"/>
          <p:nvPr/>
        </p:nvSpPr>
        <p:spPr>
          <a:xfrm>
            <a:off x="439485" y="3333777"/>
            <a:ext cx="894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idade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AB8DD-88C1-4BEB-AB67-59CF6B49A3AF}"/>
              </a:ext>
            </a:extLst>
          </p:cNvPr>
          <p:cNvSpPr txBox="1"/>
          <p:nvPr/>
        </p:nvSpPr>
        <p:spPr>
          <a:xfrm>
            <a:off x="194054" y="3934762"/>
            <a:ext cx="124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genero_m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167C6-FDFE-4769-9C61-5FC1E8B85C6B}"/>
              </a:ext>
            </a:extLst>
          </p:cNvPr>
          <p:cNvSpPr txBox="1"/>
          <p:nvPr/>
        </p:nvSpPr>
        <p:spPr>
          <a:xfrm>
            <a:off x="206754" y="4607566"/>
            <a:ext cx="123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genero_f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D2917-7878-472A-8CAB-AF9D025FF95A}"/>
              </a:ext>
            </a:extLst>
          </p:cNvPr>
          <p:cNvSpPr txBox="1"/>
          <p:nvPr/>
        </p:nvSpPr>
        <p:spPr>
          <a:xfrm>
            <a:off x="208107" y="5247226"/>
            <a:ext cx="123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5E02E-DFBD-45D1-9B93-E98DD85CA210}"/>
              </a:ext>
            </a:extLst>
          </p:cNvPr>
          <p:cNvSpPr txBox="1"/>
          <p:nvPr/>
        </p:nvSpPr>
        <p:spPr>
          <a:xfrm>
            <a:off x="145114" y="5831135"/>
            <a:ext cx="2213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Função de ativação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BD220-52E9-4D3C-9232-E6DD296CAD93}"/>
                  </a:ext>
                </a:extLst>
              </p:cNvPr>
              <p:cNvSpPr txBox="1"/>
              <p:nvPr/>
            </p:nvSpPr>
            <p:spPr>
              <a:xfrm>
                <a:off x="1165118" y="6239505"/>
                <a:ext cx="2653228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chemeClr val="tx2"/>
                    </a:solidFill>
                  </a:rPr>
                  <a:t>Sigmoid</a:t>
                </a:r>
                <a:r>
                  <a:rPr lang="pt-BR" dirty="0">
                    <a:solidFill>
                      <a:schemeClr val="tx2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BD220-52E9-4D3C-9232-E6DD296C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18" y="6239505"/>
                <a:ext cx="2653228" cy="484941"/>
              </a:xfrm>
              <a:prstGeom prst="rect">
                <a:avLst/>
              </a:prstGeom>
              <a:blipFill>
                <a:blip r:embed="rId2"/>
                <a:stretch>
                  <a:fillRect l="-1839" b="-8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BAA228-4E1C-4492-96E1-F51C475B5001}"/>
                  </a:ext>
                </a:extLst>
              </p:cNvPr>
              <p:cNvSpPr txBox="1"/>
              <p:nvPr/>
            </p:nvSpPr>
            <p:spPr>
              <a:xfrm>
                <a:off x="4740132" y="6229330"/>
                <a:ext cx="2956412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chemeClr val="tx2"/>
                    </a:solidFill>
                  </a:rPr>
                  <a:t>Tanh</a:t>
                </a:r>
                <a:r>
                  <a:rPr lang="pt-BR" dirty="0">
                    <a:solidFill>
                      <a:schemeClr val="tx2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BAA228-4E1C-4492-96E1-F51C475B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32" y="6229330"/>
                <a:ext cx="2956412" cy="485518"/>
              </a:xfrm>
              <a:prstGeom prst="rect">
                <a:avLst/>
              </a:prstGeom>
              <a:blipFill>
                <a:blip r:embed="rId3"/>
                <a:stretch>
                  <a:fillRect l="-1856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2CD0C3-10A6-47C8-B6E7-428204EDC61D}"/>
                  </a:ext>
                </a:extLst>
              </p:cNvPr>
              <p:cNvSpPr txBox="1"/>
              <p:nvPr/>
            </p:nvSpPr>
            <p:spPr>
              <a:xfrm>
                <a:off x="8568038" y="6265097"/>
                <a:ext cx="2653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chemeClr val="tx2"/>
                    </a:solidFill>
                  </a:rPr>
                  <a:t>ReLU</a:t>
                </a:r>
                <a:r>
                  <a:rPr lang="pt-BR" dirty="0">
                    <a:solidFill>
                      <a:schemeClr val="tx2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⁡(0,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2CD0C3-10A6-47C8-B6E7-428204E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038" y="6265097"/>
                <a:ext cx="2653228" cy="369332"/>
              </a:xfrm>
              <a:prstGeom prst="rect">
                <a:avLst/>
              </a:prstGeom>
              <a:blipFill>
                <a:blip r:embed="rId4"/>
                <a:stretch>
                  <a:fillRect l="-2069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25937E6-412D-4081-8A4B-9C6A1A758900}"/>
              </a:ext>
            </a:extLst>
          </p:cNvPr>
          <p:cNvSpPr/>
          <p:nvPr/>
        </p:nvSpPr>
        <p:spPr>
          <a:xfrm>
            <a:off x="1430868" y="3387278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8AD002-D808-4065-AD37-30763BE47196}"/>
              </a:ext>
            </a:extLst>
          </p:cNvPr>
          <p:cNvSpPr/>
          <p:nvPr/>
        </p:nvSpPr>
        <p:spPr>
          <a:xfrm>
            <a:off x="1430867" y="4008684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550DC0-7A5A-4580-9BF0-FAA14DC05823}"/>
              </a:ext>
            </a:extLst>
          </p:cNvPr>
          <p:cNvSpPr/>
          <p:nvPr/>
        </p:nvSpPr>
        <p:spPr>
          <a:xfrm>
            <a:off x="1430866" y="4665558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16651C-686C-4EB2-B5AC-7EBCDF9E71DC}"/>
              </a:ext>
            </a:extLst>
          </p:cNvPr>
          <p:cNvSpPr/>
          <p:nvPr/>
        </p:nvSpPr>
        <p:spPr>
          <a:xfrm>
            <a:off x="1430866" y="5312363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42777-91E0-48CD-AEBE-A7398D3C22CA}"/>
                  </a:ext>
                </a:extLst>
              </p:cNvPr>
              <p:cNvSpPr txBox="1"/>
              <p:nvPr/>
            </p:nvSpPr>
            <p:spPr>
              <a:xfrm>
                <a:off x="2632790" y="3190898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42777-91E0-48CD-AEBE-A7398D3C2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90" y="3190898"/>
                <a:ext cx="634854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B4531-54F4-41F9-88B2-DCB24815517A}"/>
                  </a:ext>
                </a:extLst>
              </p:cNvPr>
              <p:cNvSpPr txBox="1"/>
              <p:nvPr/>
            </p:nvSpPr>
            <p:spPr>
              <a:xfrm>
                <a:off x="2509769" y="3495904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B4531-54F4-41F9-88B2-DCB248155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769" y="3495904"/>
                <a:ext cx="634854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9D7249-E1A0-4CB4-928E-7699CA3FAF90}"/>
                  </a:ext>
                </a:extLst>
              </p:cNvPr>
              <p:cNvSpPr txBox="1"/>
              <p:nvPr/>
            </p:nvSpPr>
            <p:spPr>
              <a:xfrm>
                <a:off x="2215110" y="3701161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9D7249-E1A0-4CB4-928E-7699CA3FA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10" y="3701161"/>
                <a:ext cx="63485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1A4CDA-43C4-432A-BEBC-BFB51151995F}"/>
                  </a:ext>
                </a:extLst>
              </p:cNvPr>
              <p:cNvSpPr txBox="1"/>
              <p:nvPr/>
            </p:nvSpPr>
            <p:spPr>
              <a:xfrm>
                <a:off x="2427895" y="4004114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1A4CDA-43C4-432A-BEBC-BFB51151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95" y="4004114"/>
                <a:ext cx="63485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2166A-CF26-408A-9D8B-5B48F0DDDEAE}"/>
                  </a:ext>
                </a:extLst>
              </p:cNvPr>
              <p:cNvSpPr txBox="1"/>
              <p:nvPr/>
            </p:nvSpPr>
            <p:spPr>
              <a:xfrm>
                <a:off x="2170239" y="4224416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2166A-CF26-408A-9D8B-5B48F0DDD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39" y="4224416"/>
                <a:ext cx="634854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FFC96E-9ACE-4B5E-88DD-53529A949A15}"/>
                  </a:ext>
                </a:extLst>
              </p:cNvPr>
              <p:cNvSpPr txBox="1"/>
              <p:nvPr/>
            </p:nvSpPr>
            <p:spPr>
              <a:xfrm>
                <a:off x="2482343" y="4521704"/>
                <a:ext cx="6401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FFC96E-9ACE-4B5E-88DD-53529A94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43" y="4521704"/>
                <a:ext cx="640175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6DF37F-A16E-4ED7-A860-49B4E5D529D3}"/>
                  </a:ext>
                </a:extLst>
              </p:cNvPr>
              <p:cNvSpPr txBox="1"/>
              <p:nvPr/>
            </p:nvSpPr>
            <p:spPr>
              <a:xfrm>
                <a:off x="2094754" y="4801662"/>
                <a:ext cx="63318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6DF37F-A16E-4ED7-A860-49B4E5D52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754" y="4801662"/>
                <a:ext cx="633187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358EC5-6D14-4885-A919-F646AE965B58}"/>
                  </a:ext>
                </a:extLst>
              </p:cNvPr>
              <p:cNvSpPr txBox="1"/>
              <p:nvPr/>
            </p:nvSpPr>
            <p:spPr>
              <a:xfrm>
                <a:off x="2578821" y="4998825"/>
                <a:ext cx="63318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358EC5-6D14-4885-A919-F646AE965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821" y="4998825"/>
                <a:ext cx="633187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0E983EF-3B19-420F-9F55-B15761C0ED3F}"/>
                  </a:ext>
                </a:extLst>
              </p:cNvPr>
              <p:cNvSpPr/>
              <p:nvPr/>
            </p:nvSpPr>
            <p:spPr>
              <a:xfrm>
                <a:off x="4764731" y="3520865"/>
                <a:ext cx="719375" cy="719375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0E983EF-3B19-420F-9F55-B15761C0E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731" y="3520865"/>
                <a:ext cx="719375" cy="7193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A0ADEB8-E251-4097-8A59-5C791C0E99D7}"/>
                  </a:ext>
                </a:extLst>
              </p:cNvPr>
              <p:cNvSpPr/>
              <p:nvPr/>
            </p:nvSpPr>
            <p:spPr>
              <a:xfrm>
                <a:off x="4751798" y="4553604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A0ADEB8-E251-4097-8A59-5C791C0E9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98" y="4553604"/>
                <a:ext cx="720000" cy="72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6CFDF2-1B12-4FA4-B430-A3805F6CC1B1}"/>
                  </a:ext>
                </a:extLst>
              </p:cNvPr>
              <p:cNvSpPr/>
              <p:nvPr/>
            </p:nvSpPr>
            <p:spPr>
              <a:xfrm>
                <a:off x="8473639" y="2919020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6CFDF2-1B12-4FA4-B430-A3805F6C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639" y="2919020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2E2E574-1862-4610-B399-7033BB3D0182}"/>
                  </a:ext>
                </a:extLst>
              </p:cNvPr>
              <p:cNvSpPr/>
              <p:nvPr/>
            </p:nvSpPr>
            <p:spPr>
              <a:xfrm>
                <a:off x="8468894" y="4057573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2E2E574-1862-4610-B399-7033BB3D0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894" y="4057573"/>
                <a:ext cx="720000" cy="72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B66C2AE-E4FE-49EB-A3CE-9082EB02CFFE}"/>
                  </a:ext>
                </a:extLst>
              </p:cNvPr>
              <p:cNvSpPr/>
              <p:nvPr/>
            </p:nvSpPr>
            <p:spPr>
              <a:xfrm>
                <a:off x="8471266" y="5151019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B66C2AE-E4FE-49EB-A3CE-9082EB02C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266" y="5151019"/>
                <a:ext cx="720000" cy="72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2E85A6D-EDC7-452E-8927-3114FCE1BA5D}"/>
                  </a:ext>
                </a:extLst>
              </p:cNvPr>
              <p:cNvSpPr/>
              <p:nvPr/>
            </p:nvSpPr>
            <p:spPr>
              <a:xfrm>
                <a:off x="10724347" y="4039898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2E85A6D-EDC7-452E-8927-3114FCE1B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47" y="4039898"/>
                <a:ext cx="720000" cy="72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4269D3-5A46-40F3-9B3D-5D1CF29E7320}"/>
                  </a:ext>
                </a:extLst>
              </p:cNvPr>
              <p:cNvSpPr txBox="1"/>
              <p:nvPr/>
            </p:nvSpPr>
            <p:spPr>
              <a:xfrm>
                <a:off x="5925175" y="3291413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4269D3-5A46-40F3-9B3D-5D1CF29E7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75" y="3291413"/>
                <a:ext cx="55624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DE4146-8517-4C92-A988-52129584397C}"/>
                  </a:ext>
                </a:extLst>
              </p:cNvPr>
              <p:cNvSpPr txBox="1"/>
              <p:nvPr/>
            </p:nvSpPr>
            <p:spPr>
              <a:xfrm>
                <a:off x="6203296" y="3640773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DE4146-8517-4C92-A988-52129584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296" y="3640773"/>
                <a:ext cx="556242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9C5F1B-CB91-4BEE-B400-23F2C685EC48}"/>
                  </a:ext>
                </a:extLst>
              </p:cNvPr>
              <p:cNvSpPr txBox="1"/>
              <p:nvPr/>
            </p:nvSpPr>
            <p:spPr>
              <a:xfrm>
                <a:off x="5757540" y="4187295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9C5F1B-CB91-4BEE-B400-23F2C685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40" y="4187295"/>
                <a:ext cx="556242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33BF71-E9AC-460B-928B-FE26B5EE16CC}"/>
                  </a:ext>
                </a:extLst>
              </p:cNvPr>
              <p:cNvSpPr txBox="1"/>
              <p:nvPr/>
            </p:nvSpPr>
            <p:spPr>
              <a:xfrm>
                <a:off x="6106039" y="4394285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33BF71-E9AC-460B-928B-FE26B5EE1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039" y="4394285"/>
                <a:ext cx="556242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33E51E-0BE2-432D-9371-DF401024EAF6}"/>
                  </a:ext>
                </a:extLst>
              </p:cNvPr>
              <p:cNvSpPr txBox="1"/>
              <p:nvPr/>
            </p:nvSpPr>
            <p:spPr>
              <a:xfrm>
                <a:off x="5987103" y="3926382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33E51E-0BE2-432D-9371-DF401024E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03" y="3926382"/>
                <a:ext cx="556242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4B63AE-7E65-4A5F-9B1C-0683079F3758}"/>
                  </a:ext>
                </a:extLst>
              </p:cNvPr>
              <p:cNvSpPr txBox="1"/>
              <p:nvPr/>
            </p:nvSpPr>
            <p:spPr>
              <a:xfrm>
                <a:off x="6147456" y="4770290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4B63AE-7E65-4A5F-9B1C-0683079F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56" y="4770290"/>
                <a:ext cx="556242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E837F6-041E-4E0E-B43D-F164C2B9247B}"/>
                  </a:ext>
                </a:extLst>
              </p:cNvPr>
              <p:cNvSpPr txBox="1"/>
              <p:nvPr/>
            </p:nvSpPr>
            <p:spPr>
              <a:xfrm>
                <a:off x="9590913" y="3282200"/>
                <a:ext cx="472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E837F6-041E-4E0E-B43D-F164C2B9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913" y="3282200"/>
                <a:ext cx="4726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2CC57C-429B-42E3-AFF8-7BB0330F68FC}"/>
                  </a:ext>
                </a:extLst>
              </p:cNvPr>
              <p:cNvSpPr txBox="1"/>
              <p:nvPr/>
            </p:nvSpPr>
            <p:spPr>
              <a:xfrm>
                <a:off x="9611106" y="4055574"/>
                <a:ext cx="477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2CC57C-429B-42E3-AFF8-7BB0330F6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06" y="4055574"/>
                <a:ext cx="47795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82194C-F1A3-4ED8-9457-C3BC8F302820}"/>
                  </a:ext>
                </a:extLst>
              </p:cNvPr>
              <p:cNvSpPr txBox="1"/>
              <p:nvPr/>
            </p:nvSpPr>
            <p:spPr>
              <a:xfrm>
                <a:off x="9571016" y="4668136"/>
                <a:ext cx="477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82194C-F1A3-4ED8-9457-C3BC8F302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016" y="4668136"/>
                <a:ext cx="47795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9331174-A362-4EC6-A3B4-A23987FE901A}"/>
                  </a:ext>
                </a:extLst>
              </p:cNvPr>
              <p:cNvSpPr txBox="1"/>
              <p:nvPr/>
            </p:nvSpPr>
            <p:spPr>
              <a:xfrm>
                <a:off x="4407814" y="3247070"/>
                <a:ext cx="57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9331174-A362-4EC6-A3B4-A23987FE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814" y="3247070"/>
                <a:ext cx="572721" cy="369332"/>
              </a:xfrm>
              <a:prstGeom prst="rect">
                <a:avLst/>
              </a:prstGeom>
              <a:blipFill>
                <a:blip r:embed="rId28"/>
                <a:stretch>
                  <a:fillRect l="-851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0ADD9D9-9458-4232-8B2A-6E487DF3DAC3}"/>
                  </a:ext>
                </a:extLst>
              </p:cNvPr>
              <p:cNvSpPr txBox="1"/>
              <p:nvPr/>
            </p:nvSpPr>
            <p:spPr>
              <a:xfrm>
                <a:off x="4380132" y="4309341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0ADD9D9-9458-4232-8B2A-6E487DF3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132" y="4309341"/>
                <a:ext cx="720000" cy="369332"/>
              </a:xfrm>
              <a:prstGeom prst="rect">
                <a:avLst/>
              </a:prstGeom>
              <a:blipFill>
                <a:blip r:embed="rId29"/>
                <a:stretch>
                  <a:fillRect l="-762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F7E373-D145-41F7-8A66-A0DB92590C83}"/>
                  </a:ext>
                </a:extLst>
              </p:cNvPr>
              <p:cNvSpPr txBox="1"/>
              <p:nvPr/>
            </p:nvSpPr>
            <p:spPr>
              <a:xfrm>
                <a:off x="8156782" y="2597611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F7E373-D145-41F7-8A66-A0DB9259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782" y="2597611"/>
                <a:ext cx="720000" cy="369332"/>
              </a:xfrm>
              <a:prstGeom prst="rect">
                <a:avLst/>
              </a:prstGeom>
              <a:blipFill>
                <a:blip r:embed="rId30"/>
                <a:stretch>
                  <a:fillRect l="-678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922D80-7376-4694-A2E0-4B817A1406C6}"/>
                  </a:ext>
                </a:extLst>
              </p:cNvPr>
              <p:cNvSpPr txBox="1"/>
              <p:nvPr/>
            </p:nvSpPr>
            <p:spPr>
              <a:xfrm>
                <a:off x="8120395" y="3772283"/>
                <a:ext cx="57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922D80-7376-4694-A2E0-4B817A140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395" y="3772283"/>
                <a:ext cx="572721" cy="369332"/>
              </a:xfrm>
              <a:prstGeom prst="rect">
                <a:avLst/>
              </a:prstGeom>
              <a:blipFill>
                <a:blip r:embed="rId31"/>
                <a:stretch>
                  <a:fillRect l="-851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FD8FB9-A972-47F7-8777-3B89EB8096C5}"/>
                  </a:ext>
                </a:extLst>
              </p:cNvPr>
              <p:cNvSpPr txBox="1"/>
              <p:nvPr/>
            </p:nvSpPr>
            <p:spPr>
              <a:xfrm>
                <a:off x="8146327" y="4835602"/>
                <a:ext cx="57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FD8FB9-A972-47F7-8777-3B89EB809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27" y="4835602"/>
                <a:ext cx="572721" cy="369332"/>
              </a:xfrm>
              <a:prstGeom prst="rect">
                <a:avLst/>
              </a:prstGeom>
              <a:blipFill>
                <a:blip r:embed="rId32"/>
                <a:stretch>
                  <a:fillRect l="-8511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5ABF115-6890-4E6E-89B2-19F57122FB2E}"/>
                  </a:ext>
                </a:extLst>
              </p:cNvPr>
              <p:cNvSpPr txBox="1"/>
              <p:nvPr/>
            </p:nvSpPr>
            <p:spPr>
              <a:xfrm>
                <a:off x="10406255" y="3709503"/>
                <a:ext cx="57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6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pt-BR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5ABF115-6890-4E6E-89B2-19F57122F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255" y="3709503"/>
                <a:ext cx="572721" cy="369332"/>
              </a:xfrm>
              <a:prstGeom prst="rect">
                <a:avLst/>
              </a:prstGeom>
              <a:blipFill>
                <a:blip r:embed="rId33"/>
                <a:stretch>
                  <a:fillRect l="-851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98FF0F-9409-495E-9901-33D5AA036A65}"/>
              </a:ext>
            </a:extLst>
          </p:cNvPr>
          <p:cNvCxnSpPr>
            <a:cxnSpLocks/>
          </p:cNvCxnSpPr>
          <p:nvPr/>
        </p:nvCxnSpPr>
        <p:spPr>
          <a:xfrm>
            <a:off x="2117560" y="3470813"/>
            <a:ext cx="2322555" cy="326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C6466E-690C-4E04-BBC8-C5A11BF71311}"/>
              </a:ext>
            </a:extLst>
          </p:cNvPr>
          <p:cNvCxnSpPr>
            <a:cxnSpLocks/>
          </p:cNvCxnSpPr>
          <p:nvPr/>
        </p:nvCxnSpPr>
        <p:spPr>
          <a:xfrm>
            <a:off x="2117560" y="3517661"/>
            <a:ext cx="2322555" cy="1259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535AD82-86DF-4939-8B7D-7792EDCD6296}"/>
              </a:ext>
            </a:extLst>
          </p:cNvPr>
          <p:cNvCxnSpPr>
            <a:cxnSpLocks/>
          </p:cNvCxnSpPr>
          <p:nvPr/>
        </p:nvCxnSpPr>
        <p:spPr>
          <a:xfrm>
            <a:off x="2146942" y="4162125"/>
            <a:ext cx="2282253" cy="726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B9ABE8-72D4-4719-9CDA-4754E2550C5D}"/>
              </a:ext>
            </a:extLst>
          </p:cNvPr>
          <p:cNvCxnSpPr>
            <a:cxnSpLocks/>
          </p:cNvCxnSpPr>
          <p:nvPr/>
        </p:nvCxnSpPr>
        <p:spPr>
          <a:xfrm>
            <a:off x="2140823" y="4810658"/>
            <a:ext cx="2299292" cy="189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64B19D-915D-427D-8754-54E5F72B98CB}"/>
              </a:ext>
            </a:extLst>
          </p:cNvPr>
          <p:cNvCxnSpPr>
            <a:cxnSpLocks/>
          </p:cNvCxnSpPr>
          <p:nvPr/>
        </p:nvCxnSpPr>
        <p:spPr>
          <a:xfrm flipV="1">
            <a:off x="2140823" y="5124390"/>
            <a:ext cx="2276029" cy="347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763A25-FB9F-402B-AC18-6128025AE248}"/>
              </a:ext>
            </a:extLst>
          </p:cNvPr>
          <p:cNvCxnSpPr>
            <a:cxnSpLocks/>
          </p:cNvCxnSpPr>
          <p:nvPr/>
        </p:nvCxnSpPr>
        <p:spPr>
          <a:xfrm flipV="1">
            <a:off x="2140823" y="3920057"/>
            <a:ext cx="2299292" cy="1587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6B471C-2D37-4378-BCBD-3A87B4735CFB}"/>
              </a:ext>
            </a:extLst>
          </p:cNvPr>
          <p:cNvCxnSpPr>
            <a:cxnSpLocks/>
          </p:cNvCxnSpPr>
          <p:nvPr/>
        </p:nvCxnSpPr>
        <p:spPr>
          <a:xfrm flipV="1">
            <a:off x="2140823" y="4040812"/>
            <a:ext cx="2288372" cy="6845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F535016-BA37-41FD-AB5B-F06DAFBEC36B}"/>
              </a:ext>
            </a:extLst>
          </p:cNvPr>
          <p:cNvCxnSpPr>
            <a:cxnSpLocks/>
          </p:cNvCxnSpPr>
          <p:nvPr/>
        </p:nvCxnSpPr>
        <p:spPr>
          <a:xfrm flipV="1">
            <a:off x="2140823" y="4150604"/>
            <a:ext cx="2276029" cy="1230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A07215-34F7-4E8E-A70F-6848F162FC65}"/>
              </a:ext>
            </a:extLst>
          </p:cNvPr>
          <p:cNvCxnSpPr>
            <a:cxnSpLocks/>
          </p:cNvCxnSpPr>
          <p:nvPr/>
        </p:nvCxnSpPr>
        <p:spPr>
          <a:xfrm flipV="1">
            <a:off x="5748092" y="3244991"/>
            <a:ext cx="2317024" cy="5716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0D81B1-D428-47D4-87C4-E15C860BC6ED}"/>
              </a:ext>
            </a:extLst>
          </p:cNvPr>
          <p:cNvCxnSpPr>
            <a:cxnSpLocks/>
          </p:cNvCxnSpPr>
          <p:nvPr/>
        </p:nvCxnSpPr>
        <p:spPr>
          <a:xfrm>
            <a:off x="5748092" y="3892531"/>
            <a:ext cx="2283062" cy="373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D180DCE-22CC-42B3-8BDC-DED625886728}"/>
              </a:ext>
            </a:extLst>
          </p:cNvPr>
          <p:cNvCxnSpPr>
            <a:cxnSpLocks/>
          </p:cNvCxnSpPr>
          <p:nvPr/>
        </p:nvCxnSpPr>
        <p:spPr>
          <a:xfrm>
            <a:off x="5747175" y="4022961"/>
            <a:ext cx="2247272" cy="13114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987F555-71C3-4152-8776-6EE79020FA71}"/>
              </a:ext>
            </a:extLst>
          </p:cNvPr>
          <p:cNvCxnSpPr>
            <a:cxnSpLocks/>
          </p:cNvCxnSpPr>
          <p:nvPr/>
        </p:nvCxnSpPr>
        <p:spPr>
          <a:xfrm flipV="1">
            <a:off x="5748092" y="3406930"/>
            <a:ext cx="2307411" cy="13846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0EE3E0D-6608-4EBC-8722-E775EC04B363}"/>
              </a:ext>
            </a:extLst>
          </p:cNvPr>
          <p:cNvCxnSpPr>
            <a:cxnSpLocks/>
          </p:cNvCxnSpPr>
          <p:nvPr/>
        </p:nvCxnSpPr>
        <p:spPr>
          <a:xfrm flipV="1">
            <a:off x="5760401" y="4459095"/>
            <a:ext cx="2261780" cy="408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C8E1A79-FDF3-490A-AB50-61EAAF7F28FD}"/>
              </a:ext>
            </a:extLst>
          </p:cNvPr>
          <p:cNvCxnSpPr>
            <a:cxnSpLocks/>
          </p:cNvCxnSpPr>
          <p:nvPr/>
        </p:nvCxnSpPr>
        <p:spPr>
          <a:xfrm>
            <a:off x="5758733" y="4981825"/>
            <a:ext cx="2223517" cy="4507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FAC4202-BC08-432F-BEB2-838344A76255}"/>
              </a:ext>
            </a:extLst>
          </p:cNvPr>
          <p:cNvCxnSpPr>
            <a:cxnSpLocks/>
          </p:cNvCxnSpPr>
          <p:nvPr/>
        </p:nvCxnSpPr>
        <p:spPr>
          <a:xfrm flipV="1">
            <a:off x="9301507" y="4605931"/>
            <a:ext cx="1186291" cy="863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DA27D9B-1AAE-48E9-85DA-F829D5281A71}"/>
              </a:ext>
            </a:extLst>
          </p:cNvPr>
          <p:cNvCxnSpPr>
            <a:cxnSpLocks/>
          </p:cNvCxnSpPr>
          <p:nvPr/>
        </p:nvCxnSpPr>
        <p:spPr>
          <a:xfrm>
            <a:off x="9301507" y="3278927"/>
            <a:ext cx="1198572" cy="999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146CBC-A357-41FD-8870-792AD5F533C1}"/>
              </a:ext>
            </a:extLst>
          </p:cNvPr>
          <p:cNvCxnSpPr>
            <a:cxnSpLocks/>
          </p:cNvCxnSpPr>
          <p:nvPr/>
        </p:nvCxnSpPr>
        <p:spPr>
          <a:xfrm flipV="1">
            <a:off x="9324770" y="4428605"/>
            <a:ext cx="1175309" cy="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625987-760B-4B27-9804-15E88504B136}"/>
              </a:ext>
            </a:extLst>
          </p:cNvPr>
          <p:cNvSpPr txBox="1"/>
          <p:nvPr/>
        </p:nvSpPr>
        <p:spPr>
          <a:xfrm>
            <a:off x="617489" y="2074594"/>
            <a:ext cx="15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solidFill>
                  <a:schemeClr val="tx2"/>
                </a:solidFill>
              </a:rPr>
              <a:t>Feature</a:t>
            </a:r>
            <a:r>
              <a:rPr lang="pt-BR" sz="1600" b="1" dirty="0">
                <a:solidFill>
                  <a:schemeClr val="tx2"/>
                </a:solidFill>
              </a:rPr>
              <a:t> </a:t>
            </a:r>
            <a:r>
              <a:rPr lang="pt-BR" sz="1600" b="1" dirty="0" err="1">
                <a:solidFill>
                  <a:schemeClr val="tx2"/>
                </a:solidFill>
              </a:rPr>
              <a:t>Hashing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59F65-EFB7-44F4-ACD8-D5648874B621}"/>
              </a:ext>
            </a:extLst>
          </p:cNvPr>
          <p:cNvSpPr txBox="1"/>
          <p:nvPr/>
        </p:nvSpPr>
        <p:spPr>
          <a:xfrm>
            <a:off x="2951215" y="2331521"/>
            <a:ext cx="113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masculino</a:t>
            </a:r>
          </a:p>
          <a:p>
            <a:r>
              <a:rPr lang="pt-BR" sz="1200" b="1" dirty="0">
                <a:solidFill>
                  <a:schemeClr val="tx2"/>
                </a:solidFill>
              </a:rPr>
              <a:t>feminino</a:t>
            </a:r>
          </a:p>
          <a:p>
            <a:r>
              <a:rPr lang="pt-BR" sz="1200" b="1" dirty="0">
                <a:solidFill>
                  <a:schemeClr val="tx2"/>
                </a:solidFill>
              </a:rPr>
              <a:t>não informado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E2F54-5D53-4F11-AACA-544FA5D3887B}"/>
              </a:ext>
            </a:extLst>
          </p:cNvPr>
          <p:cNvSpPr txBox="1"/>
          <p:nvPr/>
        </p:nvSpPr>
        <p:spPr>
          <a:xfrm>
            <a:off x="4295288" y="2387382"/>
            <a:ext cx="2568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1</a:t>
            </a:r>
          </a:p>
          <a:p>
            <a:r>
              <a:rPr lang="pt-BR" sz="1100" dirty="0">
                <a:solidFill>
                  <a:schemeClr val="tx2"/>
                </a:solidFill>
              </a:rPr>
              <a:t>0</a:t>
            </a:r>
          </a:p>
          <a:p>
            <a:r>
              <a:rPr lang="pt-BR" sz="11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A98D08-9533-42A7-A784-C38147071AA3}"/>
              </a:ext>
            </a:extLst>
          </p:cNvPr>
          <p:cNvSpPr txBox="1"/>
          <p:nvPr/>
        </p:nvSpPr>
        <p:spPr>
          <a:xfrm>
            <a:off x="5068523" y="2388467"/>
            <a:ext cx="2568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0</a:t>
            </a:r>
          </a:p>
          <a:p>
            <a:r>
              <a:rPr lang="pt-BR" sz="1100" dirty="0">
                <a:solidFill>
                  <a:schemeClr val="tx2"/>
                </a:solidFill>
              </a:rPr>
              <a:t>1</a:t>
            </a:r>
          </a:p>
          <a:p>
            <a:r>
              <a:rPr lang="pt-BR" sz="11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0DFB94-FA3C-4949-9812-8D7C0DA11077}"/>
              </a:ext>
            </a:extLst>
          </p:cNvPr>
          <p:cNvSpPr txBox="1"/>
          <p:nvPr/>
        </p:nvSpPr>
        <p:spPr>
          <a:xfrm>
            <a:off x="5787118" y="2388467"/>
            <a:ext cx="2568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0</a:t>
            </a:r>
          </a:p>
          <a:p>
            <a:r>
              <a:rPr lang="pt-BR" sz="1100" dirty="0">
                <a:solidFill>
                  <a:schemeClr val="tx2"/>
                </a:solidFill>
              </a:rPr>
              <a:t>0</a:t>
            </a:r>
          </a:p>
          <a:p>
            <a:r>
              <a:rPr lang="pt-BR" sz="11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12FFA-C1FB-4177-B5E0-BF08B86C5785}"/>
              </a:ext>
            </a:extLst>
          </p:cNvPr>
          <p:cNvSpPr txBox="1"/>
          <p:nvPr/>
        </p:nvSpPr>
        <p:spPr>
          <a:xfrm>
            <a:off x="2942847" y="2098003"/>
            <a:ext cx="3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     </a:t>
            </a:r>
            <a:r>
              <a:rPr lang="pt-BR" sz="1200" b="1" dirty="0" err="1">
                <a:solidFill>
                  <a:schemeClr val="tx2"/>
                </a:solidFill>
              </a:rPr>
              <a:t>genero</a:t>
            </a:r>
            <a:r>
              <a:rPr lang="pt-BR" sz="1200" b="1" dirty="0">
                <a:solidFill>
                  <a:schemeClr val="tx2"/>
                </a:solidFill>
              </a:rPr>
              <a:t>             </a:t>
            </a:r>
            <a:r>
              <a:rPr lang="pt-BR" sz="1200" b="1" dirty="0" err="1">
                <a:solidFill>
                  <a:schemeClr val="tx2"/>
                </a:solidFill>
              </a:rPr>
              <a:t>genero_m</a:t>
            </a:r>
            <a:r>
              <a:rPr lang="pt-BR" sz="1200" b="1" dirty="0">
                <a:solidFill>
                  <a:schemeClr val="tx2"/>
                </a:solidFill>
              </a:rPr>
              <a:t>     </a:t>
            </a:r>
            <a:r>
              <a:rPr lang="pt-BR" sz="1200" b="1" dirty="0" err="1">
                <a:solidFill>
                  <a:schemeClr val="tx2"/>
                </a:solidFill>
              </a:rPr>
              <a:t>genero_f</a:t>
            </a:r>
            <a:r>
              <a:rPr lang="pt-BR" sz="1200" b="1" dirty="0">
                <a:solidFill>
                  <a:schemeClr val="tx2"/>
                </a:solidFill>
              </a:rPr>
              <a:t>     </a:t>
            </a:r>
            <a:r>
              <a:rPr lang="pt-BR" sz="1200" b="1" dirty="0" err="1">
                <a:solidFill>
                  <a:schemeClr val="tx2"/>
                </a:solidFill>
              </a:rPr>
              <a:t>genero_n</a:t>
            </a:r>
            <a:endParaRPr lang="pt-BR" sz="1200" b="1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9E9719-1215-43AF-895C-B74171FF10F9}"/>
              </a:ext>
            </a:extLst>
          </p:cNvPr>
          <p:cNvCxnSpPr>
            <a:cxnSpLocks/>
          </p:cNvCxnSpPr>
          <p:nvPr/>
        </p:nvCxnSpPr>
        <p:spPr>
          <a:xfrm>
            <a:off x="2948346" y="2368332"/>
            <a:ext cx="3373332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8B13DDE-A417-468E-8433-DEB3190CD44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07" y="75573"/>
            <a:ext cx="590109" cy="5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2" grpId="0" animBg="1"/>
      <p:bldP spid="71" grpId="0" animBg="1"/>
      <p:bldP spid="5" grpId="0" animBg="1"/>
      <p:bldP spid="61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8" grpId="0" animBg="1"/>
      <p:bldP spid="29" grpId="0" animBg="1"/>
      <p:bldP spid="34" grpId="0" animBg="1"/>
      <p:bldP spid="35" grpId="0" animBg="1"/>
      <p:bldP spid="2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/>
      <p:bldP spid="55" grpId="0"/>
      <p:bldP spid="56" grpId="0"/>
      <p:bldP spid="57" grpId="0"/>
      <p:bldP spid="58" grpId="0"/>
      <p:bldP spid="59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6" grpId="0"/>
      <p:bldP spid="7" grpId="0"/>
      <p:bldP spid="8" grpId="0"/>
      <p:bldP spid="81" grpId="0"/>
      <p:bldP spid="8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EAFD2A-8277-4581-9735-E88B75CB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Sigmoid</a:t>
            </a:r>
            <a:r>
              <a:rPr lang="pt-BR" dirty="0"/>
              <a:t> na prática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EDA5-63CE-4FF5-93ED-89529EB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19B-6741-4DC6-AED6-E5AC9B135EDF}" type="slidenum">
              <a:rPr lang="pt-BR" smtClean="0"/>
              <a:pPr/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BD220-52E9-4D3C-9232-E6DD296CAD93}"/>
                  </a:ext>
                </a:extLst>
              </p:cNvPr>
              <p:cNvSpPr txBox="1"/>
              <p:nvPr/>
            </p:nvSpPr>
            <p:spPr>
              <a:xfrm>
                <a:off x="966941" y="885752"/>
                <a:ext cx="1754471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BD220-52E9-4D3C-9232-E6DD296C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41" y="885752"/>
                <a:ext cx="1754471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3D7BFD-4A44-4D02-9949-788579F9885C}"/>
                  </a:ext>
                </a:extLst>
              </p:cNvPr>
              <p:cNvSpPr txBox="1"/>
              <p:nvPr/>
            </p:nvSpPr>
            <p:spPr>
              <a:xfrm>
                <a:off x="1376235" y="5005584"/>
                <a:ext cx="9132500" cy="668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pt-B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pt-BR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∗ 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𝑖𝑑𝑎𝑑𝑒</m:t>
                                </m:r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+  </m:t>
                                </m:r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pt-BR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𝑔𝑒𝑛𝑒𝑟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/>
                                </m:sSub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  </m:t>
                                </m:r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pt-BR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pt-BR" sz="2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𝑔𝑒𝑛𝑒𝑟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/>
                                </m:sSub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pt-BR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∗ </m:t>
                                </m:r>
                                <m:r>
                                  <a:rPr lang="pt-BR" sz="2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𝑔𝑒𝑛𝑒𝑟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/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 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pt-BR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3D7BFD-4A44-4D02-9949-788579F9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35" y="5005584"/>
                <a:ext cx="9132500" cy="668709"/>
              </a:xfrm>
              <a:prstGeom prst="rect">
                <a:avLst/>
              </a:prstGeom>
              <a:blipFill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9833B5-EEBB-471D-BE0D-828B5273B959}"/>
                  </a:ext>
                </a:extLst>
              </p:cNvPr>
              <p:cNvSpPr txBox="1"/>
              <p:nvPr/>
            </p:nvSpPr>
            <p:spPr>
              <a:xfrm>
                <a:off x="1376235" y="5824166"/>
                <a:ext cx="9132500" cy="668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pt-B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𝑖𝑑𝑎𝑑𝑒</m:t>
                                </m:r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+  </m:t>
                                </m:r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𝑔𝑒𝑛𝑒𝑟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/>
                                </m:sSub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pt-BR" sz="2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𝑔𝑒𝑛𝑒𝑟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/>
                                </m:sSub>
                                <m:r>
                                  <a:rPr lang="pt-B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pt-BR" sz="2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𝑔𝑒𝑛𝑒𝑟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/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 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pt-BR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9833B5-EEBB-471D-BE0D-828B5273B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35" y="5824166"/>
                <a:ext cx="9132500" cy="6687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CC1CD9-9F5C-452F-A1BD-E36C88A62474}"/>
              </a:ext>
            </a:extLst>
          </p:cNvPr>
          <p:cNvSpPr/>
          <p:nvPr/>
        </p:nvSpPr>
        <p:spPr>
          <a:xfrm>
            <a:off x="696853" y="3926154"/>
            <a:ext cx="159074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8AD691-4879-4237-933C-2928FA870F1F}"/>
              </a:ext>
            </a:extLst>
          </p:cNvPr>
          <p:cNvSpPr/>
          <p:nvPr/>
        </p:nvSpPr>
        <p:spPr>
          <a:xfrm>
            <a:off x="705456" y="3291521"/>
            <a:ext cx="159074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4224EB-7607-4855-BBC3-BD7E1BCF7E0B}"/>
              </a:ext>
            </a:extLst>
          </p:cNvPr>
          <p:cNvSpPr/>
          <p:nvPr/>
        </p:nvSpPr>
        <p:spPr>
          <a:xfrm>
            <a:off x="709553" y="2627146"/>
            <a:ext cx="159074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C273C3-13F3-4DB0-AB5D-504087462D59}"/>
              </a:ext>
            </a:extLst>
          </p:cNvPr>
          <p:cNvSpPr/>
          <p:nvPr/>
        </p:nvSpPr>
        <p:spPr>
          <a:xfrm>
            <a:off x="696853" y="2002479"/>
            <a:ext cx="159074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772C0-30B0-4A8D-9651-4C7890B15EEE}"/>
              </a:ext>
            </a:extLst>
          </p:cNvPr>
          <p:cNvSpPr txBox="1"/>
          <p:nvPr/>
        </p:nvSpPr>
        <p:spPr>
          <a:xfrm>
            <a:off x="916884" y="2013225"/>
            <a:ext cx="894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idade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0E58B-D67E-463C-AA35-1CA212990472}"/>
              </a:ext>
            </a:extLst>
          </p:cNvPr>
          <p:cNvSpPr txBox="1"/>
          <p:nvPr/>
        </p:nvSpPr>
        <p:spPr>
          <a:xfrm>
            <a:off x="671453" y="2614210"/>
            <a:ext cx="124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genero_m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ECAC2-4447-4EA8-A96D-4147124A5291}"/>
              </a:ext>
            </a:extLst>
          </p:cNvPr>
          <p:cNvSpPr txBox="1"/>
          <p:nvPr/>
        </p:nvSpPr>
        <p:spPr>
          <a:xfrm>
            <a:off x="684153" y="3287014"/>
            <a:ext cx="123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genero_f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FEA35-83F6-44B6-8363-C1B4A851C54D}"/>
              </a:ext>
            </a:extLst>
          </p:cNvPr>
          <p:cNvSpPr txBox="1"/>
          <p:nvPr/>
        </p:nvSpPr>
        <p:spPr>
          <a:xfrm>
            <a:off x="685506" y="3926674"/>
            <a:ext cx="123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809DA5-AFDF-496D-8843-190BE0383469}"/>
              </a:ext>
            </a:extLst>
          </p:cNvPr>
          <p:cNvSpPr/>
          <p:nvPr/>
        </p:nvSpPr>
        <p:spPr>
          <a:xfrm>
            <a:off x="1908267" y="2066726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1DBF42-9F55-4AD4-92D3-80EF0658C956}"/>
              </a:ext>
            </a:extLst>
          </p:cNvPr>
          <p:cNvSpPr/>
          <p:nvPr/>
        </p:nvSpPr>
        <p:spPr>
          <a:xfrm>
            <a:off x="1908266" y="2688132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F7027F-AA81-4A65-8AD0-FB7B8DD8FB00}"/>
              </a:ext>
            </a:extLst>
          </p:cNvPr>
          <p:cNvSpPr/>
          <p:nvPr/>
        </p:nvSpPr>
        <p:spPr>
          <a:xfrm>
            <a:off x="1908265" y="3345006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45782A-8E95-42BC-8C51-E552844DEABA}"/>
              </a:ext>
            </a:extLst>
          </p:cNvPr>
          <p:cNvSpPr/>
          <p:nvPr/>
        </p:nvSpPr>
        <p:spPr>
          <a:xfrm>
            <a:off x="1908265" y="3991811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2F56F4-979A-4045-8DE1-754D6C977A4C}"/>
                  </a:ext>
                </a:extLst>
              </p:cNvPr>
              <p:cNvSpPr txBox="1"/>
              <p:nvPr/>
            </p:nvSpPr>
            <p:spPr>
              <a:xfrm>
                <a:off x="3110189" y="1870346"/>
                <a:ext cx="63485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2F56F4-979A-4045-8DE1-754D6C97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189" y="1870346"/>
                <a:ext cx="634854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65A054-DDC9-455D-A8D7-4CD09818A410}"/>
                  </a:ext>
                </a:extLst>
              </p:cNvPr>
              <p:cNvSpPr txBox="1"/>
              <p:nvPr/>
            </p:nvSpPr>
            <p:spPr>
              <a:xfrm>
                <a:off x="2987168" y="2175352"/>
                <a:ext cx="63485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65A054-DDC9-455D-A8D7-4CD09818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68" y="2175352"/>
                <a:ext cx="634854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BEBD32-0642-4F5E-AA0E-4F608954FAE0}"/>
                  </a:ext>
                </a:extLst>
              </p:cNvPr>
              <p:cNvSpPr txBox="1"/>
              <p:nvPr/>
            </p:nvSpPr>
            <p:spPr>
              <a:xfrm>
                <a:off x="2692509" y="2380609"/>
                <a:ext cx="63485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BEBD32-0642-4F5E-AA0E-4F608954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09" y="2380609"/>
                <a:ext cx="63485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92C2F2-3AA5-4370-84F4-4D0F5AB240EC}"/>
                  </a:ext>
                </a:extLst>
              </p:cNvPr>
              <p:cNvSpPr txBox="1"/>
              <p:nvPr/>
            </p:nvSpPr>
            <p:spPr>
              <a:xfrm>
                <a:off x="2905294" y="2683562"/>
                <a:ext cx="63485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92C2F2-3AA5-4370-84F4-4D0F5AB2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94" y="2683562"/>
                <a:ext cx="63485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1997CB-3A71-45D9-9A86-CC0F19DAECFB}"/>
                  </a:ext>
                </a:extLst>
              </p:cNvPr>
              <p:cNvSpPr txBox="1"/>
              <p:nvPr/>
            </p:nvSpPr>
            <p:spPr>
              <a:xfrm>
                <a:off x="2647638" y="2903864"/>
                <a:ext cx="63485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1997CB-3A71-45D9-9A86-CC0F19DA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638" y="2903864"/>
                <a:ext cx="634854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24C22-9396-469C-9BA5-B68F975EE6DB}"/>
                  </a:ext>
                </a:extLst>
              </p:cNvPr>
              <p:cNvSpPr txBox="1"/>
              <p:nvPr/>
            </p:nvSpPr>
            <p:spPr>
              <a:xfrm>
                <a:off x="2959742" y="3201152"/>
                <a:ext cx="6401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224C22-9396-469C-9BA5-B68F975E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742" y="3201152"/>
                <a:ext cx="640175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3EE790-35F1-4633-BD48-F02FF43525C3}"/>
                  </a:ext>
                </a:extLst>
              </p:cNvPr>
              <p:cNvSpPr txBox="1"/>
              <p:nvPr/>
            </p:nvSpPr>
            <p:spPr>
              <a:xfrm>
                <a:off x="2572153" y="3481110"/>
                <a:ext cx="63318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3EE790-35F1-4633-BD48-F02FF435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3" y="3481110"/>
                <a:ext cx="633187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A43C55-5723-4782-BAE8-1D3B5026F4C8}"/>
                  </a:ext>
                </a:extLst>
              </p:cNvPr>
              <p:cNvSpPr txBox="1"/>
              <p:nvPr/>
            </p:nvSpPr>
            <p:spPr>
              <a:xfrm>
                <a:off x="3056220" y="3678273"/>
                <a:ext cx="63318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A43C55-5723-4782-BAE8-1D3B5026F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20" y="3678273"/>
                <a:ext cx="633187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B72AEBC-D457-4CCF-B866-0FBD6C5B2DE7}"/>
                  </a:ext>
                </a:extLst>
              </p:cNvPr>
              <p:cNvSpPr/>
              <p:nvPr/>
            </p:nvSpPr>
            <p:spPr>
              <a:xfrm>
                <a:off x="5242130" y="2200313"/>
                <a:ext cx="719375" cy="719375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B72AEBC-D457-4CCF-B866-0FBD6C5B2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30" y="2200313"/>
                <a:ext cx="719375" cy="7193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0979911-FEA9-44D2-81FF-0E7EFEFBE707}"/>
                  </a:ext>
                </a:extLst>
              </p:cNvPr>
              <p:cNvSpPr/>
              <p:nvPr/>
            </p:nvSpPr>
            <p:spPr>
              <a:xfrm>
                <a:off x="5229197" y="3233052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0979911-FEA9-44D2-81FF-0E7EFEFBE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97" y="3233052"/>
                <a:ext cx="720000" cy="72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64B64FE-39D0-407A-B22A-EF712E330D51}"/>
                  </a:ext>
                </a:extLst>
              </p:cNvPr>
              <p:cNvSpPr/>
              <p:nvPr/>
            </p:nvSpPr>
            <p:spPr>
              <a:xfrm>
                <a:off x="8951038" y="1598468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64B64FE-39D0-407A-B22A-EF712E330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38" y="1598468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4557976-AC5D-4D4E-B17C-F03542987C86}"/>
                  </a:ext>
                </a:extLst>
              </p:cNvPr>
              <p:cNvSpPr/>
              <p:nvPr/>
            </p:nvSpPr>
            <p:spPr>
              <a:xfrm>
                <a:off x="8946293" y="2737021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4557976-AC5D-4D4E-B17C-F03542987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293" y="2737021"/>
                <a:ext cx="720000" cy="72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7E84639-B9D6-488B-9618-4B1619CD85D4}"/>
                  </a:ext>
                </a:extLst>
              </p:cNvPr>
              <p:cNvSpPr/>
              <p:nvPr/>
            </p:nvSpPr>
            <p:spPr>
              <a:xfrm>
                <a:off x="8948665" y="383046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7E84639-B9D6-488B-9618-4B1619CD8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665" y="3830467"/>
                <a:ext cx="720000" cy="72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A7DE251-6916-4350-BF0F-D67AB8A05CB1}"/>
                  </a:ext>
                </a:extLst>
              </p:cNvPr>
              <p:cNvSpPr/>
              <p:nvPr/>
            </p:nvSpPr>
            <p:spPr>
              <a:xfrm>
                <a:off x="11201746" y="2719346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A7DE251-6916-4350-BF0F-D67AB8A05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746" y="2719346"/>
                <a:ext cx="720000" cy="72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7F4B30-41CB-444B-AEFA-FC35E5D243ED}"/>
                  </a:ext>
                </a:extLst>
              </p:cNvPr>
              <p:cNvSpPr txBox="1"/>
              <p:nvPr/>
            </p:nvSpPr>
            <p:spPr>
              <a:xfrm>
                <a:off x="6402574" y="1970861"/>
                <a:ext cx="556242" cy="381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7F4B30-41CB-444B-AEFA-FC35E5D24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74" y="1970861"/>
                <a:ext cx="55624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DFF9A0-2A90-4B19-B282-BDC738695336}"/>
                  </a:ext>
                </a:extLst>
              </p:cNvPr>
              <p:cNvSpPr txBox="1"/>
              <p:nvPr/>
            </p:nvSpPr>
            <p:spPr>
              <a:xfrm>
                <a:off x="6680695" y="2320221"/>
                <a:ext cx="556242" cy="381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DFF9A0-2A90-4B19-B282-BDC73869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95" y="2320221"/>
                <a:ext cx="556242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D63DF2-99CA-414F-937B-FBDD2BB95FD0}"/>
                  </a:ext>
                </a:extLst>
              </p:cNvPr>
              <p:cNvSpPr txBox="1"/>
              <p:nvPr/>
            </p:nvSpPr>
            <p:spPr>
              <a:xfrm>
                <a:off x="6234939" y="2866743"/>
                <a:ext cx="556242" cy="381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D63DF2-99CA-414F-937B-FBDD2BB9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39" y="2866743"/>
                <a:ext cx="556242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3C198B-C0CD-4410-A267-644A28636F04}"/>
                  </a:ext>
                </a:extLst>
              </p:cNvPr>
              <p:cNvSpPr txBox="1"/>
              <p:nvPr/>
            </p:nvSpPr>
            <p:spPr>
              <a:xfrm>
                <a:off x="6583438" y="3073733"/>
                <a:ext cx="556242" cy="381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3C198B-C0CD-4410-A267-644A28636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438" y="3073733"/>
                <a:ext cx="556242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B44D25-8A7E-475A-808F-80BDA632C350}"/>
                  </a:ext>
                </a:extLst>
              </p:cNvPr>
              <p:cNvSpPr txBox="1"/>
              <p:nvPr/>
            </p:nvSpPr>
            <p:spPr>
              <a:xfrm>
                <a:off x="6464502" y="2605830"/>
                <a:ext cx="556242" cy="381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B44D25-8A7E-475A-808F-80BDA632C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02" y="2605830"/>
                <a:ext cx="556242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97F9E9-248A-40BA-940A-4DA88E17F4B5}"/>
                  </a:ext>
                </a:extLst>
              </p:cNvPr>
              <p:cNvSpPr txBox="1"/>
              <p:nvPr/>
            </p:nvSpPr>
            <p:spPr>
              <a:xfrm>
                <a:off x="6624855" y="3449738"/>
                <a:ext cx="556242" cy="381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97F9E9-248A-40BA-940A-4DA88E17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855" y="3449738"/>
                <a:ext cx="556242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08CED2-BECB-435F-B84D-4B17B9228627}"/>
                  </a:ext>
                </a:extLst>
              </p:cNvPr>
              <p:cNvSpPr txBox="1"/>
              <p:nvPr/>
            </p:nvSpPr>
            <p:spPr>
              <a:xfrm>
                <a:off x="10068312" y="1961648"/>
                <a:ext cx="4726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08CED2-BECB-435F-B84D-4B17B922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312" y="1961648"/>
                <a:ext cx="4726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D714C7-4962-4911-83CE-1800F42DFABC}"/>
                  </a:ext>
                </a:extLst>
              </p:cNvPr>
              <p:cNvSpPr txBox="1"/>
              <p:nvPr/>
            </p:nvSpPr>
            <p:spPr>
              <a:xfrm>
                <a:off x="10088505" y="2735022"/>
                <a:ext cx="4779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D714C7-4962-4911-83CE-1800F42D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505" y="2735022"/>
                <a:ext cx="47795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15C2FE-BB67-45D8-A9C0-9985D5CB4C21}"/>
                  </a:ext>
                </a:extLst>
              </p:cNvPr>
              <p:cNvSpPr txBox="1"/>
              <p:nvPr/>
            </p:nvSpPr>
            <p:spPr>
              <a:xfrm>
                <a:off x="10048415" y="3347584"/>
                <a:ext cx="4779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15C2FE-BB67-45D8-A9C0-9985D5CB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15" y="3347584"/>
                <a:ext cx="47795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71F892-5278-45FF-A70D-3AE3E4770D6A}"/>
                  </a:ext>
                </a:extLst>
              </p:cNvPr>
              <p:cNvSpPr txBox="1"/>
              <p:nvPr/>
            </p:nvSpPr>
            <p:spPr>
              <a:xfrm>
                <a:off x="4885213" y="1926518"/>
                <a:ext cx="572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71F892-5278-45FF-A70D-3AE3E477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213" y="1926518"/>
                <a:ext cx="572721" cy="369332"/>
              </a:xfrm>
              <a:prstGeom prst="rect">
                <a:avLst/>
              </a:prstGeom>
              <a:blipFill>
                <a:blip r:embed="rId28"/>
                <a:stretch>
                  <a:fillRect l="-8511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9A1D4-C417-473E-AAD9-FF8318372327}"/>
                  </a:ext>
                </a:extLst>
              </p:cNvPr>
              <p:cNvSpPr txBox="1"/>
              <p:nvPr/>
            </p:nvSpPr>
            <p:spPr>
              <a:xfrm>
                <a:off x="4879047" y="2978031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9A1D4-C417-473E-AAD9-FF831837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47" y="2978031"/>
                <a:ext cx="720000" cy="369332"/>
              </a:xfrm>
              <a:prstGeom prst="rect">
                <a:avLst/>
              </a:prstGeom>
              <a:blipFill>
                <a:blip r:embed="rId29"/>
                <a:stretch>
                  <a:fillRect l="-678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8D5B92-67B4-4D09-8296-2F8E94319BA6}"/>
                  </a:ext>
                </a:extLst>
              </p:cNvPr>
              <p:cNvSpPr txBox="1"/>
              <p:nvPr/>
            </p:nvSpPr>
            <p:spPr>
              <a:xfrm>
                <a:off x="8634181" y="1277059"/>
                <a:ext cx="720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8D5B92-67B4-4D09-8296-2F8E9431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181" y="1277059"/>
                <a:ext cx="720000" cy="369332"/>
              </a:xfrm>
              <a:prstGeom prst="rect">
                <a:avLst/>
              </a:prstGeom>
              <a:blipFill>
                <a:blip r:embed="rId30"/>
                <a:stretch>
                  <a:fillRect l="-6780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501005-097B-491B-84C5-424F1366BB59}"/>
                  </a:ext>
                </a:extLst>
              </p:cNvPr>
              <p:cNvSpPr txBox="1"/>
              <p:nvPr/>
            </p:nvSpPr>
            <p:spPr>
              <a:xfrm>
                <a:off x="8597794" y="2451731"/>
                <a:ext cx="5727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501005-097B-491B-84C5-424F1366B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794" y="2451731"/>
                <a:ext cx="572721" cy="369332"/>
              </a:xfrm>
              <a:prstGeom prst="rect">
                <a:avLst/>
              </a:prstGeom>
              <a:blipFill>
                <a:blip r:embed="rId31"/>
                <a:stretch>
                  <a:fillRect l="-8511" t="-8197" b="-721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E74BBF-3434-44C3-A9A6-9D604B88A91B}"/>
                  </a:ext>
                </a:extLst>
              </p:cNvPr>
              <p:cNvSpPr txBox="1"/>
              <p:nvPr/>
            </p:nvSpPr>
            <p:spPr>
              <a:xfrm>
                <a:off x="8623726" y="3515050"/>
                <a:ext cx="5727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E74BBF-3434-44C3-A9A6-9D604B88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726" y="3515050"/>
                <a:ext cx="572721" cy="369332"/>
              </a:xfrm>
              <a:prstGeom prst="rect">
                <a:avLst/>
              </a:prstGeom>
              <a:blipFill>
                <a:blip r:embed="rId32"/>
                <a:stretch>
                  <a:fillRect l="-9574" t="-10000" b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A489D3-361C-4D17-8C26-A6541070D823}"/>
                  </a:ext>
                </a:extLst>
              </p:cNvPr>
              <p:cNvSpPr txBox="1"/>
              <p:nvPr/>
            </p:nvSpPr>
            <p:spPr>
              <a:xfrm>
                <a:off x="10883654" y="2388951"/>
                <a:ext cx="5727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A489D3-361C-4D17-8C26-A6541070D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654" y="2388951"/>
                <a:ext cx="572721" cy="369332"/>
              </a:xfrm>
              <a:prstGeom prst="rect">
                <a:avLst/>
              </a:prstGeom>
              <a:blipFill>
                <a:blip r:embed="rId33"/>
                <a:stretch>
                  <a:fillRect l="-8511" t="-10000" b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216366-CE6D-4D21-99EA-9DD974C5ECF6}"/>
              </a:ext>
            </a:extLst>
          </p:cNvPr>
          <p:cNvCxnSpPr>
            <a:cxnSpLocks/>
          </p:cNvCxnSpPr>
          <p:nvPr/>
        </p:nvCxnSpPr>
        <p:spPr>
          <a:xfrm>
            <a:off x="2594959" y="2150261"/>
            <a:ext cx="2322555" cy="326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941109-CA0C-4320-9E99-9E07489C8130}"/>
              </a:ext>
            </a:extLst>
          </p:cNvPr>
          <p:cNvCxnSpPr>
            <a:cxnSpLocks/>
          </p:cNvCxnSpPr>
          <p:nvPr/>
        </p:nvCxnSpPr>
        <p:spPr>
          <a:xfrm>
            <a:off x="2594959" y="2197109"/>
            <a:ext cx="2322555" cy="1259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0F4F30-8CF1-4025-A30B-594F4EBF96BC}"/>
              </a:ext>
            </a:extLst>
          </p:cNvPr>
          <p:cNvCxnSpPr>
            <a:cxnSpLocks/>
          </p:cNvCxnSpPr>
          <p:nvPr/>
        </p:nvCxnSpPr>
        <p:spPr>
          <a:xfrm>
            <a:off x="2624341" y="2841573"/>
            <a:ext cx="2282253" cy="726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839EC4-0E1A-43A1-8B60-F16A49A4DD8F}"/>
              </a:ext>
            </a:extLst>
          </p:cNvPr>
          <p:cNvCxnSpPr>
            <a:cxnSpLocks/>
          </p:cNvCxnSpPr>
          <p:nvPr/>
        </p:nvCxnSpPr>
        <p:spPr>
          <a:xfrm>
            <a:off x="2618222" y="3490106"/>
            <a:ext cx="2299292" cy="189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186782-374B-43A2-8919-6B532C627688}"/>
              </a:ext>
            </a:extLst>
          </p:cNvPr>
          <p:cNvCxnSpPr>
            <a:cxnSpLocks/>
          </p:cNvCxnSpPr>
          <p:nvPr/>
        </p:nvCxnSpPr>
        <p:spPr>
          <a:xfrm flipV="1">
            <a:off x="2618222" y="3803838"/>
            <a:ext cx="2276029" cy="347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D31046-2E8F-4B39-B62A-3139E898A537}"/>
              </a:ext>
            </a:extLst>
          </p:cNvPr>
          <p:cNvCxnSpPr>
            <a:cxnSpLocks/>
          </p:cNvCxnSpPr>
          <p:nvPr/>
        </p:nvCxnSpPr>
        <p:spPr>
          <a:xfrm flipV="1">
            <a:off x="2618222" y="2599505"/>
            <a:ext cx="2299292" cy="1587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AC90A5-0EA5-48BA-B2DA-D200EF3429FD}"/>
              </a:ext>
            </a:extLst>
          </p:cNvPr>
          <p:cNvCxnSpPr>
            <a:cxnSpLocks/>
          </p:cNvCxnSpPr>
          <p:nvPr/>
        </p:nvCxnSpPr>
        <p:spPr>
          <a:xfrm flipV="1">
            <a:off x="2618222" y="2720260"/>
            <a:ext cx="2288372" cy="6845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A5CFCC-003E-4790-8891-F65ED604EC27}"/>
              </a:ext>
            </a:extLst>
          </p:cNvPr>
          <p:cNvCxnSpPr>
            <a:cxnSpLocks/>
          </p:cNvCxnSpPr>
          <p:nvPr/>
        </p:nvCxnSpPr>
        <p:spPr>
          <a:xfrm flipV="1">
            <a:off x="2618222" y="2830052"/>
            <a:ext cx="2276029" cy="1230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29A79D-5B09-48F9-96C2-AA9A9C23AA70}"/>
              </a:ext>
            </a:extLst>
          </p:cNvPr>
          <p:cNvCxnSpPr>
            <a:cxnSpLocks/>
          </p:cNvCxnSpPr>
          <p:nvPr/>
        </p:nvCxnSpPr>
        <p:spPr>
          <a:xfrm flipV="1">
            <a:off x="6225491" y="1924439"/>
            <a:ext cx="2317024" cy="57165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C4BFA2-D239-4ECB-8987-1AF3DA89AAC5}"/>
              </a:ext>
            </a:extLst>
          </p:cNvPr>
          <p:cNvCxnSpPr>
            <a:cxnSpLocks/>
          </p:cNvCxnSpPr>
          <p:nvPr/>
        </p:nvCxnSpPr>
        <p:spPr>
          <a:xfrm>
            <a:off x="6225491" y="2571979"/>
            <a:ext cx="2283062" cy="3734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46285C-995A-41C7-9F04-E253BEEE3445}"/>
              </a:ext>
            </a:extLst>
          </p:cNvPr>
          <p:cNvCxnSpPr>
            <a:cxnSpLocks/>
          </p:cNvCxnSpPr>
          <p:nvPr/>
        </p:nvCxnSpPr>
        <p:spPr>
          <a:xfrm>
            <a:off x="6224574" y="2702409"/>
            <a:ext cx="2247272" cy="13114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3A9F54-FF81-4CD8-81C9-3D7CE94DE5D4}"/>
              </a:ext>
            </a:extLst>
          </p:cNvPr>
          <p:cNvCxnSpPr>
            <a:cxnSpLocks/>
          </p:cNvCxnSpPr>
          <p:nvPr/>
        </p:nvCxnSpPr>
        <p:spPr>
          <a:xfrm flipV="1">
            <a:off x="6225491" y="2086378"/>
            <a:ext cx="2307411" cy="13846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6D387A-4158-482A-A058-DBC58164EA09}"/>
              </a:ext>
            </a:extLst>
          </p:cNvPr>
          <p:cNvCxnSpPr>
            <a:cxnSpLocks/>
          </p:cNvCxnSpPr>
          <p:nvPr/>
        </p:nvCxnSpPr>
        <p:spPr>
          <a:xfrm flipV="1">
            <a:off x="6237800" y="3138543"/>
            <a:ext cx="2261780" cy="40850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FAC20E-7E6A-42B6-BDCC-93C12906494D}"/>
              </a:ext>
            </a:extLst>
          </p:cNvPr>
          <p:cNvCxnSpPr>
            <a:cxnSpLocks/>
          </p:cNvCxnSpPr>
          <p:nvPr/>
        </p:nvCxnSpPr>
        <p:spPr>
          <a:xfrm>
            <a:off x="6236132" y="3661273"/>
            <a:ext cx="2223517" cy="4507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F73047B-4674-4787-8FEF-F964C28F92B9}"/>
              </a:ext>
            </a:extLst>
          </p:cNvPr>
          <p:cNvCxnSpPr>
            <a:cxnSpLocks/>
          </p:cNvCxnSpPr>
          <p:nvPr/>
        </p:nvCxnSpPr>
        <p:spPr>
          <a:xfrm flipV="1">
            <a:off x="9778906" y="3285379"/>
            <a:ext cx="1186291" cy="8630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64E587-F476-45F1-9A9D-B18974F44C95}"/>
              </a:ext>
            </a:extLst>
          </p:cNvPr>
          <p:cNvCxnSpPr>
            <a:cxnSpLocks/>
          </p:cNvCxnSpPr>
          <p:nvPr/>
        </p:nvCxnSpPr>
        <p:spPr>
          <a:xfrm>
            <a:off x="9778906" y="1958375"/>
            <a:ext cx="1198572" cy="9996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24C2BF4-A399-4F7D-A6FA-45AF9E316DC8}"/>
              </a:ext>
            </a:extLst>
          </p:cNvPr>
          <p:cNvCxnSpPr>
            <a:cxnSpLocks/>
          </p:cNvCxnSpPr>
          <p:nvPr/>
        </p:nvCxnSpPr>
        <p:spPr>
          <a:xfrm flipV="1">
            <a:off x="9802169" y="3108053"/>
            <a:ext cx="1175309" cy="6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940C423-CBCC-4289-A2F6-AF567556C1BD}"/>
              </a:ext>
            </a:extLst>
          </p:cNvPr>
          <p:cNvSpPr/>
          <p:nvPr/>
        </p:nvSpPr>
        <p:spPr>
          <a:xfrm>
            <a:off x="2930309" y="5364208"/>
            <a:ext cx="414918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198E02-88CC-43DC-8765-EA543A905710}"/>
              </a:ext>
            </a:extLst>
          </p:cNvPr>
          <p:cNvSpPr/>
          <p:nvPr/>
        </p:nvSpPr>
        <p:spPr>
          <a:xfrm>
            <a:off x="3396432" y="5364208"/>
            <a:ext cx="668230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EB4FE3-2275-42D7-9278-0389C43BA8A7}"/>
              </a:ext>
            </a:extLst>
          </p:cNvPr>
          <p:cNvSpPr/>
          <p:nvPr/>
        </p:nvSpPr>
        <p:spPr>
          <a:xfrm>
            <a:off x="4115867" y="5364208"/>
            <a:ext cx="668230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F56322-1701-4E1E-81B4-207EBCE1B39B}"/>
              </a:ext>
            </a:extLst>
          </p:cNvPr>
          <p:cNvSpPr/>
          <p:nvPr/>
        </p:nvSpPr>
        <p:spPr>
          <a:xfrm>
            <a:off x="4835302" y="5364207"/>
            <a:ext cx="1183810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BDD5FD-0161-41F0-B93F-CEC8EDBE792A}"/>
              </a:ext>
            </a:extLst>
          </p:cNvPr>
          <p:cNvSpPr/>
          <p:nvPr/>
        </p:nvSpPr>
        <p:spPr>
          <a:xfrm>
            <a:off x="6740300" y="5364206"/>
            <a:ext cx="1183810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5FEC-69A1-4B91-B88C-63250C068A37}"/>
              </a:ext>
            </a:extLst>
          </p:cNvPr>
          <p:cNvSpPr/>
          <p:nvPr/>
        </p:nvSpPr>
        <p:spPr>
          <a:xfrm>
            <a:off x="8573324" y="5361338"/>
            <a:ext cx="1183810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0AFCC7-F2F2-4429-9ECB-8A3B0ABA7CFF}"/>
              </a:ext>
            </a:extLst>
          </p:cNvPr>
          <p:cNvSpPr/>
          <p:nvPr/>
        </p:nvSpPr>
        <p:spPr>
          <a:xfrm>
            <a:off x="6053263" y="5362863"/>
            <a:ext cx="668230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A906F4-F614-4386-987B-F44257D796BD}"/>
              </a:ext>
            </a:extLst>
          </p:cNvPr>
          <p:cNvSpPr/>
          <p:nvPr/>
        </p:nvSpPr>
        <p:spPr>
          <a:xfrm>
            <a:off x="7917973" y="5364004"/>
            <a:ext cx="668230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030CC3-FA20-4848-9095-47C15EB81727}"/>
              </a:ext>
            </a:extLst>
          </p:cNvPr>
          <p:cNvSpPr/>
          <p:nvPr/>
        </p:nvSpPr>
        <p:spPr>
          <a:xfrm>
            <a:off x="9758160" y="5365334"/>
            <a:ext cx="456410" cy="2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CA90E7D-ADA3-4FE4-8B6F-747014C5F572}"/>
              </a:ext>
            </a:extLst>
          </p:cNvPr>
          <p:cNvSpPr/>
          <p:nvPr/>
        </p:nvSpPr>
        <p:spPr>
          <a:xfrm>
            <a:off x="900340" y="4935636"/>
            <a:ext cx="230602" cy="1707188"/>
          </a:xfrm>
          <a:prstGeom prst="leftBrace">
            <a:avLst>
              <a:gd name="adj1" fmla="val 129584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A294-DC90-452E-A6BF-9B0F358AAB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97" y="71099"/>
            <a:ext cx="634352" cy="6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0" grpId="0"/>
      <p:bldP spid="71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2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EAFD2A-8277-4581-9735-E88B75CB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Filosofia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EDA5-63CE-4FF5-93ED-89529EB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19B-6741-4DC6-AED6-E5AC9B135EDF}" type="slidenum">
              <a:rPr lang="pt-BR" smtClean="0"/>
              <a:pPr/>
              <a:t>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BD220-52E9-4D3C-9232-E6DD296CAD93}"/>
                  </a:ext>
                </a:extLst>
              </p:cNvPr>
              <p:cNvSpPr txBox="1"/>
              <p:nvPr/>
            </p:nvSpPr>
            <p:spPr>
              <a:xfrm>
                <a:off x="3248060" y="5363650"/>
                <a:ext cx="2138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𝑐𝑢𝑠𝑡𝑜</m:t>
                      </m:r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BD220-52E9-4D3C-9232-E6DD296C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5363650"/>
                <a:ext cx="213816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113569-065D-488A-A4B4-CBEAF6B9938E}"/>
              </a:ext>
            </a:extLst>
          </p:cNvPr>
          <p:cNvSpPr txBox="1"/>
          <p:nvPr/>
        </p:nvSpPr>
        <p:spPr>
          <a:xfrm>
            <a:off x="270254" y="872963"/>
            <a:ext cx="390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Para onde vamos? Quando paramos?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0C28E-ED1E-43FF-B961-6FC2C907238A}"/>
              </a:ext>
            </a:extLst>
          </p:cNvPr>
          <p:cNvSpPr txBox="1"/>
          <p:nvPr/>
        </p:nvSpPr>
        <p:spPr>
          <a:xfrm>
            <a:off x="699565" y="4890507"/>
            <a:ext cx="359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Como avaliar a resposta do modelo?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6BBA8-F364-4563-89A2-5AE6CAC36F16}"/>
              </a:ext>
            </a:extLst>
          </p:cNvPr>
          <p:cNvSpPr txBox="1"/>
          <p:nvPr/>
        </p:nvSpPr>
        <p:spPr>
          <a:xfrm>
            <a:off x="788465" y="5536838"/>
            <a:ext cx="14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Função custo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6FC9C4-66A1-40E2-B9F9-5FF4464DCA68}"/>
                  </a:ext>
                </a:extLst>
              </p:cNvPr>
              <p:cNvSpPr txBox="1"/>
              <p:nvPr/>
            </p:nvSpPr>
            <p:spPr>
              <a:xfrm>
                <a:off x="2162742" y="5501787"/>
                <a:ext cx="10853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6FC9C4-66A1-40E2-B9F9-5FF4464D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42" y="5501787"/>
                <a:ext cx="108531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8E07FE0-320F-4962-B2A5-D1DB9425ADB2}"/>
              </a:ext>
            </a:extLst>
          </p:cNvPr>
          <p:cNvSpPr txBox="1"/>
          <p:nvPr/>
        </p:nvSpPr>
        <p:spPr>
          <a:xfrm>
            <a:off x="5575953" y="5499578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(Erro Quadrático Médio)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6615D-CBBF-4F62-8A99-011E8E5D9E58}"/>
              </a:ext>
            </a:extLst>
          </p:cNvPr>
          <p:cNvSpPr txBox="1"/>
          <p:nvPr/>
        </p:nvSpPr>
        <p:spPr>
          <a:xfrm>
            <a:off x="882561" y="6148406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Otimização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8A61C7-9814-46B6-871B-C652ECC1ECDE}"/>
                  </a:ext>
                </a:extLst>
              </p:cNvPr>
              <p:cNvSpPr txBox="1"/>
              <p:nvPr/>
            </p:nvSpPr>
            <p:spPr>
              <a:xfrm>
                <a:off x="2207123" y="6125742"/>
                <a:ext cx="10853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8A61C7-9814-46B6-871B-C652ECC1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3" y="6125742"/>
                <a:ext cx="10853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B2896BD-4E40-44CD-B26B-2931A0EEE3ED}"/>
              </a:ext>
            </a:extLst>
          </p:cNvPr>
          <p:cNvSpPr txBox="1"/>
          <p:nvPr/>
        </p:nvSpPr>
        <p:spPr>
          <a:xfrm>
            <a:off x="3267041" y="6117314"/>
            <a:ext cx="38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“</a:t>
            </a:r>
            <a:r>
              <a:rPr lang="pt-BR" dirty="0" err="1">
                <a:solidFill>
                  <a:schemeClr val="tx2"/>
                </a:solidFill>
              </a:rPr>
              <a:t>Backpropagation</a:t>
            </a:r>
            <a:r>
              <a:rPr lang="pt-BR" dirty="0">
                <a:solidFill>
                  <a:schemeClr val="tx2"/>
                </a:solidFill>
              </a:rPr>
              <a:t>” (derivadas parciais)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5B57F3-882F-4E4A-AAC8-33CA88CA5213}"/>
              </a:ext>
            </a:extLst>
          </p:cNvPr>
          <p:cNvSpPr/>
          <p:nvPr/>
        </p:nvSpPr>
        <p:spPr>
          <a:xfrm>
            <a:off x="477249" y="3939549"/>
            <a:ext cx="1590747" cy="39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BC9F3B-8CD8-4853-A8BA-F72DEB498060}"/>
              </a:ext>
            </a:extLst>
          </p:cNvPr>
          <p:cNvSpPr/>
          <p:nvPr/>
        </p:nvSpPr>
        <p:spPr>
          <a:xfrm>
            <a:off x="485852" y="3304916"/>
            <a:ext cx="1590747" cy="39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5DCF4F-52A9-4EB6-85B6-0294F619D530}"/>
              </a:ext>
            </a:extLst>
          </p:cNvPr>
          <p:cNvSpPr/>
          <p:nvPr/>
        </p:nvSpPr>
        <p:spPr>
          <a:xfrm>
            <a:off x="489949" y="2640541"/>
            <a:ext cx="1590747" cy="39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8F9855-4FA4-4AC2-83C3-7E9AF8B5E40A}"/>
              </a:ext>
            </a:extLst>
          </p:cNvPr>
          <p:cNvSpPr/>
          <p:nvPr/>
        </p:nvSpPr>
        <p:spPr>
          <a:xfrm>
            <a:off x="477249" y="2015874"/>
            <a:ext cx="1590747" cy="39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532A8-604E-42E9-8FA7-0BF38331280A}"/>
              </a:ext>
            </a:extLst>
          </p:cNvPr>
          <p:cNvSpPr txBox="1"/>
          <p:nvPr/>
        </p:nvSpPr>
        <p:spPr>
          <a:xfrm>
            <a:off x="697280" y="2026620"/>
            <a:ext cx="894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idade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22E2A-0498-486D-AF2B-0013A65D64FE}"/>
              </a:ext>
            </a:extLst>
          </p:cNvPr>
          <p:cNvSpPr txBox="1"/>
          <p:nvPr/>
        </p:nvSpPr>
        <p:spPr>
          <a:xfrm>
            <a:off x="451849" y="2627605"/>
            <a:ext cx="124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genero_m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A1B01-9837-448B-BAC1-F3DEFB79F469}"/>
              </a:ext>
            </a:extLst>
          </p:cNvPr>
          <p:cNvSpPr txBox="1"/>
          <p:nvPr/>
        </p:nvSpPr>
        <p:spPr>
          <a:xfrm>
            <a:off x="464549" y="3300409"/>
            <a:ext cx="123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genero_f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D966C-FEDA-4952-8977-4B058F0998B8}"/>
              </a:ext>
            </a:extLst>
          </p:cNvPr>
          <p:cNvSpPr txBox="1"/>
          <p:nvPr/>
        </p:nvSpPr>
        <p:spPr>
          <a:xfrm>
            <a:off x="465902" y="3940069"/>
            <a:ext cx="123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genero_n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42109E-8A13-4657-BA09-60609AE6D42F}"/>
              </a:ext>
            </a:extLst>
          </p:cNvPr>
          <p:cNvSpPr/>
          <p:nvPr/>
        </p:nvSpPr>
        <p:spPr>
          <a:xfrm>
            <a:off x="1688663" y="2080121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BAB563-E131-4A1D-BAF9-728BC767D9D0}"/>
              </a:ext>
            </a:extLst>
          </p:cNvPr>
          <p:cNvSpPr/>
          <p:nvPr/>
        </p:nvSpPr>
        <p:spPr>
          <a:xfrm>
            <a:off x="1688662" y="2701527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37A95C-2EDA-42FF-B63E-B28FF60C713E}"/>
              </a:ext>
            </a:extLst>
          </p:cNvPr>
          <p:cNvSpPr/>
          <p:nvPr/>
        </p:nvSpPr>
        <p:spPr>
          <a:xfrm>
            <a:off x="1688661" y="3358401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926DAC-3B04-4AE6-B9BD-288D3FCFABE5}"/>
              </a:ext>
            </a:extLst>
          </p:cNvPr>
          <p:cNvSpPr/>
          <p:nvPr/>
        </p:nvSpPr>
        <p:spPr>
          <a:xfrm>
            <a:off x="1688661" y="4005206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7B2AE6-D0F0-4DD5-A7C1-CFAADB4719CA}"/>
                  </a:ext>
                </a:extLst>
              </p:cNvPr>
              <p:cNvSpPr txBox="1"/>
              <p:nvPr/>
            </p:nvSpPr>
            <p:spPr>
              <a:xfrm>
                <a:off x="2890585" y="1883741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7B2AE6-D0F0-4DD5-A7C1-CFAADB47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5" y="1883741"/>
                <a:ext cx="634854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8D65ED-5E92-4E72-8978-581D654B3C67}"/>
                  </a:ext>
                </a:extLst>
              </p:cNvPr>
              <p:cNvSpPr txBox="1"/>
              <p:nvPr/>
            </p:nvSpPr>
            <p:spPr>
              <a:xfrm>
                <a:off x="2767564" y="2188747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8D65ED-5E92-4E72-8978-581D654B3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64" y="2188747"/>
                <a:ext cx="634854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CEF855-8CB5-4F3B-B788-B9320D3DFEA7}"/>
                  </a:ext>
                </a:extLst>
              </p:cNvPr>
              <p:cNvSpPr txBox="1"/>
              <p:nvPr/>
            </p:nvSpPr>
            <p:spPr>
              <a:xfrm>
                <a:off x="2472905" y="2394004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CEF855-8CB5-4F3B-B788-B9320D3DF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05" y="2394004"/>
                <a:ext cx="63485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E8B3D0-5FE3-420D-A07E-0C8096E48C7F}"/>
                  </a:ext>
                </a:extLst>
              </p:cNvPr>
              <p:cNvSpPr txBox="1"/>
              <p:nvPr/>
            </p:nvSpPr>
            <p:spPr>
              <a:xfrm>
                <a:off x="2685690" y="2696957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E8B3D0-5FE3-420D-A07E-0C8096E4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90" y="2696957"/>
                <a:ext cx="63485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A9DB3C-431F-4F54-8058-69A8D0DF51A1}"/>
                  </a:ext>
                </a:extLst>
              </p:cNvPr>
              <p:cNvSpPr txBox="1"/>
              <p:nvPr/>
            </p:nvSpPr>
            <p:spPr>
              <a:xfrm>
                <a:off x="2428034" y="2917259"/>
                <a:ext cx="6348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A9DB3C-431F-4F54-8058-69A8D0DF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34" y="2917259"/>
                <a:ext cx="634854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376C04-3824-46E0-AA03-08DBBCC989AD}"/>
                  </a:ext>
                </a:extLst>
              </p:cNvPr>
              <p:cNvSpPr txBox="1"/>
              <p:nvPr/>
            </p:nvSpPr>
            <p:spPr>
              <a:xfrm>
                <a:off x="2740138" y="3214547"/>
                <a:ext cx="6401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376C04-3824-46E0-AA03-08DBBCC9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38" y="3214547"/>
                <a:ext cx="640175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B5A50F-14F7-427B-93C1-AF1C93D53FA0}"/>
                  </a:ext>
                </a:extLst>
              </p:cNvPr>
              <p:cNvSpPr txBox="1"/>
              <p:nvPr/>
            </p:nvSpPr>
            <p:spPr>
              <a:xfrm>
                <a:off x="2352549" y="3494505"/>
                <a:ext cx="63318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B5A50F-14F7-427B-93C1-AF1C93D5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49" y="3494505"/>
                <a:ext cx="633187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430AF-2E8B-493F-9AF9-EB6198CAE2E7}"/>
                  </a:ext>
                </a:extLst>
              </p:cNvPr>
              <p:cNvSpPr txBox="1"/>
              <p:nvPr/>
            </p:nvSpPr>
            <p:spPr>
              <a:xfrm>
                <a:off x="2836616" y="3691668"/>
                <a:ext cx="63318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430AF-2E8B-493F-9AF9-EB6198CAE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16" y="3691668"/>
                <a:ext cx="633187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450F3FE-9D21-4852-94AC-D1129F14BA8F}"/>
                  </a:ext>
                </a:extLst>
              </p:cNvPr>
              <p:cNvSpPr/>
              <p:nvPr/>
            </p:nvSpPr>
            <p:spPr>
              <a:xfrm>
                <a:off x="5022526" y="2213708"/>
                <a:ext cx="719375" cy="71937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450F3FE-9D21-4852-94AC-D1129F14B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526" y="2213708"/>
                <a:ext cx="719375" cy="7193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0FAC15A-3B49-4B9E-B513-FFE075B21435}"/>
                  </a:ext>
                </a:extLst>
              </p:cNvPr>
              <p:cNvSpPr/>
              <p:nvPr/>
            </p:nvSpPr>
            <p:spPr>
              <a:xfrm>
                <a:off x="5009593" y="324644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0FAC15A-3B49-4B9E-B513-FFE075B21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93" y="3246447"/>
                <a:ext cx="720000" cy="72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733D9E6-C1B7-4FA5-B6A1-19AAAECA5E66}"/>
                  </a:ext>
                </a:extLst>
              </p:cNvPr>
              <p:cNvSpPr/>
              <p:nvPr/>
            </p:nvSpPr>
            <p:spPr>
              <a:xfrm>
                <a:off x="8731434" y="1611863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733D9E6-C1B7-4FA5-B6A1-19AAAECA5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434" y="1611863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FB283F-A265-4174-AEBD-2FD649693EC5}"/>
                  </a:ext>
                </a:extLst>
              </p:cNvPr>
              <p:cNvSpPr/>
              <p:nvPr/>
            </p:nvSpPr>
            <p:spPr>
              <a:xfrm>
                <a:off x="8726689" y="2750416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FB283F-A265-4174-AEBD-2FD649693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89" y="2750416"/>
                <a:ext cx="720000" cy="72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65E1ADB-2433-44D3-8E8D-F2FBA36BAA90}"/>
                  </a:ext>
                </a:extLst>
              </p:cNvPr>
              <p:cNvSpPr/>
              <p:nvPr/>
            </p:nvSpPr>
            <p:spPr>
              <a:xfrm>
                <a:off x="8729061" y="3843862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65E1ADB-2433-44D3-8E8D-F2FBA36BA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061" y="3843862"/>
                <a:ext cx="720000" cy="72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B169FC-6B2D-484C-A713-C43AA6D0DDFE}"/>
                  </a:ext>
                </a:extLst>
              </p:cNvPr>
              <p:cNvSpPr/>
              <p:nvPr/>
            </p:nvSpPr>
            <p:spPr>
              <a:xfrm>
                <a:off x="10982142" y="2732741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B169FC-6B2D-484C-A713-C43AA6D0D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142" y="2732741"/>
                <a:ext cx="720000" cy="72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4DBEB4-DC44-4523-A590-92A16680972B}"/>
                  </a:ext>
                </a:extLst>
              </p:cNvPr>
              <p:cNvSpPr txBox="1"/>
              <p:nvPr/>
            </p:nvSpPr>
            <p:spPr>
              <a:xfrm>
                <a:off x="6182970" y="1984256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4DBEB4-DC44-4523-A590-92A16680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0" y="1984256"/>
                <a:ext cx="55624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E7D45-F3A2-4252-B9DB-BDBEBE5C9A11}"/>
                  </a:ext>
                </a:extLst>
              </p:cNvPr>
              <p:cNvSpPr txBox="1"/>
              <p:nvPr/>
            </p:nvSpPr>
            <p:spPr>
              <a:xfrm>
                <a:off x="6461091" y="2333616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E7D45-F3A2-4252-B9DB-BDBEBE5C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1" y="2333616"/>
                <a:ext cx="556242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75A8CA-1BD1-4705-8F3D-39D52928E76D}"/>
                  </a:ext>
                </a:extLst>
              </p:cNvPr>
              <p:cNvSpPr txBox="1"/>
              <p:nvPr/>
            </p:nvSpPr>
            <p:spPr>
              <a:xfrm>
                <a:off x="6015335" y="2880138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75A8CA-1BD1-4705-8F3D-39D52928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35" y="2880138"/>
                <a:ext cx="556242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C942B9-68BE-4B5F-9DBB-B6FB9811C05F}"/>
                  </a:ext>
                </a:extLst>
              </p:cNvPr>
              <p:cNvSpPr txBox="1"/>
              <p:nvPr/>
            </p:nvSpPr>
            <p:spPr>
              <a:xfrm>
                <a:off x="6363834" y="3087128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C942B9-68BE-4B5F-9DBB-B6FB9811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34" y="3087128"/>
                <a:ext cx="556242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55F558-8265-478E-94C8-B0C95F160F2C}"/>
                  </a:ext>
                </a:extLst>
              </p:cNvPr>
              <p:cNvSpPr txBox="1"/>
              <p:nvPr/>
            </p:nvSpPr>
            <p:spPr>
              <a:xfrm>
                <a:off x="6244898" y="2619225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55F558-8265-478E-94C8-B0C95F160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98" y="2619225"/>
                <a:ext cx="556242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97121E-8FB6-449E-A28D-AD44CDC6151E}"/>
                  </a:ext>
                </a:extLst>
              </p:cNvPr>
              <p:cNvSpPr txBox="1"/>
              <p:nvPr/>
            </p:nvSpPr>
            <p:spPr>
              <a:xfrm>
                <a:off x="6405251" y="3463133"/>
                <a:ext cx="55624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97121E-8FB6-449E-A28D-AD44CDC6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251" y="3463133"/>
                <a:ext cx="556242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C171B0-1F2A-487E-83D9-088F7E1B9833}"/>
                  </a:ext>
                </a:extLst>
              </p:cNvPr>
              <p:cNvSpPr txBox="1"/>
              <p:nvPr/>
            </p:nvSpPr>
            <p:spPr>
              <a:xfrm>
                <a:off x="9848708" y="1975043"/>
                <a:ext cx="472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C171B0-1F2A-487E-83D9-088F7E1B9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708" y="1975043"/>
                <a:ext cx="4726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3296EC-BF6D-4AA0-9461-925253073520}"/>
                  </a:ext>
                </a:extLst>
              </p:cNvPr>
              <p:cNvSpPr txBox="1"/>
              <p:nvPr/>
            </p:nvSpPr>
            <p:spPr>
              <a:xfrm>
                <a:off x="9868901" y="2748417"/>
                <a:ext cx="477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3296EC-BF6D-4AA0-9461-92525307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901" y="2748417"/>
                <a:ext cx="47795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4CCAAEB-082F-4C92-A393-04D74C975194}"/>
                  </a:ext>
                </a:extLst>
              </p:cNvPr>
              <p:cNvSpPr txBox="1"/>
              <p:nvPr/>
            </p:nvSpPr>
            <p:spPr>
              <a:xfrm>
                <a:off x="9828811" y="3360979"/>
                <a:ext cx="477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4CCAAEB-082F-4C92-A393-04D74C97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811" y="3360979"/>
                <a:ext cx="47795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42B40D-ADA5-4EB9-8200-4F454E054326}"/>
                  </a:ext>
                </a:extLst>
              </p:cNvPr>
              <p:cNvSpPr txBox="1"/>
              <p:nvPr/>
            </p:nvSpPr>
            <p:spPr>
              <a:xfrm>
                <a:off x="4665609" y="1939913"/>
                <a:ext cx="57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42B40D-ADA5-4EB9-8200-4F454E05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609" y="1939913"/>
                <a:ext cx="572721" cy="369332"/>
              </a:xfrm>
              <a:prstGeom prst="rect">
                <a:avLst/>
              </a:prstGeom>
              <a:blipFill>
                <a:blip r:embed="rId28"/>
                <a:stretch>
                  <a:fillRect l="-8511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66238F-F582-4817-8BB8-38493D5089D5}"/>
                  </a:ext>
                </a:extLst>
              </p:cNvPr>
              <p:cNvSpPr txBox="1"/>
              <p:nvPr/>
            </p:nvSpPr>
            <p:spPr>
              <a:xfrm>
                <a:off x="4637927" y="3002184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66238F-F582-4817-8BB8-38493D508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27" y="3002184"/>
                <a:ext cx="720000" cy="369332"/>
              </a:xfrm>
              <a:prstGeom prst="rect">
                <a:avLst/>
              </a:prstGeom>
              <a:blipFill>
                <a:blip r:embed="rId29"/>
                <a:stretch>
                  <a:fillRect l="-762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82E490-EA3D-4E52-A2B7-EE93338CE9B6}"/>
                  </a:ext>
                </a:extLst>
              </p:cNvPr>
              <p:cNvSpPr txBox="1"/>
              <p:nvPr/>
            </p:nvSpPr>
            <p:spPr>
              <a:xfrm>
                <a:off x="8414577" y="1290454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82E490-EA3D-4E52-A2B7-EE93338CE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577" y="1290454"/>
                <a:ext cx="720000" cy="369332"/>
              </a:xfrm>
              <a:prstGeom prst="rect">
                <a:avLst/>
              </a:prstGeom>
              <a:blipFill>
                <a:blip r:embed="rId30"/>
                <a:stretch>
                  <a:fillRect l="-678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3ABE1E-B8D6-416A-9490-9B97FFC87F88}"/>
                  </a:ext>
                </a:extLst>
              </p:cNvPr>
              <p:cNvSpPr txBox="1"/>
              <p:nvPr/>
            </p:nvSpPr>
            <p:spPr>
              <a:xfrm>
                <a:off x="8378190" y="2465126"/>
                <a:ext cx="57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3ABE1E-B8D6-416A-9490-9B97FFC87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90" y="2465126"/>
                <a:ext cx="572721" cy="369332"/>
              </a:xfrm>
              <a:prstGeom prst="rect">
                <a:avLst/>
              </a:prstGeom>
              <a:blipFill>
                <a:blip r:embed="rId31"/>
                <a:stretch>
                  <a:fillRect l="-8511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938134-75D0-4EF4-A8A2-81F0FCA1B73E}"/>
                  </a:ext>
                </a:extLst>
              </p:cNvPr>
              <p:cNvSpPr txBox="1"/>
              <p:nvPr/>
            </p:nvSpPr>
            <p:spPr>
              <a:xfrm>
                <a:off x="8404122" y="3528445"/>
                <a:ext cx="57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938134-75D0-4EF4-A8A2-81F0FCA1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122" y="3528445"/>
                <a:ext cx="572721" cy="369332"/>
              </a:xfrm>
              <a:prstGeom prst="rect">
                <a:avLst/>
              </a:prstGeom>
              <a:blipFill>
                <a:blip r:embed="rId32"/>
                <a:stretch>
                  <a:fillRect l="-9574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92420F-55CD-46D0-9248-49739360AB8A}"/>
                  </a:ext>
                </a:extLst>
              </p:cNvPr>
              <p:cNvSpPr txBox="1"/>
              <p:nvPr/>
            </p:nvSpPr>
            <p:spPr>
              <a:xfrm>
                <a:off x="10664050" y="2402346"/>
                <a:ext cx="572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6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pt-BR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92420F-55CD-46D0-9248-49739360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50" y="2402346"/>
                <a:ext cx="572721" cy="369332"/>
              </a:xfrm>
              <a:prstGeom prst="rect">
                <a:avLst/>
              </a:prstGeom>
              <a:blipFill>
                <a:blip r:embed="rId33"/>
                <a:stretch>
                  <a:fillRect l="-8511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079EF2-1FB9-40D2-8591-1B98347787E1}"/>
              </a:ext>
            </a:extLst>
          </p:cNvPr>
          <p:cNvCxnSpPr>
            <a:cxnSpLocks/>
          </p:cNvCxnSpPr>
          <p:nvPr/>
        </p:nvCxnSpPr>
        <p:spPr>
          <a:xfrm>
            <a:off x="2375355" y="2163656"/>
            <a:ext cx="2322555" cy="32608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51B0E7-AF35-4357-92FE-793D4075953E}"/>
              </a:ext>
            </a:extLst>
          </p:cNvPr>
          <p:cNvCxnSpPr>
            <a:cxnSpLocks/>
          </p:cNvCxnSpPr>
          <p:nvPr/>
        </p:nvCxnSpPr>
        <p:spPr>
          <a:xfrm>
            <a:off x="2375355" y="2210504"/>
            <a:ext cx="2322555" cy="125991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5A9110-83A9-4118-B6F9-CC4FD0C92875}"/>
              </a:ext>
            </a:extLst>
          </p:cNvPr>
          <p:cNvCxnSpPr>
            <a:cxnSpLocks/>
          </p:cNvCxnSpPr>
          <p:nvPr/>
        </p:nvCxnSpPr>
        <p:spPr>
          <a:xfrm>
            <a:off x="2404737" y="2854968"/>
            <a:ext cx="2282253" cy="7264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071EFC-1622-45AC-BAB3-C8602B216A64}"/>
              </a:ext>
            </a:extLst>
          </p:cNvPr>
          <p:cNvCxnSpPr>
            <a:cxnSpLocks/>
          </p:cNvCxnSpPr>
          <p:nvPr/>
        </p:nvCxnSpPr>
        <p:spPr>
          <a:xfrm>
            <a:off x="2398618" y="3503501"/>
            <a:ext cx="2299292" cy="18952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3AD9BF-6AE1-49AB-BCC0-484E559F60D2}"/>
              </a:ext>
            </a:extLst>
          </p:cNvPr>
          <p:cNvCxnSpPr>
            <a:cxnSpLocks/>
          </p:cNvCxnSpPr>
          <p:nvPr/>
        </p:nvCxnSpPr>
        <p:spPr>
          <a:xfrm flipV="1">
            <a:off x="2398618" y="3817233"/>
            <a:ext cx="2276029" cy="3473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92AD4B-8E05-4695-8C5F-FD439D7734D8}"/>
              </a:ext>
            </a:extLst>
          </p:cNvPr>
          <p:cNvCxnSpPr>
            <a:cxnSpLocks/>
          </p:cNvCxnSpPr>
          <p:nvPr/>
        </p:nvCxnSpPr>
        <p:spPr>
          <a:xfrm flipV="1">
            <a:off x="2398618" y="2612900"/>
            <a:ext cx="2299292" cy="15877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853B3B-1A55-4B76-B0A0-A09BAC4669FF}"/>
              </a:ext>
            </a:extLst>
          </p:cNvPr>
          <p:cNvCxnSpPr>
            <a:cxnSpLocks/>
          </p:cNvCxnSpPr>
          <p:nvPr/>
        </p:nvCxnSpPr>
        <p:spPr>
          <a:xfrm flipV="1">
            <a:off x="2398618" y="2733655"/>
            <a:ext cx="2288372" cy="68457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B6D256-8DEB-4C7E-BD0A-C8159EFC1E9C}"/>
              </a:ext>
            </a:extLst>
          </p:cNvPr>
          <p:cNvCxnSpPr>
            <a:cxnSpLocks/>
          </p:cNvCxnSpPr>
          <p:nvPr/>
        </p:nvCxnSpPr>
        <p:spPr>
          <a:xfrm flipV="1">
            <a:off x="2398618" y="2843447"/>
            <a:ext cx="2276029" cy="12301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A5F80-07A2-4FE0-8591-EEA8E18F48EC}"/>
              </a:ext>
            </a:extLst>
          </p:cNvPr>
          <p:cNvCxnSpPr>
            <a:cxnSpLocks/>
          </p:cNvCxnSpPr>
          <p:nvPr/>
        </p:nvCxnSpPr>
        <p:spPr>
          <a:xfrm flipV="1">
            <a:off x="6005887" y="1937834"/>
            <a:ext cx="2317024" cy="57165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EC13B4-A511-4470-AC3C-72463E4CE55B}"/>
              </a:ext>
            </a:extLst>
          </p:cNvPr>
          <p:cNvCxnSpPr>
            <a:cxnSpLocks/>
          </p:cNvCxnSpPr>
          <p:nvPr/>
        </p:nvCxnSpPr>
        <p:spPr>
          <a:xfrm>
            <a:off x="6005887" y="2585374"/>
            <a:ext cx="2283062" cy="3734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775E7C-338B-4ED0-84EA-6FBBBC31C380}"/>
              </a:ext>
            </a:extLst>
          </p:cNvPr>
          <p:cNvCxnSpPr>
            <a:cxnSpLocks/>
          </p:cNvCxnSpPr>
          <p:nvPr/>
        </p:nvCxnSpPr>
        <p:spPr>
          <a:xfrm>
            <a:off x="6004970" y="2715804"/>
            <a:ext cx="2247272" cy="13114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ADEBBC-05C7-4C6E-8D05-12468E1BDBF9}"/>
              </a:ext>
            </a:extLst>
          </p:cNvPr>
          <p:cNvCxnSpPr>
            <a:cxnSpLocks/>
          </p:cNvCxnSpPr>
          <p:nvPr/>
        </p:nvCxnSpPr>
        <p:spPr>
          <a:xfrm flipV="1">
            <a:off x="6005887" y="2099773"/>
            <a:ext cx="2307411" cy="13846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EEA3B9-6C12-43A6-9094-BA4AA2285B64}"/>
              </a:ext>
            </a:extLst>
          </p:cNvPr>
          <p:cNvCxnSpPr>
            <a:cxnSpLocks/>
          </p:cNvCxnSpPr>
          <p:nvPr/>
        </p:nvCxnSpPr>
        <p:spPr>
          <a:xfrm flipV="1">
            <a:off x="6018196" y="3151938"/>
            <a:ext cx="2261780" cy="40850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CFFD2B-419B-4340-9E70-E9B54382C0CC}"/>
              </a:ext>
            </a:extLst>
          </p:cNvPr>
          <p:cNvCxnSpPr>
            <a:cxnSpLocks/>
          </p:cNvCxnSpPr>
          <p:nvPr/>
        </p:nvCxnSpPr>
        <p:spPr>
          <a:xfrm>
            <a:off x="6016528" y="3674668"/>
            <a:ext cx="2223517" cy="4507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F89B47-603F-47F8-B7D6-6D24307781C5}"/>
              </a:ext>
            </a:extLst>
          </p:cNvPr>
          <p:cNvCxnSpPr>
            <a:cxnSpLocks/>
          </p:cNvCxnSpPr>
          <p:nvPr/>
        </p:nvCxnSpPr>
        <p:spPr>
          <a:xfrm flipV="1">
            <a:off x="9559302" y="3298774"/>
            <a:ext cx="1186291" cy="8630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7E061B-27D1-4E19-B880-C9123F0E70F3}"/>
              </a:ext>
            </a:extLst>
          </p:cNvPr>
          <p:cNvCxnSpPr>
            <a:cxnSpLocks/>
          </p:cNvCxnSpPr>
          <p:nvPr/>
        </p:nvCxnSpPr>
        <p:spPr>
          <a:xfrm>
            <a:off x="9559302" y="1971770"/>
            <a:ext cx="1198572" cy="9996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A33A9-8219-42EB-AF09-FB50C495FD14}"/>
              </a:ext>
            </a:extLst>
          </p:cNvPr>
          <p:cNvCxnSpPr>
            <a:cxnSpLocks/>
          </p:cNvCxnSpPr>
          <p:nvPr/>
        </p:nvCxnSpPr>
        <p:spPr>
          <a:xfrm flipV="1">
            <a:off x="9582565" y="3121448"/>
            <a:ext cx="1175309" cy="6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philosophy icon">
            <a:extLst>
              <a:ext uri="{FF2B5EF4-FFF2-40B4-BE49-F238E27FC236}">
                <a16:creationId xmlns:a16="http://schemas.microsoft.com/office/drawing/2014/main" id="{37E9E5B8-D22D-46EB-8F66-E6CDC78E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47" y="54264"/>
            <a:ext cx="656615" cy="65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10" grpId="0"/>
      <p:bldP spid="6" grpId="0"/>
      <p:bldP spid="12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02D187-943B-4D78-A713-80D32650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374EA-692F-49F2-8B8E-9D50282C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19B-6741-4DC6-AED6-E5AC9B135EDF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CC885-55B4-4F41-B6ED-D86620D14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4"/>
          <a:stretch/>
        </p:blipFill>
        <p:spPr>
          <a:xfrm>
            <a:off x="4417896" y="81354"/>
            <a:ext cx="1346296" cy="644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B2EDA-0D96-4519-AAA3-949F0E17B2A8}"/>
              </a:ext>
            </a:extLst>
          </p:cNvPr>
          <p:cNvSpPr txBox="1"/>
          <p:nvPr/>
        </p:nvSpPr>
        <p:spPr>
          <a:xfrm>
            <a:off x="603647" y="1059372"/>
            <a:ext cx="1035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 influência da mudança do peso sobre a função de custo que direciona a otimização da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C6287-FCC9-4392-9EB9-AC978A03B134}"/>
                  </a:ext>
                </a:extLst>
              </p:cNvPr>
              <p:cNvSpPr txBox="1"/>
              <p:nvPr/>
            </p:nvSpPr>
            <p:spPr>
              <a:xfrm>
                <a:off x="2876848" y="5278516"/>
                <a:ext cx="656865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t-BR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2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pt-BR" sz="2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pt-BR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pt-B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pt-BR" sz="2800" dirty="0">
                        <a:solidFill>
                          <a:schemeClr val="tx2"/>
                        </a:solidFill>
                      </a:rPr>
                      <m:t> − </m:t>
                    </m:r>
                    <m:r>
                      <m:rPr>
                        <m:nor/>
                      </m:rPr>
                      <a:rPr lang="pt-BR" sz="2800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pt-BR" sz="2800" dirty="0">
                        <a:solidFill>
                          <a:schemeClr val="tx2"/>
                        </a:solidFill>
                      </a:rPr>
                      <m:t>)</m:t>
                    </m:r>
                    <m:r>
                      <a:rPr lang="pt-BR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C6287-FCC9-4392-9EB9-AC978A03B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848" y="5278516"/>
                <a:ext cx="6568658" cy="686535"/>
              </a:xfrm>
              <a:prstGeom prst="rect">
                <a:avLst/>
              </a:prstGeom>
              <a:blipFill>
                <a:blip r:embed="rId3"/>
                <a:stretch>
                  <a:fillRect l="-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F54680-E0F7-448C-9CEE-7476098BDD10}"/>
                  </a:ext>
                </a:extLst>
              </p:cNvPr>
              <p:cNvSpPr/>
              <p:nvPr/>
            </p:nvSpPr>
            <p:spPr>
              <a:xfrm>
                <a:off x="4982953" y="2291485"/>
                <a:ext cx="719375" cy="719375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F54680-E0F7-448C-9CEE-7476098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53" y="2291485"/>
                <a:ext cx="719375" cy="71937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81320A-94CF-4B51-B4E1-4AEEFFFFCE43}"/>
                  </a:ext>
                </a:extLst>
              </p:cNvPr>
              <p:cNvSpPr/>
              <p:nvPr/>
            </p:nvSpPr>
            <p:spPr>
              <a:xfrm>
                <a:off x="7131436" y="2292001"/>
                <a:ext cx="719375" cy="719375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81320A-94CF-4B51-B4E1-4AEEFFFFC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436" y="2292001"/>
                <a:ext cx="719375" cy="7193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CFD597-E80E-4AF0-AF39-97054CEFF04E}"/>
              </a:ext>
            </a:extLst>
          </p:cNvPr>
          <p:cNvCxnSpPr>
            <a:cxnSpLocks/>
          </p:cNvCxnSpPr>
          <p:nvPr/>
        </p:nvCxnSpPr>
        <p:spPr>
          <a:xfrm flipV="1">
            <a:off x="3694922" y="2668496"/>
            <a:ext cx="1048584" cy="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B68DB-3BE7-4105-86F3-A253B87A306F}"/>
                  </a:ext>
                </a:extLst>
              </p:cNvPr>
              <p:cNvSpPr txBox="1"/>
              <p:nvPr/>
            </p:nvSpPr>
            <p:spPr>
              <a:xfrm>
                <a:off x="2205673" y="3791018"/>
                <a:ext cx="2446725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4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B68DB-3BE7-4105-86F3-A253B87A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73" y="3791018"/>
                <a:ext cx="2446725" cy="831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2AE804-EC2E-4AEF-93A7-EC913C67A736}"/>
                  </a:ext>
                </a:extLst>
              </p:cNvPr>
              <p:cNvSpPr txBox="1"/>
              <p:nvPr/>
            </p:nvSpPr>
            <p:spPr>
              <a:xfrm>
                <a:off x="7264244" y="3975714"/>
                <a:ext cx="2636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rgbClr val="7030A0"/>
                    </a:solidFill>
                  </a:rPr>
                  <a:t> +</a:t>
                </a:r>
                <a:r>
                  <a:rPr lang="pt-BR" sz="24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2AE804-EC2E-4AEF-93A7-EC913C67A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44" y="3975714"/>
                <a:ext cx="2636296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3054D3-D27D-425D-8A1E-3774BB5EF974}"/>
                  </a:ext>
                </a:extLst>
              </p:cNvPr>
              <p:cNvSpPr txBox="1"/>
              <p:nvPr/>
            </p:nvSpPr>
            <p:spPr>
              <a:xfrm>
                <a:off x="4996046" y="3975715"/>
                <a:ext cx="2130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2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t-BR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pt-BR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3054D3-D27D-425D-8A1E-3774BB5E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46" y="3975715"/>
                <a:ext cx="2130773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CC986F-E5B7-4102-A5C9-8BCB6F653AF2}"/>
                  </a:ext>
                </a:extLst>
              </p:cNvPr>
              <p:cNvSpPr txBox="1"/>
              <p:nvPr/>
            </p:nvSpPr>
            <p:spPr>
              <a:xfrm>
                <a:off x="3899503" y="2225778"/>
                <a:ext cx="6348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CC986F-E5B7-4102-A5C9-8BCB6F653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03" y="2225778"/>
                <a:ext cx="63485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44B03D-85F6-47C7-9B28-408307416A1F}"/>
              </a:ext>
            </a:extLst>
          </p:cNvPr>
          <p:cNvCxnSpPr>
            <a:cxnSpLocks/>
          </p:cNvCxnSpPr>
          <p:nvPr/>
        </p:nvCxnSpPr>
        <p:spPr>
          <a:xfrm flipV="1">
            <a:off x="5898466" y="2651171"/>
            <a:ext cx="1048584" cy="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A43405-968A-407E-BC39-545E75B1A667}"/>
                  </a:ext>
                </a:extLst>
              </p:cNvPr>
              <p:cNvSpPr txBox="1"/>
              <p:nvPr/>
            </p:nvSpPr>
            <p:spPr>
              <a:xfrm>
                <a:off x="6161177" y="2213945"/>
                <a:ext cx="6348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A43405-968A-407E-BC39-545E75B1A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177" y="2213945"/>
                <a:ext cx="63485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2A1D07-D4F9-4E0E-912B-E3F5B370CD38}"/>
              </a:ext>
            </a:extLst>
          </p:cNvPr>
          <p:cNvSpPr/>
          <p:nvPr/>
        </p:nvSpPr>
        <p:spPr>
          <a:xfrm>
            <a:off x="1500117" y="2450278"/>
            <a:ext cx="1940537" cy="39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9EF413-441F-40C5-A4BC-4B7FD8A9F983}"/>
              </a:ext>
            </a:extLst>
          </p:cNvPr>
          <p:cNvSpPr txBox="1"/>
          <p:nvPr/>
        </p:nvSpPr>
        <p:spPr>
          <a:xfrm>
            <a:off x="1575185" y="2461024"/>
            <a:ext cx="18208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info</a:t>
            </a:r>
            <a:r>
              <a:rPr lang="pt-BR" sz="2000" dirty="0">
                <a:solidFill>
                  <a:schemeClr val="bg1"/>
                </a:solidFill>
              </a:rPr>
              <a:t>. entrada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0363CB-3CFD-42C8-A0E3-3875F4E7132D}"/>
              </a:ext>
            </a:extLst>
          </p:cNvPr>
          <p:cNvSpPr/>
          <p:nvPr/>
        </p:nvSpPr>
        <p:spPr>
          <a:xfrm>
            <a:off x="3112974" y="2514525"/>
            <a:ext cx="270000" cy="26987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7ABDAD-9D2E-4A50-9192-194C5E1ECC10}"/>
                  </a:ext>
                </a:extLst>
              </p:cNvPr>
              <p:cNvSpPr txBox="1"/>
              <p:nvPr/>
            </p:nvSpPr>
            <p:spPr>
              <a:xfrm>
                <a:off x="4709487" y="1860036"/>
                <a:ext cx="647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7ABDAD-9D2E-4A50-9192-194C5E1E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487" y="1860036"/>
                <a:ext cx="647210" cy="400110"/>
              </a:xfrm>
              <a:prstGeom prst="rect">
                <a:avLst/>
              </a:prstGeom>
              <a:blipFill>
                <a:blip r:embed="rId11"/>
                <a:stretch>
                  <a:fillRect l="-10377"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DF48367-95E4-43BE-9EDE-181A0E80327C}"/>
                  </a:ext>
                </a:extLst>
              </p:cNvPr>
              <p:cNvSpPr/>
              <p:nvPr/>
            </p:nvSpPr>
            <p:spPr>
              <a:xfrm>
                <a:off x="9279919" y="2302336"/>
                <a:ext cx="719375" cy="719375"/>
              </a:xfrm>
              <a:prstGeom prst="ellipse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DF48367-95E4-43BE-9EDE-181A0E803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919" y="2302336"/>
                <a:ext cx="719375" cy="7193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34EEA2-9C2C-452D-B647-4E3253A9F9E9}"/>
              </a:ext>
            </a:extLst>
          </p:cNvPr>
          <p:cNvCxnSpPr>
            <a:cxnSpLocks/>
          </p:cNvCxnSpPr>
          <p:nvPr/>
        </p:nvCxnSpPr>
        <p:spPr>
          <a:xfrm flipV="1">
            <a:off x="8046949" y="2661506"/>
            <a:ext cx="1048584" cy="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CBA6A2-F0C2-4E95-B388-0C03C46EE9C9}"/>
                  </a:ext>
                </a:extLst>
              </p:cNvPr>
              <p:cNvSpPr txBox="1"/>
              <p:nvPr/>
            </p:nvSpPr>
            <p:spPr>
              <a:xfrm>
                <a:off x="8309660" y="2224280"/>
                <a:ext cx="6348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CBA6A2-F0C2-4E95-B388-0C03C46E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60" y="2224280"/>
                <a:ext cx="63485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F9C33F-1374-4AA2-A51F-1A803EE9169D}"/>
                  </a:ext>
                </a:extLst>
              </p:cNvPr>
              <p:cNvSpPr txBox="1"/>
              <p:nvPr/>
            </p:nvSpPr>
            <p:spPr>
              <a:xfrm>
                <a:off x="6750015" y="1856871"/>
                <a:ext cx="647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F9C33F-1374-4AA2-A51F-1A803EE9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015" y="1856871"/>
                <a:ext cx="647210" cy="400110"/>
              </a:xfrm>
              <a:prstGeom prst="rect">
                <a:avLst/>
              </a:prstGeom>
              <a:blipFill>
                <a:blip r:embed="rId14"/>
                <a:stretch>
                  <a:fillRect l="-9434"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D9145B-6171-4A34-84BD-A92E1E4F23AA}"/>
                  </a:ext>
                </a:extLst>
              </p:cNvPr>
              <p:cNvSpPr txBox="1"/>
              <p:nvPr/>
            </p:nvSpPr>
            <p:spPr>
              <a:xfrm>
                <a:off x="8910854" y="1868886"/>
                <a:ext cx="7193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rgbClr val="703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D9145B-6171-4A34-84BD-A92E1E4F2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854" y="1868886"/>
                <a:ext cx="719375" cy="400110"/>
              </a:xfrm>
              <a:prstGeom prst="rect">
                <a:avLst/>
              </a:prstGeom>
              <a:blipFill>
                <a:blip r:embed="rId15"/>
                <a:stretch>
                  <a:fillRect l="-9322"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0884B79-4799-4915-B6A2-A6C8C47CAC80}"/>
              </a:ext>
            </a:extLst>
          </p:cNvPr>
          <p:cNvSpPr txBox="1"/>
          <p:nvPr/>
        </p:nvSpPr>
        <p:spPr>
          <a:xfrm>
            <a:off x="603647" y="3274114"/>
            <a:ext cx="182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Componentes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F261B8-4910-4F4B-B1CB-5C0C802E08A1}"/>
              </a:ext>
            </a:extLst>
          </p:cNvPr>
          <p:cNvSpPr txBox="1"/>
          <p:nvPr/>
        </p:nvSpPr>
        <p:spPr>
          <a:xfrm>
            <a:off x="603647" y="4854779"/>
            <a:ext cx="199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Derivadas parciais</a:t>
            </a:r>
          </a:p>
        </p:txBody>
      </p:sp>
    </p:spTree>
    <p:extLst>
      <p:ext uri="{BB962C8B-B14F-4D97-AF65-F5344CB8AC3E}">
        <p14:creationId xmlns:p14="http://schemas.microsoft.com/office/powerpoint/2010/main" val="12960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3" grpId="0"/>
      <p:bldP spid="14" grpId="0"/>
      <p:bldP spid="15" grpId="0"/>
      <p:bldP spid="17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EAFD2A-8277-4581-9735-E88B75CB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EDA5-63CE-4FF5-93ED-89529EB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19B-6741-4DC6-AED6-E5AC9B135ED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EC011-EA6F-48E4-830C-A14E2F65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9" y="871653"/>
            <a:ext cx="6472917" cy="581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37D08-592D-4E25-80C6-A3A0692C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874" y="2168066"/>
            <a:ext cx="4643771" cy="321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AD143-682C-4367-A23B-6B60E13D2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18" y="40658"/>
            <a:ext cx="672071" cy="6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5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78C11-E767-4EA5-BC6A-2511AC7E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7656" y="6291103"/>
            <a:ext cx="1844873" cy="566897"/>
          </a:xfrm>
        </p:spPr>
        <p:txBody>
          <a:bodyPr/>
          <a:lstStyle/>
          <a:p>
            <a:pPr algn="l"/>
            <a:r>
              <a:rPr lang="pt-BR" dirty="0" err="1"/>
              <a:t>lucasbruscato</a:t>
            </a:r>
            <a:endParaRPr lang="pt-BR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264BBB1C-EF40-40A6-81EB-9E7C5460C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r="20082"/>
          <a:stretch/>
        </p:blipFill>
        <p:spPr bwMode="auto">
          <a:xfrm>
            <a:off x="9797002" y="6360772"/>
            <a:ext cx="417515" cy="39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4597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550</Words>
  <Application>Microsoft Macintosh PowerPoint</Application>
  <PresentationFormat>Widescreen</PresentationFormat>
  <Paragraphs>211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1_Custom Design</vt:lpstr>
      <vt:lpstr>Redes Neurais “Hands On”</vt:lpstr>
      <vt:lpstr>Redes Neurais Artificiais</vt:lpstr>
      <vt:lpstr>Analogamente...</vt:lpstr>
      <vt:lpstr>Na prática</vt:lpstr>
      <vt:lpstr>Sigmoid na prática</vt:lpstr>
      <vt:lpstr>Filosofia</vt:lpstr>
      <vt:lpstr>Backpropagation</vt:lpstr>
      <vt:lpstr>“Hands On”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Peinado Bruscato</dc:creator>
  <cp:lastModifiedBy>Lucas Bruscato</cp:lastModifiedBy>
  <cp:revision>179</cp:revision>
  <dcterms:created xsi:type="dcterms:W3CDTF">2017-12-18T19:00:17Z</dcterms:created>
  <dcterms:modified xsi:type="dcterms:W3CDTF">2018-11-29T23:21:45Z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73fae-5dbd-458a-93e0-5fdf739dc18f_Enabled">
    <vt:lpwstr>True</vt:lpwstr>
  </property>
  <property fmtid="{D5CDD505-2E9C-101B-9397-08002B2CF9AE}" pid="3" name="MSIP_Label_f6a73fae-5dbd-458a-93e0-5fdf739dc18f_SiteId">
    <vt:lpwstr>7575b092-fc5f-4f6c-b7a5-9e9ef7aca80d</vt:lpwstr>
  </property>
  <property fmtid="{D5CDD505-2E9C-101B-9397-08002B2CF9AE}" pid="4" name="MSIP_Label_f6a73fae-5dbd-458a-93e0-5fdf739dc18f_Owner">
    <vt:lpwstr>lbruscato@uolinc.com</vt:lpwstr>
  </property>
  <property fmtid="{D5CDD505-2E9C-101B-9397-08002B2CF9AE}" pid="5" name="MSIP_Label_f6a73fae-5dbd-458a-93e0-5fdf739dc18f_SetDate">
    <vt:lpwstr>2018-11-22T14:06:28.9784882Z</vt:lpwstr>
  </property>
  <property fmtid="{D5CDD505-2E9C-101B-9397-08002B2CF9AE}" pid="6" name="MSIP_Label_f6a73fae-5dbd-458a-93e0-5fdf739dc18f_Name">
    <vt:lpwstr>Publica</vt:lpwstr>
  </property>
  <property fmtid="{D5CDD505-2E9C-101B-9397-08002B2CF9AE}" pid="7" name="MSIP_Label_f6a73fae-5dbd-458a-93e0-5fdf739dc18f_Application">
    <vt:lpwstr>Microsoft Azure Information Protection</vt:lpwstr>
  </property>
  <property fmtid="{D5CDD505-2E9C-101B-9397-08002B2CF9AE}" pid="8" name="MSIP_Label_f6a73fae-5dbd-458a-93e0-5fdf739dc18f_Extended_MSFT_Method">
    <vt:lpwstr>Manual</vt:lpwstr>
  </property>
  <property fmtid="{D5CDD505-2E9C-101B-9397-08002B2CF9AE}" pid="9" name="Sensitivity">
    <vt:lpwstr>Publica</vt:lpwstr>
  </property>
</Properties>
</file>