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34"/>
    <a:srgbClr val="FF5722"/>
    <a:srgbClr val="FFFFFF"/>
    <a:srgbClr val="FF5925"/>
    <a:srgbClr val="FF5824"/>
    <a:srgbClr val="FF6230"/>
    <a:srgbClr val="FF6737"/>
    <a:srgbClr val="FF6D3F"/>
    <a:srgbClr val="FF6332"/>
    <a:srgbClr val="B5F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6F8A-5B40-7B3C-66D1-930D8BDC9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0586F-6BEC-0ECC-13CE-1AB7302F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3959-3C37-8856-9741-7F85E44F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9CE9-9D84-066A-8E19-D4CCB1D3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2CD7-E3F3-686A-CDE8-4F504A40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4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7F9A-08CE-BEB4-83DC-A078C758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F7B6C-DB60-4E58-2AF5-67A6C616F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A057-62F3-5CFE-6FEA-1985D9F0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F8E6-0E7E-7D3C-3582-844C3418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2F56-8D4D-6C75-5EEC-14EC5280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F4FCF-32D8-8323-3F00-60D6C997D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2D06B-0586-322F-B3CA-C5CCFCEE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C84E-FD6A-45B7-7B3F-4FA0F52D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E6B3-B927-0A29-7F04-53416A69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061A0-E317-EB40-B2B9-6F3AB099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50D3-F7DD-E080-8027-B412C8F8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1C3A-1E8F-E45D-2360-6E7A103A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D760-878A-76B2-3029-6468821D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C8BD-0EB8-7E8E-2685-D125C429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70F2-660D-E225-9DFD-3539C063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55D-B18C-47A0-4179-4B33C1E2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9351-AD94-0F26-F34F-402993387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0C2E-1606-F9D3-819B-CF53AE17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4F6-01A7-C0A4-6703-B1699CB5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12D9-13E2-58E8-5110-0DE02946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3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1ED4-6C81-3187-B9F9-24449A0F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1FC0-F900-01A7-1FD6-136AE558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F4405-31A6-82ED-3604-B8F59823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39254-A4F5-D9F5-BBA6-B96402DA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5163-1B2A-C05C-2BB5-FDDA279E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52F9-F9EE-6658-144F-9890A03D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4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B45E-AB2A-FA83-0848-F0909AA2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42C5-FBE4-AE85-AFD7-A6F16143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7F003-4E02-9E44-6B92-16A1839D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85620-9D9B-9958-8619-AA0A6087F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9A746-5EA7-E155-2EB6-AEBDE5C56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9DFF-F2BF-E948-4405-1B094585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F1B11-58B8-36ED-A658-2D4EED97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C4DB3-E62E-FA1D-5C6D-1CE4C6E6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3D7F-1F0C-344C-4850-B349667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C4246-842D-B81A-AE71-CB2907D5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067DD-9C69-22CC-A0A7-A8B5CE6D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CE860-6C35-755E-E8C7-E81233B9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7E061-A977-6616-7D6A-B9ABA505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0F791-5E91-4D76-E35F-779E415E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5D98F-2ACD-44A4-2B92-5F0E2D8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6EC-745F-294A-1566-3B85FCE0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C4AF-2A10-FE74-E7B3-E3E8F442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707EF-2EBA-74C1-CD17-42F45490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0A8D1-905D-CA23-90F1-A47A6F54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7D48C-B020-5DBE-4176-EA67A6D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361DC-7B70-BCE5-09F2-044BA5F5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A2F2-6DED-C572-578C-31EFC032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7EB92-5BFB-A247-846F-E3DA26F2A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36859-6B91-E9DD-66CB-74184E35F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45F00-1ACF-05DD-2036-B343DDE3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F14DA-8602-BB7A-AE6F-4E318224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A0422-8EB8-9A62-837A-4BDF6B19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AC207-7B37-2307-A1C0-B4A598D8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FA13-5B74-1FC0-F40B-6A1E2C1F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52DD-584F-0195-1119-54E1AB8B9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EA06-D6EA-C103-85AB-E673A93B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B184-6F28-2439-5349-B87F663E3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4B1789-792F-F652-9FAB-D19DED7B3729}"/>
              </a:ext>
            </a:extLst>
          </p:cNvPr>
          <p:cNvSpPr/>
          <p:nvPr/>
        </p:nvSpPr>
        <p:spPr>
          <a:xfrm>
            <a:off x="6705713" y="2166581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Hostile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428D7-5D87-FB78-4996-25A05A837B18}"/>
              </a:ext>
            </a:extLst>
          </p:cNvPr>
          <p:cNvSpPr/>
          <p:nvPr/>
        </p:nvSpPr>
        <p:spPr>
          <a:xfrm>
            <a:off x="6705714" y="1892626"/>
            <a:ext cx="1692988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Frustrated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7CE967-0D6E-6FAA-19D9-3F3DC920CB56}"/>
              </a:ext>
            </a:extLst>
          </p:cNvPr>
          <p:cNvGrpSpPr/>
          <p:nvPr/>
        </p:nvGrpSpPr>
        <p:grpSpPr>
          <a:xfrm>
            <a:off x="2355302" y="1961983"/>
            <a:ext cx="1698741" cy="626838"/>
            <a:chOff x="2359031" y="1956946"/>
            <a:chExt cx="1698741" cy="6268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51E8C0-9B39-39BC-7B15-387FC7DC2490}"/>
                </a:ext>
              </a:extLst>
            </p:cNvPr>
            <p:cNvSpPr/>
            <p:nvPr/>
          </p:nvSpPr>
          <p:spPr>
            <a:xfrm>
              <a:off x="2362184" y="1956946"/>
              <a:ext cx="1692987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 err="1">
                  <a:solidFill>
                    <a:schemeClr val="tx1"/>
                  </a:solidFill>
                </a:rPr>
                <a:t>Temperature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mean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1A3FE6-AD81-11DC-EFA5-C8FE909972C6}"/>
                </a:ext>
              </a:extLst>
            </p:cNvPr>
            <p:cNvSpPr/>
            <p:nvPr/>
          </p:nvSpPr>
          <p:spPr>
            <a:xfrm>
              <a:off x="2364784" y="2124064"/>
              <a:ext cx="1692988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 err="1">
                  <a:solidFill>
                    <a:schemeClr val="tx1"/>
                  </a:solidFill>
                </a:rPr>
                <a:t>Temperature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48D41-BFC5-F33F-535E-93D56F5F3CDD}"/>
                </a:ext>
              </a:extLst>
            </p:cNvPr>
            <p:cNvSpPr/>
            <p:nvPr/>
          </p:nvSpPr>
          <p:spPr>
            <a:xfrm>
              <a:off x="2359031" y="2286183"/>
              <a:ext cx="1692989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>
                  <a:solidFill>
                    <a:schemeClr val="tx1"/>
                  </a:solidFill>
                </a:rPr>
                <a:t>EDA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mean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B20AB-4AF0-0BB0-83AC-8A1EDB7FA4EC}"/>
                </a:ext>
              </a:extLst>
            </p:cNvPr>
            <p:cNvSpPr/>
            <p:nvPr/>
          </p:nvSpPr>
          <p:spPr>
            <a:xfrm>
              <a:off x="2359031" y="2447229"/>
              <a:ext cx="1692989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>
                  <a:solidFill>
                    <a:schemeClr val="tx1"/>
                  </a:solidFill>
                </a:rPr>
                <a:t>EDA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AAB70A-E6E3-6087-CDAF-5181FE646011}"/>
              </a:ext>
            </a:extLst>
          </p:cNvPr>
          <p:cNvGrpSpPr/>
          <p:nvPr/>
        </p:nvGrpSpPr>
        <p:grpSpPr>
          <a:xfrm>
            <a:off x="4260850" y="2094608"/>
            <a:ext cx="2239189" cy="387927"/>
            <a:chOff x="4260850" y="2094608"/>
            <a:chExt cx="2239189" cy="387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BFBDF9-58CF-F8F5-4352-F8F8ADF564E2}"/>
                </a:ext>
              </a:extLst>
            </p:cNvPr>
            <p:cNvSpPr/>
            <p:nvPr/>
          </p:nvSpPr>
          <p:spPr>
            <a:xfrm>
              <a:off x="5041008" y="2094608"/>
              <a:ext cx="678873" cy="387927"/>
            </a:xfrm>
            <a:prstGeom prst="rect">
              <a:avLst/>
            </a:prstGeom>
            <a:solidFill>
              <a:srgbClr val="FF5722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0.70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4A83CD0-C0B4-EB04-3C3F-617D5930FB52}"/>
                </a:ext>
              </a:extLst>
            </p:cNvPr>
            <p:cNvSpPr/>
            <p:nvPr/>
          </p:nvSpPr>
          <p:spPr>
            <a:xfrm>
              <a:off x="4260850" y="2128448"/>
              <a:ext cx="574481" cy="296917"/>
            </a:xfrm>
            <a:prstGeom prst="rightArrow">
              <a:avLst/>
            </a:prstGeom>
            <a:solidFill>
              <a:srgbClr val="FF5722"/>
            </a:solidFill>
            <a:ln>
              <a:solidFill>
                <a:srgbClr val="FF57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0D6EB14-B726-0BDC-DA12-9C5E544F105F}"/>
                </a:ext>
              </a:extLst>
            </p:cNvPr>
            <p:cNvGrpSpPr/>
            <p:nvPr/>
          </p:nvGrpSpPr>
          <p:grpSpPr>
            <a:xfrm>
              <a:off x="5921240" y="2124064"/>
              <a:ext cx="578799" cy="323165"/>
              <a:chOff x="4470218" y="3022267"/>
              <a:chExt cx="578799" cy="323165"/>
            </a:xfrm>
          </p:grpSpPr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012E282C-F117-CCD6-CE81-FC23C91719DB}"/>
                  </a:ext>
                </a:extLst>
              </p:cNvPr>
              <p:cNvSpPr/>
              <p:nvPr/>
            </p:nvSpPr>
            <p:spPr>
              <a:xfrm rot="10800000">
                <a:off x="4470218" y="3025147"/>
                <a:ext cx="574481" cy="296917"/>
              </a:xfrm>
              <a:prstGeom prst="right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7E8C34-305D-348C-E7A7-D350A1061E57}"/>
                  </a:ext>
                </a:extLst>
              </p:cNvPr>
              <p:cNvSpPr txBox="1"/>
              <p:nvPr/>
            </p:nvSpPr>
            <p:spPr>
              <a:xfrm>
                <a:off x="4610148" y="3022267"/>
                <a:ext cx="4388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500" dirty="0"/>
                  <a:t>U1</a:t>
                </a:r>
                <a:endParaRPr lang="en-US" sz="1500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2C7BA8-AE61-247C-2D9D-94A95D1DAB2A}"/>
              </a:ext>
            </a:extLst>
          </p:cNvPr>
          <p:cNvSpPr txBox="1"/>
          <p:nvPr/>
        </p:nvSpPr>
        <p:spPr>
          <a:xfrm>
            <a:off x="4328655" y="2118690"/>
            <a:ext cx="438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500" dirty="0"/>
              <a:t>V1</a:t>
            </a:r>
            <a:endParaRPr lang="en-US" sz="15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2DB483-F677-1537-A02C-88305D1A791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4051442" y="2030261"/>
            <a:ext cx="209408" cy="246646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C66E14-2D16-E1BC-BBE9-CE9B418A2E8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4054043" y="2197379"/>
            <a:ext cx="206807" cy="7952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85A80B-58E0-6E53-DDC3-A77436A50D0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4048291" y="2276907"/>
            <a:ext cx="212559" cy="82591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3C114F-8CBC-7C94-0ED2-7F616335BFD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48291" y="2276907"/>
            <a:ext cx="212559" cy="243637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CFF81C-ABAD-88A9-267D-00037B4649FE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flipH="1">
            <a:off x="6495721" y="2011920"/>
            <a:ext cx="209993" cy="263482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3D5A0-51A6-E810-011E-4166B078678F}"/>
              </a:ext>
            </a:extLst>
          </p:cNvPr>
          <p:cNvSpPr/>
          <p:nvPr/>
        </p:nvSpPr>
        <p:spPr>
          <a:xfrm>
            <a:off x="6705712" y="2440536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Afraid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798C19-E1FB-3FA8-5BC2-B088F0C02392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 flipV="1">
            <a:off x="6500039" y="2285647"/>
            <a:ext cx="205674" cy="22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E54421-5148-9847-32CC-8F97B930EECF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6500039" y="2285647"/>
            <a:ext cx="205673" cy="274183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6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176D383-33AB-63C5-F84E-3DEB9A9882D1}"/>
              </a:ext>
            </a:extLst>
          </p:cNvPr>
          <p:cNvSpPr/>
          <p:nvPr/>
        </p:nvSpPr>
        <p:spPr>
          <a:xfrm>
            <a:off x="2362189" y="1930546"/>
            <a:ext cx="1692989" cy="136555"/>
          </a:xfrm>
          <a:prstGeom prst="rect">
            <a:avLst/>
          </a:prstGeom>
          <a:gradFill flip="none" rotWithShape="0">
            <a:gsLst>
              <a:gs pos="14000">
                <a:srgbClr val="FF5722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Temperature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r>
              <a:rPr lang="da-DK" sz="1100" dirty="0">
                <a:solidFill>
                  <a:schemeClr val="tx1"/>
                </a:solidFill>
              </a:rPr>
              <a:t> min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1E8C0-9B39-39BC-7B15-387FC7DC2490}"/>
              </a:ext>
            </a:extLst>
          </p:cNvPr>
          <p:cNvSpPr/>
          <p:nvPr/>
        </p:nvSpPr>
        <p:spPr>
          <a:xfrm>
            <a:off x="2362189" y="2082944"/>
            <a:ext cx="1692987" cy="136555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Temperature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mean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A3FE6-AD81-11DC-EFA5-C8FE909972C6}"/>
              </a:ext>
            </a:extLst>
          </p:cNvPr>
          <p:cNvSpPr/>
          <p:nvPr/>
        </p:nvSpPr>
        <p:spPr>
          <a:xfrm>
            <a:off x="2362188" y="2238339"/>
            <a:ext cx="1692988" cy="136555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Temperature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48D41-BFC5-F33F-535E-93D56F5F3CDD}"/>
              </a:ext>
            </a:extLst>
          </p:cNvPr>
          <p:cNvSpPr/>
          <p:nvPr/>
        </p:nvSpPr>
        <p:spPr>
          <a:xfrm>
            <a:off x="2362185" y="2390737"/>
            <a:ext cx="1692989" cy="136555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solidFill>
                  <a:schemeClr val="tx1"/>
                </a:solidFill>
              </a:rPr>
              <a:t>EDA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mean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380B0-638D-7E41-5219-1BFB52F8D0B5}"/>
              </a:ext>
            </a:extLst>
          </p:cNvPr>
          <p:cNvSpPr/>
          <p:nvPr/>
        </p:nvSpPr>
        <p:spPr>
          <a:xfrm>
            <a:off x="6697080" y="2199002"/>
            <a:ext cx="1692989" cy="238588"/>
          </a:xfrm>
          <a:prstGeom prst="rect">
            <a:avLst/>
          </a:prstGeom>
          <a:gradFill flip="none" rotWithShape="0">
            <a:gsLst>
              <a:gs pos="14000">
                <a:srgbClr val="FF5722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Nervous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B1789-792F-F652-9FAB-D19DED7B3729}"/>
              </a:ext>
            </a:extLst>
          </p:cNvPr>
          <p:cNvSpPr/>
          <p:nvPr/>
        </p:nvSpPr>
        <p:spPr>
          <a:xfrm>
            <a:off x="6697082" y="2473692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Afraid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428D7-5D87-FB78-4996-25A05A837B18}"/>
              </a:ext>
            </a:extLst>
          </p:cNvPr>
          <p:cNvSpPr/>
          <p:nvPr/>
        </p:nvSpPr>
        <p:spPr>
          <a:xfrm>
            <a:off x="6697081" y="1924312"/>
            <a:ext cx="1692988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solidFill>
                  <a:schemeClr val="tx1"/>
                </a:solidFill>
              </a:rPr>
              <a:t>Active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FB20AB-4AF0-0BB0-83AC-8A1EDB7FA4EC}"/>
              </a:ext>
            </a:extLst>
          </p:cNvPr>
          <p:cNvSpPr/>
          <p:nvPr/>
        </p:nvSpPr>
        <p:spPr>
          <a:xfrm>
            <a:off x="2362184" y="2549273"/>
            <a:ext cx="1692989" cy="136555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solidFill>
                  <a:schemeClr val="tx1"/>
                </a:solidFill>
              </a:rPr>
              <a:t>EDA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AAB70A-E6E3-6087-CDAF-5181FE646011}"/>
              </a:ext>
            </a:extLst>
          </p:cNvPr>
          <p:cNvGrpSpPr/>
          <p:nvPr/>
        </p:nvGrpSpPr>
        <p:grpSpPr>
          <a:xfrm>
            <a:off x="4260850" y="2094608"/>
            <a:ext cx="2239189" cy="387927"/>
            <a:chOff x="4260850" y="2094608"/>
            <a:chExt cx="2239189" cy="387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BFBDF9-58CF-F8F5-4352-F8F8ADF564E2}"/>
                </a:ext>
              </a:extLst>
            </p:cNvPr>
            <p:cNvSpPr/>
            <p:nvPr/>
          </p:nvSpPr>
          <p:spPr>
            <a:xfrm>
              <a:off x="5041008" y="2094608"/>
              <a:ext cx="678873" cy="387927"/>
            </a:xfrm>
            <a:prstGeom prst="rect">
              <a:avLst/>
            </a:prstGeom>
            <a:solidFill>
              <a:srgbClr val="FF5722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0.61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4A83CD0-C0B4-EB04-3C3F-617D5930FB52}"/>
                </a:ext>
              </a:extLst>
            </p:cNvPr>
            <p:cNvSpPr/>
            <p:nvPr/>
          </p:nvSpPr>
          <p:spPr>
            <a:xfrm>
              <a:off x="4260850" y="2128448"/>
              <a:ext cx="574481" cy="296917"/>
            </a:xfrm>
            <a:prstGeom prst="rightArrow">
              <a:avLst/>
            </a:prstGeom>
            <a:solidFill>
              <a:srgbClr val="FF5722"/>
            </a:solidFill>
            <a:ln>
              <a:solidFill>
                <a:srgbClr val="FF57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0D6EB14-B726-0BDC-DA12-9C5E544F105F}"/>
                </a:ext>
              </a:extLst>
            </p:cNvPr>
            <p:cNvGrpSpPr/>
            <p:nvPr/>
          </p:nvGrpSpPr>
          <p:grpSpPr>
            <a:xfrm>
              <a:off x="5921240" y="2124064"/>
              <a:ext cx="578799" cy="323165"/>
              <a:chOff x="4470218" y="3022267"/>
              <a:chExt cx="578799" cy="323165"/>
            </a:xfrm>
          </p:grpSpPr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012E282C-F117-CCD6-CE81-FC23C91719DB}"/>
                  </a:ext>
                </a:extLst>
              </p:cNvPr>
              <p:cNvSpPr/>
              <p:nvPr/>
            </p:nvSpPr>
            <p:spPr>
              <a:xfrm rot="10800000">
                <a:off x="4470218" y="3025147"/>
                <a:ext cx="574481" cy="296917"/>
              </a:xfrm>
              <a:prstGeom prst="right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7E8C34-305D-348C-E7A7-D350A1061E57}"/>
                  </a:ext>
                </a:extLst>
              </p:cNvPr>
              <p:cNvSpPr txBox="1"/>
              <p:nvPr/>
            </p:nvSpPr>
            <p:spPr>
              <a:xfrm>
                <a:off x="4610148" y="3022267"/>
                <a:ext cx="4388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500" dirty="0"/>
                  <a:t>U2</a:t>
                </a:r>
                <a:endParaRPr lang="en-US" sz="1500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2C7BA8-AE61-247C-2D9D-94A95D1DAB2A}"/>
              </a:ext>
            </a:extLst>
          </p:cNvPr>
          <p:cNvSpPr txBox="1"/>
          <p:nvPr/>
        </p:nvSpPr>
        <p:spPr>
          <a:xfrm>
            <a:off x="4328655" y="2118690"/>
            <a:ext cx="438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500" dirty="0"/>
              <a:t>V2</a:t>
            </a:r>
            <a:endParaRPr lang="en-US" sz="15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0865D6-F847-0894-5341-829C0F0BC7B8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>
            <a:off x="4055178" y="1998824"/>
            <a:ext cx="205672" cy="278083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2DB483-F677-1537-A02C-88305D1A791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4055176" y="2151222"/>
            <a:ext cx="205674" cy="125685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C66E14-2D16-E1BC-BBE9-CE9B418A2E8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4055176" y="2276907"/>
            <a:ext cx="205674" cy="29710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85A80B-58E0-6E53-DDC3-A77436A50D0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4055174" y="2276907"/>
            <a:ext cx="205676" cy="18210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3C114F-8CBC-7C94-0ED2-7F616335BFD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55173" y="2276907"/>
            <a:ext cx="205677" cy="340644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CFF81C-ABAD-88A9-267D-00037B4649FE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flipH="1">
            <a:off x="6495721" y="2043606"/>
            <a:ext cx="201360" cy="231796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0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4B1789-792F-F652-9FAB-D19DED7B3729}"/>
              </a:ext>
            </a:extLst>
          </p:cNvPr>
          <p:cNvSpPr/>
          <p:nvPr/>
        </p:nvSpPr>
        <p:spPr>
          <a:xfrm>
            <a:off x="6705713" y="2166581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Attentive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428D7-5D87-FB78-4996-25A05A837B18}"/>
              </a:ext>
            </a:extLst>
          </p:cNvPr>
          <p:cNvSpPr/>
          <p:nvPr/>
        </p:nvSpPr>
        <p:spPr>
          <a:xfrm>
            <a:off x="6705714" y="1892626"/>
            <a:ext cx="1692988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solidFill>
                  <a:schemeClr val="tx1"/>
                </a:solidFill>
              </a:rPr>
              <a:t>Alert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7CE967-0D6E-6FAA-19D9-3F3DC920CB56}"/>
              </a:ext>
            </a:extLst>
          </p:cNvPr>
          <p:cNvGrpSpPr/>
          <p:nvPr/>
        </p:nvGrpSpPr>
        <p:grpSpPr>
          <a:xfrm>
            <a:off x="2355302" y="1961983"/>
            <a:ext cx="1698741" cy="626838"/>
            <a:chOff x="2359031" y="1956946"/>
            <a:chExt cx="1698741" cy="6268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51E8C0-9B39-39BC-7B15-387FC7DC2490}"/>
                </a:ext>
              </a:extLst>
            </p:cNvPr>
            <p:cNvSpPr/>
            <p:nvPr/>
          </p:nvSpPr>
          <p:spPr>
            <a:xfrm>
              <a:off x="2362184" y="1956946"/>
              <a:ext cx="1692987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 err="1">
                  <a:solidFill>
                    <a:schemeClr val="tx1"/>
                  </a:solidFill>
                </a:rPr>
                <a:t>Temperature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mean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1A3FE6-AD81-11DC-EFA5-C8FE909972C6}"/>
                </a:ext>
              </a:extLst>
            </p:cNvPr>
            <p:cNvSpPr/>
            <p:nvPr/>
          </p:nvSpPr>
          <p:spPr>
            <a:xfrm>
              <a:off x="2364784" y="2124064"/>
              <a:ext cx="1692988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 err="1">
                  <a:solidFill>
                    <a:schemeClr val="tx1"/>
                  </a:solidFill>
                </a:rPr>
                <a:t>Temperature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48D41-BFC5-F33F-535E-93D56F5F3CDD}"/>
                </a:ext>
              </a:extLst>
            </p:cNvPr>
            <p:cNvSpPr/>
            <p:nvPr/>
          </p:nvSpPr>
          <p:spPr>
            <a:xfrm>
              <a:off x="2359031" y="2286183"/>
              <a:ext cx="1692989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>
                  <a:solidFill>
                    <a:schemeClr val="tx1"/>
                  </a:solidFill>
                </a:rPr>
                <a:t>EDA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mean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B20AB-4AF0-0BB0-83AC-8A1EDB7FA4EC}"/>
                </a:ext>
              </a:extLst>
            </p:cNvPr>
            <p:cNvSpPr/>
            <p:nvPr/>
          </p:nvSpPr>
          <p:spPr>
            <a:xfrm>
              <a:off x="2359031" y="2447229"/>
              <a:ext cx="1692989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>
                  <a:solidFill>
                    <a:schemeClr val="tx1"/>
                  </a:solidFill>
                </a:rPr>
                <a:t>EDA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AAB70A-E6E3-6087-CDAF-5181FE646011}"/>
              </a:ext>
            </a:extLst>
          </p:cNvPr>
          <p:cNvGrpSpPr/>
          <p:nvPr/>
        </p:nvGrpSpPr>
        <p:grpSpPr>
          <a:xfrm>
            <a:off x="4260850" y="2094608"/>
            <a:ext cx="2239189" cy="387927"/>
            <a:chOff x="4260850" y="2094608"/>
            <a:chExt cx="2239189" cy="387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BFBDF9-58CF-F8F5-4352-F8F8ADF564E2}"/>
                </a:ext>
              </a:extLst>
            </p:cNvPr>
            <p:cNvSpPr/>
            <p:nvPr/>
          </p:nvSpPr>
          <p:spPr>
            <a:xfrm>
              <a:off x="5041008" y="2094608"/>
              <a:ext cx="678873" cy="387927"/>
            </a:xfrm>
            <a:prstGeom prst="rect">
              <a:avLst/>
            </a:prstGeom>
            <a:solidFill>
              <a:srgbClr val="FF5722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0.60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4A83CD0-C0B4-EB04-3C3F-617D5930FB52}"/>
                </a:ext>
              </a:extLst>
            </p:cNvPr>
            <p:cNvSpPr/>
            <p:nvPr/>
          </p:nvSpPr>
          <p:spPr>
            <a:xfrm>
              <a:off x="4260850" y="2128448"/>
              <a:ext cx="574481" cy="296917"/>
            </a:xfrm>
            <a:prstGeom prst="rightArrow">
              <a:avLst/>
            </a:prstGeom>
            <a:solidFill>
              <a:srgbClr val="FF5722"/>
            </a:solidFill>
            <a:ln>
              <a:solidFill>
                <a:srgbClr val="FF57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0D6EB14-B726-0BDC-DA12-9C5E544F105F}"/>
                </a:ext>
              </a:extLst>
            </p:cNvPr>
            <p:cNvGrpSpPr/>
            <p:nvPr/>
          </p:nvGrpSpPr>
          <p:grpSpPr>
            <a:xfrm>
              <a:off x="5921240" y="2124064"/>
              <a:ext cx="578799" cy="323165"/>
              <a:chOff x="4470218" y="3022267"/>
              <a:chExt cx="578799" cy="323165"/>
            </a:xfrm>
          </p:grpSpPr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012E282C-F117-CCD6-CE81-FC23C91719DB}"/>
                  </a:ext>
                </a:extLst>
              </p:cNvPr>
              <p:cNvSpPr/>
              <p:nvPr/>
            </p:nvSpPr>
            <p:spPr>
              <a:xfrm rot="10800000">
                <a:off x="4470218" y="3025147"/>
                <a:ext cx="574481" cy="296917"/>
              </a:xfrm>
              <a:prstGeom prst="right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7E8C34-305D-348C-E7A7-D350A1061E57}"/>
                  </a:ext>
                </a:extLst>
              </p:cNvPr>
              <p:cNvSpPr txBox="1"/>
              <p:nvPr/>
            </p:nvSpPr>
            <p:spPr>
              <a:xfrm>
                <a:off x="4610148" y="3022267"/>
                <a:ext cx="4388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500" dirty="0"/>
                  <a:t>U3</a:t>
                </a:r>
                <a:endParaRPr lang="en-US" sz="1500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2C7BA8-AE61-247C-2D9D-94A95D1DAB2A}"/>
              </a:ext>
            </a:extLst>
          </p:cNvPr>
          <p:cNvSpPr txBox="1"/>
          <p:nvPr/>
        </p:nvSpPr>
        <p:spPr>
          <a:xfrm>
            <a:off x="4328655" y="2118690"/>
            <a:ext cx="438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500" dirty="0"/>
              <a:t>V3</a:t>
            </a:r>
            <a:endParaRPr lang="en-US" sz="15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2DB483-F677-1537-A02C-88305D1A791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4051442" y="2030261"/>
            <a:ext cx="209408" cy="246646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C66E14-2D16-E1BC-BBE9-CE9B418A2E8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4054043" y="2197379"/>
            <a:ext cx="206807" cy="7952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85A80B-58E0-6E53-DDC3-A77436A50D0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4048291" y="2276907"/>
            <a:ext cx="212559" cy="82591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3C114F-8CBC-7C94-0ED2-7F616335BFD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48291" y="2276907"/>
            <a:ext cx="212559" cy="243637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CFF81C-ABAD-88A9-267D-00037B4649FE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flipH="1">
            <a:off x="6495721" y="2011920"/>
            <a:ext cx="209993" cy="263482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3D5A0-51A6-E810-011E-4166B078678F}"/>
              </a:ext>
            </a:extLst>
          </p:cNvPr>
          <p:cNvSpPr/>
          <p:nvPr/>
        </p:nvSpPr>
        <p:spPr>
          <a:xfrm>
            <a:off x="6705712" y="2440536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Afraid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798C19-E1FB-3FA8-5BC2-B088F0C02392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 flipV="1">
            <a:off x="6500039" y="2285647"/>
            <a:ext cx="205674" cy="22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E54421-5148-9847-32CC-8F97B930EECF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6500039" y="2285647"/>
            <a:ext cx="205673" cy="274183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Brylle</dc:creator>
  <cp:lastModifiedBy>Lucas Brylle</cp:lastModifiedBy>
  <cp:revision>5</cp:revision>
  <dcterms:created xsi:type="dcterms:W3CDTF">2024-04-27T11:16:36Z</dcterms:created>
  <dcterms:modified xsi:type="dcterms:W3CDTF">2024-04-28T16:08:35Z</dcterms:modified>
</cp:coreProperties>
</file>