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2" r:id="rId10"/>
    <p:sldId id="269" r:id="rId11"/>
    <p:sldId id="263" r:id="rId12"/>
    <p:sldId id="271" r:id="rId13"/>
    <p:sldId id="273" r:id="rId14"/>
    <p:sldId id="270" r:id="rId15"/>
    <p:sldId id="272" r:id="rId16"/>
    <p:sldId id="26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gura, Lucas Baffe" userId="9e13ab20-8a4f-4f41-b250-291e13300473" providerId="ADAL" clId="{CE0213CF-3B6E-4EE5-8988-6B28103B2EC6}"/>
    <pc:docChg chg="modSld">
      <pc:chgData name="Segura, Lucas Baffe" userId="9e13ab20-8a4f-4f41-b250-291e13300473" providerId="ADAL" clId="{CE0213CF-3B6E-4EE5-8988-6B28103B2EC6}" dt="2023-06-30T15:31:26.275" v="16" actId="1076"/>
      <pc:docMkLst>
        <pc:docMk/>
      </pc:docMkLst>
      <pc:sldChg chg="modSp mod">
        <pc:chgData name="Segura, Lucas Baffe" userId="9e13ab20-8a4f-4f41-b250-291e13300473" providerId="ADAL" clId="{CE0213CF-3B6E-4EE5-8988-6B28103B2EC6}" dt="2023-06-30T15:31:26.275" v="16" actId="1076"/>
        <pc:sldMkLst>
          <pc:docMk/>
          <pc:sldMk cId="3648428505" sldId="269"/>
        </pc:sldMkLst>
        <pc:picChg chg="mod">
          <ac:chgData name="Segura, Lucas Baffe" userId="9e13ab20-8a4f-4f41-b250-291e13300473" providerId="ADAL" clId="{CE0213CF-3B6E-4EE5-8988-6B28103B2EC6}" dt="2023-06-30T15:31:26.275" v="16" actId="1076"/>
          <ac:picMkLst>
            <pc:docMk/>
            <pc:sldMk cId="3648428505" sldId="269"/>
            <ac:picMk id="5" creationId="{728996F3-C5AD-452F-BCCB-804726E00B8F}"/>
          </ac:picMkLst>
        </pc:picChg>
      </pc:sldChg>
      <pc:sldChg chg="addSp modSp mod">
        <pc:chgData name="Segura, Lucas Baffe" userId="9e13ab20-8a4f-4f41-b250-291e13300473" providerId="ADAL" clId="{CE0213CF-3B6E-4EE5-8988-6B28103B2EC6}" dt="2023-06-30T14:25:21.248" v="14" actId="1076"/>
        <pc:sldMkLst>
          <pc:docMk/>
          <pc:sldMk cId="1871328410" sldId="272"/>
        </pc:sldMkLst>
        <pc:picChg chg="add mod">
          <ac:chgData name="Segura, Lucas Baffe" userId="9e13ab20-8a4f-4f41-b250-291e13300473" providerId="ADAL" clId="{CE0213CF-3B6E-4EE5-8988-6B28103B2EC6}" dt="2023-06-30T14:25:21.248" v="14" actId="1076"/>
          <ac:picMkLst>
            <pc:docMk/>
            <pc:sldMk cId="1871328410" sldId="272"/>
            <ac:picMk id="5" creationId="{2038178D-65C9-D421-ACD7-CFAB622B7A27}"/>
          </ac:picMkLst>
        </pc:picChg>
        <pc:picChg chg="add mod">
          <ac:chgData name="Segura, Lucas Baffe" userId="9e13ab20-8a4f-4f41-b250-291e13300473" providerId="ADAL" clId="{CE0213CF-3B6E-4EE5-8988-6B28103B2EC6}" dt="2023-06-30T14:25:13.219" v="11" actId="1076"/>
          <ac:picMkLst>
            <pc:docMk/>
            <pc:sldMk cId="1871328410" sldId="272"/>
            <ac:picMk id="7" creationId="{F518A48D-5004-0159-2FB1-8A9633CCB6E7}"/>
          </ac:picMkLst>
        </pc:picChg>
        <pc:picChg chg="add mod">
          <ac:chgData name="Segura, Lucas Baffe" userId="9e13ab20-8a4f-4f41-b250-291e13300473" providerId="ADAL" clId="{CE0213CF-3B6E-4EE5-8988-6B28103B2EC6}" dt="2023-06-30T14:25:15.427" v="12" actId="1076"/>
          <ac:picMkLst>
            <pc:docMk/>
            <pc:sldMk cId="1871328410" sldId="272"/>
            <ac:picMk id="9" creationId="{610F5317-2940-F14C-D5C8-CC87BC40F08E}"/>
          </ac:picMkLst>
        </pc:picChg>
        <pc:picChg chg="add mod">
          <ac:chgData name="Segura, Lucas Baffe" userId="9e13ab20-8a4f-4f41-b250-291e13300473" providerId="ADAL" clId="{CE0213CF-3B6E-4EE5-8988-6B28103B2EC6}" dt="2023-06-30T14:25:18.590" v="13" actId="1076"/>
          <ac:picMkLst>
            <pc:docMk/>
            <pc:sldMk cId="1871328410" sldId="272"/>
            <ac:picMk id="11" creationId="{A0678F88-506E-32FE-E2B2-20DCC2D9A3E8}"/>
          </ac:picMkLst>
        </pc:picChg>
      </pc:sldChg>
    </pc:docChg>
  </pc:docChgLst>
  <pc:docChgLst>
    <pc:chgData name="Segura, Lucas Baffe" userId="9e13ab20-8a4f-4f41-b250-291e13300473" providerId="ADAL" clId="{1CF691E0-4127-476A-B5D4-17C62DE851ED}"/>
    <pc:docChg chg="custSel modSld">
      <pc:chgData name="Segura, Lucas Baffe" userId="9e13ab20-8a4f-4f41-b250-291e13300473" providerId="ADAL" clId="{1CF691E0-4127-476A-B5D4-17C62DE851ED}" dt="2023-04-03T19:48:14.655" v="79" actId="20577"/>
      <pc:docMkLst>
        <pc:docMk/>
      </pc:docMkLst>
      <pc:sldChg chg="delSp mod">
        <pc:chgData name="Segura, Lucas Baffe" userId="9e13ab20-8a4f-4f41-b250-291e13300473" providerId="ADAL" clId="{1CF691E0-4127-476A-B5D4-17C62DE851ED}" dt="2023-04-03T15:32:47.918" v="0" actId="478"/>
        <pc:sldMkLst>
          <pc:docMk/>
          <pc:sldMk cId="2192653138" sldId="256"/>
        </pc:sldMkLst>
        <pc:spChg chg="del">
          <ac:chgData name="Segura, Lucas Baffe" userId="9e13ab20-8a4f-4f41-b250-291e13300473" providerId="ADAL" clId="{1CF691E0-4127-476A-B5D4-17C62DE851ED}" dt="2023-04-03T15:32:47.918" v="0" actId="478"/>
          <ac:spMkLst>
            <pc:docMk/>
            <pc:sldMk cId="2192653138" sldId="256"/>
            <ac:spMk id="3" creationId="{76EB8CC5-1513-4429-AE4F-76D95F875D0B}"/>
          </ac:spMkLst>
        </pc:spChg>
      </pc:sldChg>
      <pc:sldChg chg="modSp mod">
        <pc:chgData name="Segura, Lucas Baffe" userId="9e13ab20-8a4f-4f41-b250-291e13300473" providerId="ADAL" clId="{1CF691E0-4127-476A-B5D4-17C62DE851ED}" dt="2023-04-03T15:42:10.125" v="27" actId="27636"/>
        <pc:sldMkLst>
          <pc:docMk/>
          <pc:sldMk cId="2788624218" sldId="260"/>
        </pc:sldMkLst>
        <pc:spChg chg="mod">
          <ac:chgData name="Segura, Lucas Baffe" userId="9e13ab20-8a4f-4f41-b250-291e13300473" providerId="ADAL" clId="{1CF691E0-4127-476A-B5D4-17C62DE851ED}" dt="2023-04-03T15:42:10.125" v="27" actId="27636"/>
          <ac:spMkLst>
            <pc:docMk/>
            <pc:sldMk cId="2788624218" sldId="260"/>
            <ac:spMk id="2" creationId="{3F17822C-C1E9-4242-9B4E-7DBDC46C141A}"/>
          </ac:spMkLst>
        </pc:spChg>
        <pc:spChg chg="mod">
          <ac:chgData name="Segura, Lucas Baffe" userId="9e13ab20-8a4f-4f41-b250-291e13300473" providerId="ADAL" clId="{1CF691E0-4127-476A-B5D4-17C62DE851ED}" dt="2023-04-03T15:36:59.526" v="2" actId="20577"/>
          <ac:spMkLst>
            <pc:docMk/>
            <pc:sldMk cId="2788624218" sldId="260"/>
            <ac:spMk id="3" creationId="{E751F0D1-3167-4DF4-941D-64AFE24FC4FE}"/>
          </ac:spMkLst>
        </pc:spChg>
      </pc:sldChg>
      <pc:sldChg chg="modSp mod">
        <pc:chgData name="Segura, Lucas Baffe" userId="9e13ab20-8a4f-4f41-b250-291e13300473" providerId="ADAL" clId="{1CF691E0-4127-476A-B5D4-17C62DE851ED}" dt="2023-04-03T19:48:14.655" v="79" actId="20577"/>
        <pc:sldMkLst>
          <pc:docMk/>
          <pc:sldMk cId="2171106105" sldId="261"/>
        </pc:sldMkLst>
        <pc:spChg chg="mod">
          <ac:chgData name="Segura, Lucas Baffe" userId="9e13ab20-8a4f-4f41-b250-291e13300473" providerId="ADAL" clId="{1CF691E0-4127-476A-B5D4-17C62DE851ED}" dt="2023-04-03T15:42:36.034" v="44" actId="20577"/>
          <ac:spMkLst>
            <pc:docMk/>
            <pc:sldMk cId="2171106105" sldId="261"/>
            <ac:spMk id="2" creationId="{3F17822C-C1E9-4242-9B4E-7DBDC46C141A}"/>
          </ac:spMkLst>
        </pc:spChg>
        <pc:spChg chg="mod">
          <ac:chgData name="Segura, Lucas Baffe" userId="9e13ab20-8a4f-4f41-b250-291e13300473" providerId="ADAL" clId="{1CF691E0-4127-476A-B5D4-17C62DE851ED}" dt="2023-04-03T19:48:14.655" v="79" actId="20577"/>
          <ac:spMkLst>
            <pc:docMk/>
            <pc:sldMk cId="2171106105" sldId="261"/>
            <ac:spMk id="3" creationId="{E751F0D1-3167-4DF4-941D-64AFE24FC4FE}"/>
          </ac:spMkLst>
        </pc:spChg>
      </pc:sldChg>
      <pc:sldChg chg="modSp mod">
        <pc:chgData name="Segura, Lucas Baffe" userId="9e13ab20-8a4f-4f41-b250-291e13300473" providerId="ADAL" clId="{1CF691E0-4127-476A-B5D4-17C62DE851ED}" dt="2023-04-03T15:38:33.045" v="6" actId="20577"/>
        <pc:sldMkLst>
          <pc:docMk/>
          <pc:sldMk cId="472115442" sldId="262"/>
        </pc:sldMkLst>
        <pc:spChg chg="mod">
          <ac:chgData name="Segura, Lucas Baffe" userId="9e13ab20-8a4f-4f41-b250-291e13300473" providerId="ADAL" clId="{1CF691E0-4127-476A-B5D4-17C62DE851ED}" dt="2023-04-03T15:38:33.045" v="6" actId="20577"/>
          <ac:spMkLst>
            <pc:docMk/>
            <pc:sldMk cId="472115442" sldId="262"/>
            <ac:spMk id="2" creationId="{3F17822C-C1E9-4242-9B4E-7DBDC46C141A}"/>
          </ac:spMkLst>
        </pc:spChg>
      </pc:sldChg>
      <pc:sldChg chg="modSp mod">
        <pc:chgData name="Segura, Lucas Baffe" userId="9e13ab20-8a4f-4f41-b250-291e13300473" providerId="ADAL" clId="{1CF691E0-4127-476A-B5D4-17C62DE851ED}" dt="2023-04-03T19:45:12.792" v="71" actId="20577"/>
        <pc:sldMkLst>
          <pc:docMk/>
          <pc:sldMk cId="3631485827" sldId="263"/>
        </pc:sldMkLst>
        <pc:spChg chg="mod">
          <ac:chgData name="Segura, Lucas Baffe" userId="9e13ab20-8a4f-4f41-b250-291e13300473" providerId="ADAL" clId="{1CF691E0-4127-476A-B5D4-17C62DE851ED}" dt="2023-04-03T19:45:12.792" v="71" actId="20577"/>
          <ac:spMkLst>
            <pc:docMk/>
            <pc:sldMk cId="3631485827" sldId="263"/>
            <ac:spMk id="2" creationId="{3F17822C-C1E9-4242-9B4E-7DBDC46C141A}"/>
          </ac:spMkLst>
        </pc:spChg>
      </pc:sldChg>
      <pc:sldChg chg="modSp mod">
        <pc:chgData name="Segura, Lucas Baffe" userId="9e13ab20-8a4f-4f41-b250-291e13300473" providerId="ADAL" clId="{1CF691E0-4127-476A-B5D4-17C62DE851ED}" dt="2023-04-03T15:42:18.798" v="34" actId="27636"/>
        <pc:sldMkLst>
          <pc:docMk/>
          <pc:sldMk cId="2184444405" sldId="267"/>
        </pc:sldMkLst>
        <pc:spChg chg="mod">
          <ac:chgData name="Segura, Lucas Baffe" userId="9e13ab20-8a4f-4f41-b250-291e13300473" providerId="ADAL" clId="{1CF691E0-4127-476A-B5D4-17C62DE851ED}" dt="2023-04-03T15:42:18.798" v="34" actId="27636"/>
          <ac:spMkLst>
            <pc:docMk/>
            <pc:sldMk cId="2184444405" sldId="267"/>
            <ac:spMk id="2" creationId="{3F17822C-C1E9-4242-9B4E-7DBDC46C141A}"/>
          </ac:spMkLst>
        </pc:spChg>
      </pc:sldChg>
      <pc:sldChg chg="modSp mod">
        <pc:chgData name="Segura, Lucas Baffe" userId="9e13ab20-8a4f-4f41-b250-291e13300473" providerId="ADAL" clId="{1CF691E0-4127-476A-B5D4-17C62DE851ED}" dt="2023-04-03T15:42:52.329" v="63" actId="20577"/>
        <pc:sldMkLst>
          <pc:docMk/>
          <pc:sldMk cId="1702171103" sldId="268"/>
        </pc:sldMkLst>
        <pc:spChg chg="mod">
          <ac:chgData name="Segura, Lucas Baffe" userId="9e13ab20-8a4f-4f41-b250-291e13300473" providerId="ADAL" clId="{1CF691E0-4127-476A-B5D4-17C62DE851ED}" dt="2023-04-03T15:42:52.329" v="63" actId="20577"/>
          <ac:spMkLst>
            <pc:docMk/>
            <pc:sldMk cId="1702171103" sldId="268"/>
            <ac:spMk id="2" creationId="{3F17822C-C1E9-4242-9B4E-7DBDC46C141A}"/>
          </ac:spMkLst>
        </pc:spChg>
      </pc:sldChg>
      <pc:sldChg chg="modSp mod">
        <pc:chgData name="Segura, Lucas Baffe" userId="9e13ab20-8a4f-4f41-b250-291e13300473" providerId="ADAL" clId="{1CF691E0-4127-476A-B5D4-17C62DE851ED}" dt="2023-04-03T19:45:03.495" v="67" actId="20577"/>
        <pc:sldMkLst>
          <pc:docMk/>
          <pc:sldMk cId="3648428505" sldId="269"/>
        </pc:sldMkLst>
        <pc:spChg chg="mod">
          <ac:chgData name="Segura, Lucas Baffe" userId="9e13ab20-8a4f-4f41-b250-291e13300473" providerId="ADAL" clId="{1CF691E0-4127-476A-B5D4-17C62DE851ED}" dt="2023-04-03T19:45:03.495" v="67" actId="20577"/>
          <ac:spMkLst>
            <pc:docMk/>
            <pc:sldMk cId="3648428505" sldId="269"/>
            <ac:spMk id="2" creationId="{3F17822C-C1E9-4242-9B4E-7DBDC46C141A}"/>
          </ac:spMkLst>
        </pc:spChg>
      </pc:sldChg>
      <pc:sldChg chg="modSp mod">
        <pc:chgData name="Segura, Lucas Baffe" userId="9e13ab20-8a4f-4f41-b250-291e13300473" providerId="ADAL" clId="{1CF691E0-4127-476A-B5D4-17C62DE851ED}" dt="2023-04-03T19:45:30.567" v="74"/>
        <pc:sldMkLst>
          <pc:docMk/>
          <pc:sldMk cId="3460206559" sldId="270"/>
        </pc:sldMkLst>
        <pc:spChg chg="mod">
          <ac:chgData name="Segura, Lucas Baffe" userId="9e13ab20-8a4f-4f41-b250-291e13300473" providerId="ADAL" clId="{1CF691E0-4127-476A-B5D4-17C62DE851ED}" dt="2023-04-03T19:45:30.567" v="74"/>
          <ac:spMkLst>
            <pc:docMk/>
            <pc:sldMk cId="3460206559" sldId="270"/>
            <ac:spMk id="2" creationId="{3F17822C-C1E9-4242-9B4E-7DBDC46C141A}"/>
          </ac:spMkLst>
        </pc:spChg>
      </pc:sldChg>
      <pc:sldChg chg="modSp mod">
        <pc:chgData name="Segura, Lucas Baffe" userId="9e13ab20-8a4f-4f41-b250-291e13300473" providerId="ADAL" clId="{1CF691E0-4127-476A-B5D4-17C62DE851ED}" dt="2023-04-03T19:45:22.832" v="72"/>
        <pc:sldMkLst>
          <pc:docMk/>
          <pc:sldMk cId="684005940" sldId="271"/>
        </pc:sldMkLst>
        <pc:spChg chg="mod">
          <ac:chgData name="Segura, Lucas Baffe" userId="9e13ab20-8a4f-4f41-b250-291e13300473" providerId="ADAL" clId="{1CF691E0-4127-476A-B5D4-17C62DE851ED}" dt="2023-04-03T19:45:22.832" v="72"/>
          <ac:spMkLst>
            <pc:docMk/>
            <pc:sldMk cId="684005940" sldId="271"/>
            <ac:spMk id="2" creationId="{3F17822C-C1E9-4242-9B4E-7DBDC46C141A}"/>
          </ac:spMkLst>
        </pc:spChg>
      </pc:sldChg>
      <pc:sldChg chg="modSp mod">
        <pc:chgData name="Segura, Lucas Baffe" userId="9e13ab20-8a4f-4f41-b250-291e13300473" providerId="ADAL" clId="{1CF691E0-4127-476A-B5D4-17C62DE851ED}" dt="2023-04-03T19:45:35.495" v="75"/>
        <pc:sldMkLst>
          <pc:docMk/>
          <pc:sldMk cId="1871328410" sldId="272"/>
        </pc:sldMkLst>
        <pc:spChg chg="mod">
          <ac:chgData name="Segura, Lucas Baffe" userId="9e13ab20-8a4f-4f41-b250-291e13300473" providerId="ADAL" clId="{1CF691E0-4127-476A-B5D4-17C62DE851ED}" dt="2023-04-03T19:45:35.495" v="75"/>
          <ac:spMkLst>
            <pc:docMk/>
            <pc:sldMk cId="1871328410" sldId="272"/>
            <ac:spMk id="2" creationId="{3F17822C-C1E9-4242-9B4E-7DBDC46C141A}"/>
          </ac:spMkLst>
        </pc:spChg>
      </pc:sldChg>
      <pc:sldChg chg="modSp mod">
        <pc:chgData name="Segura, Lucas Baffe" userId="9e13ab20-8a4f-4f41-b250-291e13300473" providerId="ADAL" clId="{1CF691E0-4127-476A-B5D4-17C62DE851ED}" dt="2023-04-03T19:45:26.334" v="73"/>
        <pc:sldMkLst>
          <pc:docMk/>
          <pc:sldMk cId="3082729763" sldId="273"/>
        </pc:sldMkLst>
        <pc:spChg chg="mod">
          <ac:chgData name="Segura, Lucas Baffe" userId="9e13ab20-8a4f-4f41-b250-291e13300473" providerId="ADAL" clId="{1CF691E0-4127-476A-B5D4-17C62DE851ED}" dt="2023-04-03T19:45:26.334" v="73"/>
          <ac:spMkLst>
            <pc:docMk/>
            <pc:sldMk cId="3082729763" sldId="273"/>
            <ac:spMk id="2" creationId="{3F17822C-C1E9-4242-9B4E-7DBDC46C141A}"/>
          </ac:spMkLst>
        </pc:spChg>
      </pc:sldChg>
    </pc:docChg>
  </pc:docChgLst>
  <pc:docChgLst>
    <pc:chgData name="Segura, Lucas Baffe" userId="9e13ab20-8a4f-4f41-b250-291e13300473" providerId="ADAL" clId="{0AB01281-CE7E-4703-8443-64954C35E295}"/>
    <pc:docChg chg="modSld">
      <pc:chgData name="Segura, Lucas Baffe" userId="9e13ab20-8a4f-4f41-b250-291e13300473" providerId="ADAL" clId="{0AB01281-CE7E-4703-8443-64954C35E295}" dt="2023-05-12T10:30:51.368" v="9" actId="20577"/>
      <pc:docMkLst>
        <pc:docMk/>
      </pc:docMkLst>
      <pc:sldChg chg="modSp mod">
        <pc:chgData name="Segura, Lucas Baffe" userId="9e13ab20-8a4f-4f41-b250-291e13300473" providerId="ADAL" clId="{0AB01281-CE7E-4703-8443-64954C35E295}" dt="2023-05-12T10:30:51.368" v="9" actId="20577"/>
        <pc:sldMkLst>
          <pc:docMk/>
          <pc:sldMk cId="472115442" sldId="262"/>
        </pc:sldMkLst>
        <pc:spChg chg="mod">
          <ac:chgData name="Segura, Lucas Baffe" userId="9e13ab20-8a4f-4f41-b250-291e13300473" providerId="ADAL" clId="{0AB01281-CE7E-4703-8443-64954C35E295}" dt="2023-05-12T10:30:51.368" v="9" actId="20577"/>
          <ac:spMkLst>
            <pc:docMk/>
            <pc:sldMk cId="472115442" sldId="262"/>
            <ac:spMk id="3" creationId="{E751F0D1-3167-4DF4-941D-64AFE24FC4FE}"/>
          </ac:spMkLst>
        </pc:spChg>
      </pc:sldChg>
    </pc:docChg>
  </pc:docChgLst>
  <pc:docChgLst>
    <pc:chgData name="Lucas Baffe" userId="9e13ab20-8a4f-4f41-b250-291e13300473" providerId="ADAL" clId="{9972992C-63B6-4CC9-8756-F393DC4594BD}"/>
    <pc:docChg chg="undo custSel addSld modSld">
      <pc:chgData name="Lucas Baffe" userId="9e13ab20-8a4f-4f41-b250-291e13300473" providerId="ADAL" clId="{9972992C-63B6-4CC9-8756-F393DC4594BD}" dt="2021-09-24T17:57:36.711" v="253" actId="1076"/>
      <pc:docMkLst>
        <pc:docMk/>
      </pc:docMkLst>
      <pc:sldChg chg="modSp mod">
        <pc:chgData name="Lucas Baffe" userId="9e13ab20-8a4f-4f41-b250-291e13300473" providerId="ADAL" clId="{9972992C-63B6-4CC9-8756-F393DC4594BD}" dt="2021-09-24T15:27:01.448" v="225" actId="20577"/>
        <pc:sldMkLst>
          <pc:docMk/>
          <pc:sldMk cId="3631485827" sldId="263"/>
        </pc:sldMkLst>
        <pc:spChg chg="mod">
          <ac:chgData name="Lucas Baffe" userId="9e13ab20-8a4f-4f41-b250-291e13300473" providerId="ADAL" clId="{9972992C-63B6-4CC9-8756-F393DC4594BD}" dt="2021-09-24T15:27:01.448" v="225" actId="20577"/>
          <ac:spMkLst>
            <pc:docMk/>
            <pc:sldMk cId="3631485827" sldId="263"/>
            <ac:spMk id="2" creationId="{3F17822C-C1E9-4242-9B4E-7DBDC46C141A}"/>
          </ac:spMkLst>
        </pc:spChg>
        <pc:spChg chg="mod">
          <ac:chgData name="Lucas Baffe" userId="9e13ab20-8a4f-4f41-b250-291e13300473" providerId="ADAL" clId="{9972992C-63B6-4CC9-8756-F393DC4594BD}" dt="2021-09-24T15:12:51.508" v="224" actId="20577"/>
          <ac:spMkLst>
            <pc:docMk/>
            <pc:sldMk cId="3631485827" sldId="263"/>
            <ac:spMk id="3" creationId="{E751F0D1-3167-4DF4-941D-64AFE24FC4FE}"/>
          </ac:spMkLst>
        </pc:spChg>
      </pc:sldChg>
      <pc:sldChg chg="addSp delSp modSp add mod">
        <pc:chgData name="Lucas Baffe" userId="9e13ab20-8a4f-4f41-b250-291e13300473" providerId="ADAL" clId="{9972992C-63B6-4CC9-8756-F393DC4594BD}" dt="2021-09-24T15:06:48.609" v="33" actId="1076"/>
        <pc:sldMkLst>
          <pc:docMk/>
          <pc:sldMk cId="3648428505" sldId="269"/>
        </pc:sldMkLst>
        <pc:spChg chg="mod">
          <ac:chgData name="Lucas Baffe" userId="9e13ab20-8a4f-4f41-b250-291e13300473" providerId="ADAL" clId="{9972992C-63B6-4CC9-8756-F393DC4594BD}" dt="2021-09-24T15:01:33.227" v="3" actId="20577"/>
          <ac:spMkLst>
            <pc:docMk/>
            <pc:sldMk cId="3648428505" sldId="269"/>
            <ac:spMk id="3" creationId="{E751F0D1-3167-4DF4-941D-64AFE24FC4FE}"/>
          </ac:spMkLst>
        </pc:spChg>
        <pc:picChg chg="add mod">
          <ac:chgData name="Lucas Baffe" userId="9e13ab20-8a4f-4f41-b250-291e13300473" providerId="ADAL" clId="{9972992C-63B6-4CC9-8756-F393DC4594BD}" dt="2021-09-24T15:06:48.609" v="33" actId="1076"/>
          <ac:picMkLst>
            <pc:docMk/>
            <pc:sldMk cId="3648428505" sldId="269"/>
            <ac:picMk id="5" creationId="{728996F3-C5AD-452F-BCCB-804726E00B8F}"/>
          </ac:picMkLst>
        </pc:picChg>
        <pc:picChg chg="add del mod">
          <ac:chgData name="Lucas Baffe" userId="9e13ab20-8a4f-4f41-b250-291e13300473" providerId="ADAL" clId="{9972992C-63B6-4CC9-8756-F393DC4594BD}" dt="2021-09-24T15:04:36.572" v="10" actId="478"/>
          <ac:picMkLst>
            <pc:docMk/>
            <pc:sldMk cId="3648428505" sldId="269"/>
            <ac:picMk id="7" creationId="{471D64A1-DC97-469E-BE30-D2E02674D1FD}"/>
          </ac:picMkLst>
        </pc:picChg>
        <pc:picChg chg="add mod">
          <ac:chgData name="Lucas Baffe" userId="9e13ab20-8a4f-4f41-b250-291e13300473" providerId="ADAL" clId="{9972992C-63B6-4CC9-8756-F393DC4594BD}" dt="2021-09-24T15:06:31.561" v="29" actId="1076"/>
          <ac:picMkLst>
            <pc:docMk/>
            <pc:sldMk cId="3648428505" sldId="269"/>
            <ac:picMk id="8" creationId="{FCA50250-4E0B-43F0-A3A3-9BAF98862781}"/>
          </ac:picMkLst>
        </pc:picChg>
        <pc:picChg chg="add mod">
          <ac:chgData name="Lucas Baffe" userId="9e13ab20-8a4f-4f41-b250-291e13300473" providerId="ADAL" clId="{9972992C-63B6-4CC9-8756-F393DC4594BD}" dt="2021-09-24T15:06:35.273" v="30" actId="1076"/>
          <ac:picMkLst>
            <pc:docMk/>
            <pc:sldMk cId="3648428505" sldId="269"/>
            <ac:picMk id="9" creationId="{9027AE3F-D417-45B2-B97A-271BAEA9CF99}"/>
          </ac:picMkLst>
        </pc:picChg>
        <pc:picChg chg="add mod">
          <ac:chgData name="Lucas Baffe" userId="9e13ab20-8a4f-4f41-b250-291e13300473" providerId="ADAL" clId="{9972992C-63B6-4CC9-8756-F393DC4594BD}" dt="2021-09-24T15:06:39.715" v="31" actId="1076"/>
          <ac:picMkLst>
            <pc:docMk/>
            <pc:sldMk cId="3648428505" sldId="269"/>
            <ac:picMk id="11" creationId="{43C97F19-0FA6-490A-8A0C-1C25EEE4F0A7}"/>
          </ac:picMkLst>
        </pc:picChg>
      </pc:sldChg>
      <pc:sldChg chg="modSp add mod">
        <pc:chgData name="Lucas Baffe" userId="9e13ab20-8a4f-4f41-b250-291e13300473" providerId="ADAL" clId="{9972992C-63B6-4CC9-8756-F393DC4594BD}" dt="2021-09-24T16:38:25.308" v="231" actId="20577"/>
        <pc:sldMkLst>
          <pc:docMk/>
          <pc:sldMk cId="3460206559" sldId="270"/>
        </pc:sldMkLst>
        <pc:spChg chg="mod">
          <ac:chgData name="Lucas Baffe" userId="9e13ab20-8a4f-4f41-b250-291e13300473" providerId="ADAL" clId="{9972992C-63B6-4CC9-8756-F393DC4594BD}" dt="2021-09-24T16:38:25.308" v="231" actId="20577"/>
          <ac:spMkLst>
            <pc:docMk/>
            <pc:sldMk cId="3460206559" sldId="270"/>
            <ac:spMk id="3" creationId="{E751F0D1-3167-4DF4-941D-64AFE24FC4FE}"/>
          </ac:spMkLst>
        </pc:spChg>
      </pc:sldChg>
      <pc:sldChg chg="addSp delSp modSp add mod">
        <pc:chgData name="Lucas Baffe" userId="9e13ab20-8a4f-4f41-b250-291e13300473" providerId="ADAL" clId="{9972992C-63B6-4CC9-8756-F393DC4594BD}" dt="2021-09-24T17:57:36.711" v="253" actId="1076"/>
        <pc:sldMkLst>
          <pc:docMk/>
          <pc:sldMk cId="684005940" sldId="271"/>
        </pc:sldMkLst>
        <pc:spChg chg="mod">
          <ac:chgData name="Lucas Baffe" userId="9e13ab20-8a4f-4f41-b250-291e13300473" providerId="ADAL" clId="{9972992C-63B6-4CC9-8756-F393DC4594BD}" dt="2021-09-24T16:38:11.163" v="228" actId="5793"/>
          <ac:spMkLst>
            <pc:docMk/>
            <pc:sldMk cId="684005940" sldId="271"/>
            <ac:spMk id="3" creationId="{E751F0D1-3167-4DF4-941D-64AFE24FC4FE}"/>
          </ac:spMkLst>
        </pc:spChg>
        <pc:picChg chg="add del mod">
          <ac:chgData name="Lucas Baffe" userId="9e13ab20-8a4f-4f41-b250-291e13300473" providerId="ADAL" clId="{9972992C-63B6-4CC9-8756-F393DC4594BD}" dt="2021-09-24T17:45:57.096" v="238" actId="478"/>
          <ac:picMkLst>
            <pc:docMk/>
            <pc:sldMk cId="684005940" sldId="271"/>
            <ac:picMk id="5" creationId="{670CDAAD-2594-4DC7-A67B-BE67FB42D0EB}"/>
          </ac:picMkLst>
        </pc:picChg>
        <pc:picChg chg="add mod">
          <ac:chgData name="Lucas Baffe" userId="9e13ab20-8a4f-4f41-b250-291e13300473" providerId="ADAL" clId="{9972992C-63B6-4CC9-8756-F393DC4594BD}" dt="2021-09-24T17:57:36.711" v="253" actId="1076"/>
          <ac:picMkLst>
            <pc:docMk/>
            <pc:sldMk cId="684005940" sldId="271"/>
            <ac:picMk id="5" creationId="{84F12560-BE9B-4CC2-8A98-77D302082E27}"/>
          </ac:picMkLst>
        </pc:picChg>
        <pc:picChg chg="add mod">
          <ac:chgData name="Lucas Baffe" userId="9e13ab20-8a4f-4f41-b250-291e13300473" providerId="ADAL" clId="{9972992C-63B6-4CC9-8756-F393DC4594BD}" dt="2021-09-24T17:57:33.975" v="252" actId="1076"/>
          <ac:picMkLst>
            <pc:docMk/>
            <pc:sldMk cId="684005940" sldId="271"/>
            <ac:picMk id="7" creationId="{585AD075-A00D-4AEA-BAAD-664C83AC240D}"/>
          </ac:picMkLst>
        </pc:picChg>
      </pc:sldChg>
      <pc:sldChg chg="modSp add mod">
        <pc:chgData name="Lucas Baffe" userId="9e13ab20-8a4f-4f41-b250-291e13300473" providerId="ADAL" clId="{9972992C-63B6-4CC9-8756-F393DC4594BD}" dt="2021-09-24T16:38:53.771" v="235" actId="6549"/>
        <pc:sldMkLst>
          <pc:docMk/>
          <pc:sldMk cId="1871328410" sldId="272"/>
        </pc:sldMkLst>
        <pc:spChg chg="mod">
          <ac:chgData name="Lucas Baffe" userId="9e13ab20-8a4f-4f41-b250-291e13300473" providerId="ADAL" clId="{9972992C-63B6-4CC9-8756-F393DC4594BD}" dt="2021-09-24T16:38:53.771" v="235" actId="6549"/>
          <ac:spMkLst>
            <pc:docMk/>
            <pc:sldMk cId="1871328410" sldId="272"/>
            <ac:spMk id="3" creationId="{E751F0D1-3167-4DF4-941D-64AFE24FC4FE}"/>
          </ac:spMkLst>
        </pc:spChg>
      </pc:sldChg>
      <pc:sldChg chg="addSp delSp modSp add mod">
        <pc:chgData name="Lucas Baffe" userId="9e13ab20-8a4f-4f41-b250-291e13300473" providerId="ADAL" clId="{9972992C-63B6-4CC9-8756-F393DC4594BD}" dt="2021-09-24T17:57:30.195" v="251" actId="1076"/>
        <pc:sldMkLst>
          <pc:docMk/>
          <pc:sldMk cId="3082729763" sldId="273"/>
        </pc:sldMkLst>
        <pc:picChg chg="del">
          <ac:chgData name="Lucas Baffe" userId="9e13ab20-8a4f-4f41-b250-291e13300473" providerId="ADAL" clId="{9972992C-63B6-4CC9-8756-F393DC4594BD}" dt="2021-09-24T17:52:03.124" v="246" actId="478"/>
          <ac:picMkLst>
            <pc:docMk/>
            <pc:sldMk cId="3082729763" sldId="273"/>
            <ac:picMk id="5" creationId="{84F12560-BE9B-4CC2-8A98-77D302082E27}"/>
          </ac:picMkLst>
        </pc:picChg>
        <pc:picChg chg="add mod">
          <ac:chgData name="Lucas Baffe" userId="9e13ab20-8a4f-4f41-b250-291e13300473" providerId="ADAL" clId="{9972992C-63B6-4CC9-8756-F393DC4594BD}" dt="2021-09-24T17:57:30.195" v="251" actId="1076"/>
          <ac:picMkLst>
            <pc:docMk/>
            <pc:sldMk cId="3082729763" sldId="273"/>
            <ac:picMk id="6" creationId="{AF34E843-FEC6-43B1-8871-2AB3319B438D}"/>
          </ac:picMkLst>
        </pc:picChg>
        <pc:picChg chg="del">
          <ac:chgData name="Lucas Baffe" userId="9e13ab20-8a4f-4f41-b250-291e13300473" providerId="ADAL" clId="{9972992C-63B6-4CC9-8756-F393DC4594BD}" dt="2021-09-24T17:52:02.324" v="245" actId="478"/>
          <ac:picMkLst>
            <pc:docMk/>
            <pc:sldMk cId="3082729763" sldId="273"/>
            <ac:picMk id="7" creationId="{585AD075-A00D-4AEA-BAAD-664C83AC240D}"/>
          </ac:picMkLst>
        </pc:picChg>
        <pc:picChg chg="add mod">
          <ac:chgData name="Lucas Baffe" userId="9e13ab20-8a4f-4f41-b250-291e13300473" providerId="ADAL" clId="{9972992C-63B6-4CC9-8756-F393DC4594BD}" dt="2021-09-24T17:57:26.984" v="250" actId="1076"/>
          <ac:picMkLst>
            <pc:docMk/>
            <pc:sldMk cId="3082729763" sldId="273"/>
            <ac:picMk id="9" creationId="{65C5B694-70C0-4019-B90A-4F4DAE8181D4}"/>
          </ac:picMkLst>
        </pc:picChg>
      </pc:sldChg>
    </pc:docChg>
  </pc:docChgLst>
  <pc:docChgLst>
    <pc:chgData name="Segura, Lucas Baffe" userId="9e13ab20-8a4f-4f41-b250-291e13300473" providerId="ADAL" clId="{9972992C-63B6-4CC9-8756-F393DC4594BD}"/>
    <pc:docChg chg="addSld modSld">
      <pc:chgData name="Segura, Lucas Baffe" userId="9e13ab20-8a4f-4f41-b250-291e13300473" providerId="ADAL" clId="{9972992C-63B6-4CC9-8756-F393DC4594BD}" dt="2021-09-13T14:39:37.962" v="42" actId="1076"/>
      <pc:docMkLst>
        <pc:docMk/>
      </pc:docMkLst>
      <pc:sldChg chg="modSp mod">
        <pc:chgData name="Segura, Lucas Baffe" userId="9e13ab20-8a4f-4f41-b250-291e13300473" providerId="ADAL" clId="{9972992C-63B6-4CC9-8756-F393DC4594BD}" dt="2021-09-02T13:15:34.559" v="28" actId="207"/>
        <pc:sldMkLst>
          <pc:docMk/>
          <pc:sldMk cId="1527544367" sldId="264"/>
        </pc:sldMkLst>
        <pc:spChg chg="mod">
          <ac:chgData name="Segura, Lucas Baffe" userId="9e13ab20-8a4f-4f41-b250-291e13300473" providerId="ADAL" clId="{9972992C-63B6-4CC9-8756-F393DC4594BD}" dt="2021-09-02T13:15:34.559" v="28" actId="207"/>
          <ac:spMkLst>
            <pc:docMk/>
            <pc:sldMk cId="1527544367" sldId="264"/>
            <ac:spMk id="3" creationId="{E751F0D1-3167-4DF4-941D-64AFE24FC4FE}"/>
          </ac:spMkLst>
        </pc:spChg>
      </pc:sldChg>
      <pc:sldChg chg="add">
        <pc:chgData name="Segura, Lucas Baffe" userId="9e13ab20-8a4f-4f41-b250-291e13300473" providerId="ADAL" clId="{9972992C-63B6-4CC9-8756-F393DC4594BD}" dt="2021-09-02T13:15:00.695" v="0"/>
        <pc:sldMkLst>
          <pc:docMk/>
          <pc:sldMk cId="757881462" sldId="266"/>
        </pc:sldMkLst>
      </pc:sldChg>
      <pc:sldChg chg="addSp modSp add mod">
        <pc:chgData name="Segura, Lucas Baffe" userId="9e13ab20-8a4f-4f41-b250-291e13300473" providerId="ADAL" clId="{9972992C-63B6-4CC9-8756-F393DC4594BD}" dt="2021-09-13T13:55:00.821" v="34" actId="14100"/>
        <pc:sldMkLst>
          <pc:docMk/>
          <pc:sldMk cId="2184444405" sldId="267"/>
        </pc:sldMkLst>
        <pc:spChg chg="mod">
          <ac:chgData name="Segura, Lucas Baffe" userId="9e13ab20-8a4f-4f41-b250-291e13300473" providerId="ADAL" clId="{9972992C-63B6-4CC9-8756-F393DC4594BD}" dt="2021-09-13T13:54:41.357" v="30" actId="20577"/>
          <ac:spMkLst>
            <pc:docMk/>
            <pc:sldMk cId="2184444405" sldId="267"/>
            <ac:spMk id="3" creationId="{E751F0D1-3167-4DF4-941D-64AFE24FC4FE}"/>
          </ac:spMkLst>
        </pc:spChg>
        <pc:picChg chg="add mod">
          <ac:chgData name="Segura, Lucas Baffe" userId="9e13ab20-8a4f-4f41-b250-291e13300473" providerId="ADAL" clId="{9972992C-63B6-4CC9-8756-F393DC4594BD}" dt="2021-09-13T13:55:00.821" v="34" actId="14100"/>
          <ac:picMkLst>
            <pc:docMk/>
            <pc:sldMk cId="2184444405" sldId="267"/>
            <ac:picMk id="5" creationId="{C41E78DC-87BF-49E8-A716-FB39F576F9AD}"/>
          </ac:picMkLst>
        </pc:picChg>
      </pc:sldChg>
      <pc:sldChg chg="addSp modSp add mod">
        <pc:chgData name="Segura, Lucas Baffe" userId="9e13ab20-8a4f-4f41-b250-291e13300473" providerId="ADAL" clId="{9972992C-63B6-4CC9-8756-F393DC4594BD}" dt="2021-09-13T14:39:37.962" v="42" actId="1076"/>
        <pc:sldMkLst>
          <pc:docMk/>
          <pc:sldMk cId="1702171103" sldId="268"/>
        </pc:sldMkLst>
        <pc:spChg chg="mod">
          <ac:chgData name="Segura, Lucas Baffe" userId="9e13ab20-8a4f-4f41-b250-291e13300473" providerId="ADAL" clId="{9972992C-63B6-4CC9-8756-F393DC4594BD}" dt="2021-09-13T14:38:41.688" v="37" actId="5793"/>
          <ac:spMkLst>
            <pc:docMk/>
            <pc:sldMk cId="1702171103" sldId="268"/>
            <ac:spMk id="3" creationId="{E751F0D1-3167-4DF4-941D-64AFE24FC4FE}"/>
          </ac:spMkLst>
        </pc:spChg>
        <pc:picChg chg="add mod">
          <ac:chgData name="Segura, Lucas Baffe" userId="9e13ab20-8a4f-4f41-b250-291e13300473" providerId="ADAL" clId="{9972992C-63B6-4CC9-8756-F393DC4594BD}" dt="2021-09-13T14:39:37.962" v="42" actId="1076"/>
          <ac:picMkLst>
            <pc:docMk/>
            <pc:sldMk cId="1702171103" sldId="268"/>
            <ac:picMk id="5" creationId="{763A1900-128E-4974-BD65-217BDDA9461B}"/>
          </ac:picMkLst>
        </pc:picChg>
        <pc:picChg chg="add mod">
          <ac:chgData name="Segura, Lucas Baffe" userId="9e13ab20-8a4f-4f41-b250-291e13300473" providerId="ADAL" clId="{9972992C-63B6-4CC9-8756-F393DC4594BD}" dt="2021-09-13T14:39:33.859" v="41" actId="1076"/>
          <ac:picMkLst>
            <pc:docMk/>
            <pc:sldMk cId="1702171103" sldId="268"/>
            <ac:picMk id="7" creationId="{B7585FEC-B660-4ECC-8F92-0A6B9D3232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1235-2777-4FA0-94AD-F879B2558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SOLID</a:t>
            </a:r>
          </a:p>
        </p:txBody>
      </p:sp>
    </p:spTree>
    <p:extLst>
      <p:ext uri="{BB962C8B-B14F-4D97-AF65-F5344CB8AC3E}">
        <p14:creationId xmlns:p14="http://schemas.microsoft.com/office/powerpoint/2010/main" val="2192653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822C-C1E9-4242-9B4E-7DBDC46C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The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- LSP</a:t>
            </a:r>
            <a:br>
              <a:rPr lang="pt-BR" dirty="0"/>
            </a:br>
            <a:r>
              <a:rPr lang="pt-BR" sz="2800" dirty="0"/>
              <a:t>Princípio da substituição de </a:t>
            </a:r>
            <a:r>
              <a:rPr lang="pt-BR" sz="2800" dirty="0" err="1"/>
              <a:t>Liskov</a:t>
            </a:r>
            <a:endParaRPr lang="pt-B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F0D1-3167-4DF4-941D-64AFE24F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996F3-C5AD-452F-BCCB-804726E00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62" y="2088113"/>
            <a:ext cx="3190875" cy="1400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A50250-4E0B-43F0-A3A3-9BAF9886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05" y="2088113"/>
            <a:ext cx="2390775" cy="100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27AE3F-D417-45B2-B97A-271BAEA9C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05" y="3199524"/>
            <a:ext cx="3133956" cy="3345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C97F19-0FA6-490A-8A0C-1C25EEE4F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275" y="2088113"/>
            <a:ext cx="34290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822C-C1E9-4242-9B4E-7DBDC46C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br>
              <a:rPr lang="pt-BR" dirty="0"/>
            </a:br>
            <a:r>
              <a:rPr lang="pt-BR" sz="2800" dirty="0"/>
              <a:t>Princípio da Segregação de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F0D1-3167-4DF4-941D-64AFE24F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Many client-specific interfaces are better than one general-purpose interface;</a:t>
            </a:r>
          </a:p>
          <a:p>
            <a:r>
              <a:rPr lang="en-US" dirty="0">
                <a:solidFill>
                  <a:srgbClr val="000000"/>
                </a:solidFill>
              </a:rPr>
              <a:t>We should never have contracts that are not going implemented;</a:t>
            </a:r>
          </a:p>
          <a:p>
            <a:r>
              <a:rPr lang="en-US" dirty="0">
                <a:solidFill>
                  <a:srgbClr val="000000"/>
                </a:solidFill>
              </a:rPr>
              <a:t>Keep your interfaces simple and objective.</a:t>
            </a:r>
            <a:endParaRPr lang="pt-BR" dirty="0">
              <a:solidFill>
                <a:srgbClr val="000000"/>
              </a:solidFill>
            </a:endParaRPr>
          </a:p>
          <a:p>
            <a:endParaRPr lang="pt-BR" dirty="0">
              <a:solidFill>
                <a:srgbClr val="000000"/>
              </a:solidFill>
            </a:endParaRP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148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822C-C1E9-4242-9B4E-7DBDC46C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br>
              <a:rPr lang="pt-BR" dirty="0"/>
            </a:br>
            <a:r>
              <a:rPr lang="pt-BR" sz="2800" dirty="0"/>
              <a:t>Princípio da Segregação de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F0D1-3167-4DF4-941D-64AFE24F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rgbClr val="000000"/>
              </a:solidFill>
            </a:endParaRP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12560-BE9B-4CC2-8A98-77D302082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8" y="2985893"/>
            <a:ext cx="2381250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5AD075-A00D-4AEA-BAAD-664C83AC2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1895281"/>
            <a:ext cx="37623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0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822C-C1E9-4242-9B4E-7DBDC46C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br>
              <a:rPr lang="pt-BR" dirty="0"/>
            </a:br>
            <a:r>
              <a:rPr lang="pt-BR" sz="2800" dirty="0"/>
              <a:t>Princípio da Segregação de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F0D1-3167-4DF4-941D-64AFE24F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rgbClr val="000000"/>
              </a:solidFill>
            </a:endParaRP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4E843-FEC6-43B1-8871-2AB3319B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297" y="2524124"/>
            <a:ext cx="2686050" cy="2009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C5B694-70C0-4019-B90A-4F4DAE818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069" y="2524124"/>
            <a:ext cx="45910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2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822C-C1E9-4242-9B4E-7DBDC46C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The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br>
              <a:rPr lang="pt-BR" dirty="0"/>
            </a:br>
            <a:r>
              <a:rPr lang="pt-BR" sz="2800" dirty="0"/>
              <a:t>Princípio da inversão de dependência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F0D1-3167-4DF4-941D-64AFE24F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>
                <a:solidFill>
                  <a:srgbClr val="000000"/>
                </a:solidFill>
              </a:rPr>
              <a:t>Dependency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inversion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is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depending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on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abstractions</a:t>
            </a:r>
            <a:r>
              <a:rPr lang="pt-BR" dirty="0">
                <a:solidFill>
                  <a:srgbClr val="000000"/>
                </a:solidFill>
              </a:rPr>
              <a:t> (interfaces </a:t>
            </a:r>
            <a:r>
              <a:rPr lang="pt-BR" dirty="0" err="1">
                <a:solidFill>
                  <a:srgbClr val="000000"/>
                </a:solidFill>
              </a:rPr>
              <a:t>or</a:t>
            </a:r>
            <a:r>
              <a:rPr lang="pt-BR" dirty="0">
                <a:solidFill>
                  <a:srgbClr val="000000"/>
                </a:solidFill>
              </a:rPr>
              <a:t> abstract classes) </a:t>
            </a:r>
            <a:r>
              <a:rPr lang="pt-BR" dirty="0" err="1">
                <a:solidFill>
                  <a:srgbClr val="000000"/>
                </a:solidFill>
              </a:rPr>
              <a:t>instead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of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depending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on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an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implementation</a:t>
            </a:r>
            <a:r>
              <a:rPr lang="pt-BR" dirty="0">
                <a:solidFill>
                  <a:srgbClr val="000000"/>
                </a:solidFill>
              </a:rPr>
              <a:t>.</a:t>
            </a:r>
          </a:p>
          <a:p>
            <a:endParaRPr lang="pt-BR" dirty="0">
              <a:solidFill>
                <a:srgbClr val="000000"/>
              </a:solidFill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</a:rPr>
              <a:t>Every software </a:t>
            </a:r>
            <a:r>
              <a:rPr lang="pt-BR" b="0" i="0" dirty="0" err="1">
                <a:solidFill>
                  <a:srgbClr val="000000"/>
                </a:solidFill>
                <a:effectLst/>
              </a:rPr>
              <a:t>should</a:t>
            </a:r>
            <a:r>
              <a:rPr lang="pt-BR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</a:rPr>
              <a:t>depend</a:t>
            </a:r>
            <a:r>
              <a:rPr lang="pt-BR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</a:rPr>
              <a:t>on</a:t>
            </a:r>
            <a:r>
              <a:rPr lang="pt-BR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</a:rPr>
              <a:t>abstraction</a:t>
            </a:r>
            <a:r>
              <a:rPr lang="pt-BR" b="0" i="0" dirty="0">
                <a:solidFill>
                  <a:srgbClr val="000000"/>
                </a:solidFill>
                <a:effectLst/>
              </a:rPr>
              <a:t>, </a:t>
            </a:r>
            <a:r>
              <a:rPr lang="pt-BR" b="0" i="0" dirty="0" err="1">
                <a:solidFill>
                  <a:srgbClr val="000000"/>
                </a:solidFill>
                <a:effectLst/>
              </a:rPr>
              <a:t>not</a:t>
            </a:r>
            <a:r>
              <a:rPr lang="pt-BR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</a:rPr>
              <a:t>concretions</a:t>
            </a:r>
            <a:r>
              <a:rPr lang="pt-BR" b="0" i="0" dirty="0">
                <a:solidFill>
                  <a:srgbClr val="000000"/>
                </a:solidFill>
                <a:effectLst/>
              </a:rPr>
              <a:t>/</a:t>
            </a:r>
            <a:r>
              <a:rPr lang="pt-BR" b="0" i="0" dirty="0" err="1">
                <a:solidFill>
                  <a:srgbClr val="000000"/>
                </a:solidFill>
                <a:effectLst/>
              </a:rPr>
              <a:t>implementations</a:t>
            </a:r>
            <a:r>
              <a:rPr lang="pt-BR" b="0" i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pt-BR" b="0" i="0" dirty="0">
                <a:solidFill>
                  <a:srgbClr val="000000"/>
                </a:solidFill>
                <a:effectLst/>
              </a:rPr>
              <a:t>High </a:t>
            </a:r>
            <a:r>
              <a:rPr lang="pt-BR" b="0" i="0" dirty="0" err="1">
                <a:solidFill>
                  <a:srgbClr val="000000"/>
                </a:solidFill>
                <a:effectLst/>
              </a:rPr>
              <a:t>level</a:t>
            </a:r>
            <a:r>
              <a:rPr lang="pt-BR" b="0" i="0" dirty="0">
                <a:solidFill>
                  <a:srgbClr val="000000"/>
                </a:solidFill>
                <a:effectLst/>
              </a:rPr>
              <a:t> modules </a:t>
            </a:r>
            <a:r>
              <a:rPr lang="pt-BR" b="0" i="0" dirty="0" err="1">
                <a:solidFill>
                  <a:srgbClr val="000000"/>
                </a:solidFill>
                <a:effectLst/>
              </a:rPr>
              <a:t>should</a:t>
            </a:r>
            <a:r>
              <a:rPr lang="pt-BR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</a:rPr>
              <a:t>not</a:t>
            </a:r>
            <a:r>
              <a:rPr lang="pt-BR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</a:rPr>
              <a:t>depend</a:t>
            </a:r>
            <a:r>
              <a:rPr lang="pt-BR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</a:rPr>
              <a:t>on</a:t>
            </a:r>
            <a:r>
              <a:rPr lang="pt-BR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</a:rPr>
              <a:t>low</a:t>
            </a:r>
            <a:r>
              <a:rPr lang="pt-BR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</a:rPr>
              <a:t>level</a:t>
            </a:r>
            <a:r>
              <a:rPr lang="pt-BR" b="0" i="0" dirty="0">
                <a:solidFill>
                  <a:srgbClr val="000000"/>
                </a:solidFill>
                <a:effectLst/>
              </a:rPr>
              <a:t> modules. Both must </a:t>
            </a:r>
            <a:r>
              <a:rPr lang="pt-BR" b="0" i="0" dirty="0" err="1">
                <a:solidFill>
                  <a:srgbClr val="000000"/>
                </a:solidFill>
                <a:effectLst/>
              </a:rPr>
              <a:t>depend</a:t>
            </a:r>
            <a:r>
              <a:rPr lang="pt-BR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</a:rPr>
              <a:t>on</a:t>
            </a:r>
            <a:r>
              <a:rPr lang="pt-BR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</a:rPr>
              <a:t>abstractions</a:t>
            </a:r>
            <a:r>
              <a:rPr lang="pt-BR" b="0" i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pt-BR" dirty="0" err="1">
                <a:solidFill>
                  <a:srgbClr val="000000"/>
                </a:solidFill>
              </a:rPr>
              <a:t>Abstractions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should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not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depend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on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details</a:t>
            </a:r>
            <a:r>
              <a:rPr lang="pt-BR" dirty="0">
                <a:solidFill>
                  <a:srgbClr val="000000"/>
                </a:solidFill>
              </a:rPr>
              <a:t>, </a:t>
            </a:r>
            <a:r>
              <a:rPr lang="pt-BR" dirty="0" err="1">
                <a:solidFill>
                  <a:srgbClr val="000000"/>
                </a:solidFill>
              </a:rPr>
              <a:t>details</a:t>
            </a:r>
            <a:r>
              <a:rPr lang="pt-BR" dirty="0">
                <a:solidFill>
                  <a:srgbClr val="000000"/>
                </a:solidFill>
              </a:rPr>
              <a:t> must </a:t>
            </a:r>
            <a:r>
              <a:rPr lang="pt-BR" dirty="0" err="1">
                <a:solidFill>
                  <a:srgbClr val="000000"/>
                </a:solidFill>
              </a:rPr>
              <a:t>depend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on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abstractions</a:t>
            </a:r>
            <a:r>
              <a:rPr lang="pt-BR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00"/>
                </a:solidFill>
              </a:rPr>
              <a:t>These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three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definitions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mean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the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same</a:t>
            </a:r>
            <a:r>
              <a:rPr lang="pt-BR" dirty="0">
                <a:solidFill>
                  <a:srgbClr val="000000"/>
                </a:solidFill>
              </a:rPr>
              <a:t>, </a:t>
            </a:r>
            <a:r>
              <a:rPr lang="pt-BR" dirty="0" err="1">
                <a:solidFill>
                  <a:srgbClr val="000000"/>
                </a:solidFill>
              </a:rPr>
              <a:t>that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is</a:t>
            </a:r>
            <a:r>
              <a:rPr lang="pt-BR" dirty="0">
                <a:solidFill>
                  <a:srgbClr val="000000"/>
                </a:solidFill>
              </a:rPr>
              <a:t>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Program for an abstract interface/class and not a concrete class. </a:t>
            </a:r>
            <a:endParaRPr lang="pt-BR" b="0" i="0" dirty="0">
              <a:solidFill>
                <a:srgbClr val="000000"/>
              </a:solidFill>
              <a:effectLst/>
            </a:endParaRPr>
          </a:p>
          <a:p>
            <a:endParaRPr lang="pt-BR" dirty="0">
              <a:solidFill>
                <a:srgbClr val="000000"/>
              </a:solidFill>
            </a:endParaRP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20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822C-C1E9-4242-9B4E-7DBDC46C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The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br>
              <a:rPr lang="pt-BR" dirty="0"/>
            </a:br>
            <a:r>
              <a:rPr lang="pt-BR" sz="2800" dirty="0"/>
              <a:t>Princípio da inversão de dependência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F0D1-3167-4DF4-941D-64AFE24F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endParaRPr lang="pt-BR" b="0" i="0" dirty="0">
              <a:solidFill>
                <a:srgbClr val="000000"/>
              </a:solidFill>
              <a:effectLst/>
            </a:endParaRPr>
          </a:p>
          <a:p>
            <a:endParaRPr lang="pt-BR" dirty="0">
              <a:solidFill>
                <a:srgbClr val="000000"/>
              </a:solidFill>
            </a:endParaRP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8178D-65C9-D421-ACD7-CFAB622B7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607" y="2171700"/>
            <a:ext cx="3770463" cy="4133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8A48D-5004-0159-2FB1-8A9633CCB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59" y="2171700"/>
            <a:ext cx="2419688" cy="1552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F5317-2940-F14C-D5C8-CC87BC40F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229" y="2172106"/>
            <a:ext cx="3401953" cy="3356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678F88-506E-32FE-E2B2-20DCC2D9A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229" y="5642594"/>
            <a:ext cx="424874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2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822C-C1E9-4242-9B4E-7DBDC46C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Takeaway</a:t>
            </a:r>
            <a:endParaRPr lang="pt-B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F0D1-3167-4DF4-941D-64AFE24F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The SOLID principles apply to any object-oriented design, but they can also form a core philosophy for methodologies such as agile development or adaptive software development.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</a:endParaRPr>
          </a:p>
          <a:p>
            <a:endParaRPr lang="pt-BR" dirty="0"/>
          </a:p>
          <a:p>
            <a:pPr marL="0" indent="0">
              <a:buNone/>
            </a:pPr>
            <a:r>
              <a:rPr lang="pt-BR" u="sng" dirty="0" err="1">
                <a:solidFill>
                  <a:srgbClr val="FF0000"/>
                </a:solidFill>
              </a:rPr>
              <a:t>Need</a:t>
            </a:r>
            <a:r>
              <a:rPr lang="pt-BR" u="sng" dirty="0">
                <a:solidFill>
                  <a:srgbClr val="FF0000"/>
                </a:solidFill>
              </a:rPr>
              <a:t> more </a:t>
            </a:r>
            <a:r>
              <a:rPr lang="pt-BR" u="sng" dirty="0" err="1">
                <a:solidFill>
                  <a:srgbClr val="FF0000"/>
                </a:solidFill>
              </a:rPr>
              <a:t>takeaways</a:t>
            </a:r>
            <a:endParaRPr lang="pt-BR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544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8BB3-61BA-4CF6-AF1A-22734DEE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Thank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09ED-D316-4B41-B22D-9439514B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pt-BR" dirty="0"/>
          </a:p>
          <a:p>
            <a:pPr marL="0" indent="0" algn="r">
              <a:buNone/>
            </a:pPr>
            <a:endParaRPr lang="pt-BR" dirty="0"/>
          </a:p>
          <a:p>
            <a:pPr marL="0" indent="0" algn="r">
              <a:buNone/>
            </a:pPr>
            <a:endParaRPr lang="pt-BR" dirty="0"/>
          </a:p>
          <a:p>
            <a:pPr marL="0" indent="0" algn="r">
              <a:buNone/>
            </a:pPr>
            <a:endParaRPr lang="pt-BR" dirty="0"/>
          </a:p>
          <a:p>
            <a:pPr marL="0" indent="0" algn="r">
              <a:buNone/>
            </a:pPr>
            <a:endParaRPr lang="pt-BR" dirty="0"/>
          </a:p>
          <a:p>
            <a:pPr marL="0" indent="0" algn="r">
              <a:buNone/>
            </a:pPr>
            <a:endParaRPr lang="pt-BR" dirty="0"/>
          </a:p>
          <a:p>
            <a:pPr marL="0" indent="0" algn="r">
              <a:buNone/>
            </a:pPr>
            <a:endParaRPr lang="pt-BR" dirty="0"/>
          </a:p>
          <a:p>
            <a:pPr marL="0" indent="0" algn="r">
              <a:buNone/>
            </a:pPr>
            <a:r>
              <a:rPr lang="pt-BR" dirty="0"/>
              <a:t>lucasbsegura@gmail.com</a:t>
            </a:r>
          </a:p>
          <a:p>
            <a:pPr marL="0" indent="0" algn="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788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8963-D259-487A-B696-B65CDF83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SOLID?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CD45-E144-487A-A608-6F217534E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SOLID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acronym</a:t>
            </a:r>
            <a:r>
              <a:rPr lang="pt-BR" dirty="0"/>
              <a:t> for </a:t>
            </a:r>
            <a:r>
              <a:rPr lang="pt-BR" dirty="0" err="1"/>
              <a:t>five</a:t>
            </a:r>
            <a:r>
              <a:rPr lang="pt-BR" dirty="0"/>
              <a:t> design </a:t>
            </a:r>
            <a:r>
              <a:rPr lang="pt-BR" dirty="0" err="1"/>
              <a:t>principles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make software design more </a:t>
            </a:r>
            <a:r>
              <a:rPr lang="pt-BR" dirty="0" err="1"/>
              <a:t>understandable</a:t>
            </a:r>
            <a:r>
              <a:rPr lang="pt-BR" dirty="0"/>
              <a:t>, </a:t>
            </a:r>
            <a:r>
              <a:rPr lang="pt-BR" dirty="0" err="1"/>
              <a:t>flexible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maintainable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SOLID stands for: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pt-BR" sz="1800" dirty="0">
                <a:effectLst/>
                <a:latin typeface="Calibri" panose="020F0502020204030204" pitchFamily="34" charset="0"/>
              </a:rPr>
              <a:t>(</a:t>
            </a:r>
            <a:r>
              <a:rPr lang="pt-BR" sz="1800" b="1" dirty="0">
                <a:effectLst/>
                <a:latin typeface="Calibri" panose="020F0502020204030204" pitchFamily="34" charset="0"/>
              </a:rPr>
              <a:t>S</a:t>
            </a:r>
            <a:r>
              <a:rPr lang="pt-BR" sz="1800" dirty="0">
                <a:effectLst/>
                <a:latin typeface="Calibri" panose="020F0502020204030204" pitchFamily="34" charset="0"/>
              </a:rPr>
              <a:t>)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ingle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Responsibility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Principle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500" dirty="0">
                <a:effectLst/>
                <a:latin typeface="Calibri" panose="020F0502020204030204" pitchFamily="34" charset="0"/>
              </a:rPr>
              <a:t>(</a:t>
            </a:r>
            <a:r>
              <a:rPr lang="pt-BR" sz="1500" b="1" dirty="0">
                <a:effectLst/>
                <a:latin typeface="Calibri" panose="020F0502020204030204" pitchFamily="34" charset="0"/>
              </a:rPr>
              <a:t>SRP</a:t>
            </a:r>
            <a:r>
              <a:rPr lang="pt-BR" sz="1500" dirty="0">
                <a:effectLst/>
                <a:latin typeface="Calibri" panose="020F0502020204030204" pitchFamily="34" charset="0"/>
              </a:rPr>
              <a:t> – Princípio da Responsabilidade Única) 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pt-BR" sz="1800" dirty="0">
                <a:effectLst/>
                <a:latin typeface="Calibri" panose="020F0502020204030204" pitchFamily="34" charset="0"/>
              </a:rPr>
              <a:t>(</a:t>
            </a:r>
            <a:r>
              <a:rPr lang="pt-BR" sz="1800" b="1" dirty="0">
                <a:effectLst/>
                <a:latin typeface="Calibri" panose="020F0502020204030204" pitchFamily="34" charset="0"/>
              </a:rPr>
              <a:t>O</a:t>
            </a:r>
            <a:r>
              <a:rPr lang="pt-BR" sz="1800" dirty="0">
                <a:effectLst/>
                <a:latin typeface="Calibri" panose="020F0502020204030204" pitchFamily="34" charset="0"/>
              </a:rPr>
              <a:t>)pen/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Closed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Principle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500" dirty="0">
                <a:effectLst/>
                <a:latin typeface="Calibri" panose="020F0502020204030204" pitchFamily="34" charset="0"/>
              </a:rPr>
              <a:t>(</a:t>
            </a:r>
            <a:r>
              <a:rPr lang="pt-BR" sz="1500" b="1" dirty="0">
                <a:effectLst/>
                <a:latin typeface="Calibri" panose="020F0502020204030204" pitchFamily="34" charset="0"/>
              </a:rPr>
              <a:t>OCP</a:t>
            </a:r>
            <a:r>
              <a:rPr lang="pt-BR" sz="1500" dirty="0">
                <a:effectLst/>
                <a:latin typeface="Calibri" panose="020F0502020204030204" pitchFamily="34" charset="0"/>
              </a:rPr>
              <a:t> – Princípio do Aberto/Fechado) 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pt-BR" sz="1800" dirty="0">
                <a:effectLst/>
                <a:latin typeface="Calibri" panose="020F0502020204030204" pitchFamily="34" charset="0"/>
              </a:rPr>
              <a:t>(</a:t>
            </a:r>
            <a:r>
              <a:rPr lang="pt-BR" sz="1800" b="1" dirty="0">
                <a:effectLst/>
                <a:latin typeface="Calibri" panose="020F0502020204030204" pitchFamily="34" charset="0"/>
              </a:rPr>
              <a:t>L</a:t>
            </a:r>
            <a:r>
              <a:rPr lang="pt-BR" sz="1800" dirty="0">
                <a:effectLst/>
                <a:latin typeface="Calibri" panose="020F0502020204030204" pitchFamily="34" charset="0"/>
              </a:rPr>
              <a:t>)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iskov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Substitution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Principle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500" dirty="0">
                <a:effectLst/>
                <a:latin typeface="Calibri" panose="020F0502020204030204" pitchFamily="34" charset="0"/>
              </a:rPr>
              <a:t>(</a:t>
            </a:r>
            <a:r>
              <a:rPr lang="pt-BR" sz="1500" b="1" dirty="0">
                <a:effectLst/>
                <a:latin typeface="Calibri" panose="020F0502020204030204" pitchFamily="34" charset="0"/>
              </a:rPr>
              <a:t>LSP</a:t>
            </a:r>
            <a:r>
              <a:rPr lang="pt-BR" sz="1500" dirty="0">
                <a:effectLst/>
                <a:latin typeface="Calibri" panose="020F0502020204030204" pitchFamily="34" charset="0"/>
              </a:rPr>
              <a:t> – Princípio da Substituição de </a:t>
            </a:r>
            <a:r>
              <a:rPr lang="pt-BR" sz="1500" dirty="0" err="1">
                <a:effectLst/>
                <a:latin typeface="Calibri" panose="020F0502020204030204" pitchFamily="34" charset="0"/>
              </a:rPr>
              <a:t>Liskov</a:t>
            </a:r>
            <a:r>
              <a:rPr lang="pt-BR" sz="1500" dirty="0">
                <a:effectLst/>
                <a:latin typeface="Calibri" panose="020F0502020204030204" pitchFamily="34" charset="0"/>
              </a:rPr>
              <a:t>) 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pt-BR" sz="1800" dirty="0">
                <a:effectLst/>
                <a:latin typeface="Calibri" panose="020F0502020204030204" pitchFamily="34" charset="0"/>
              </a:rPr>
              <a:t>(</a:t>
            </a:r>
            <a:r>
              <a:rPr lang="pt-BR" sz="1800" b="1" dirty="0">
                <a:effectLst/>
                <a:latin typeface="Calibri" panose="020F0502020204030204" pitchFamily="34" charset="0"/>
              </a:rPr>
              <a:t>I</a:t>
            </a:r>
            <a:r>
              <a:rPr lang="pt-BR" sz="1800" dirty="0">
                <a:effectLst/>
                <a:latin typeface="Calibri" panose="020F0502020204030204" pitchFamily="34" charset="0"/>
              </a:rPr>
              <a:t>)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nterface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Segregation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Principle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500" dirty="0">
                <a:effectLst/>
                <a:latin typeface="Calibri" panose="020F0502020204030204" pitchFamily="34" charset="0"/>
              </a:rPr>
              <a:t>(</a:t>
            </a:r>
            <a:r>
              <a:rPr lang="pt-BR" sz="1500" b="1" dirty="0">
                <a:effectLst/>
                <a:latin typeface="Calibri" panose="020F0502020204030204" pitchFamily="34" charset="0"/>
              </a:rPr>
              <a:t>ISP</a:t>
            </a:r>
            <a:r>
              <a:rPr lang="pt-BR" sz="1500" dirty="0">
                <a:effectLst/>
                <a:latin typeface="Calibri" panose="020F0502020204030204" pitchFamily="34" charset="0"/>
              </a:rPr>
              <a:t> – Princípio da Segregação de Interfaces) 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pt-BR" sz="1800" dirty="0">
                <a:effectLst/>
                <a:latin typeface="Calibri" panose="020F0502020204030204" pitchFamily="34" charset="0"/>
              </a:rPr>
              <a:t>(</a:t>
            </a:r>
            <a:r>
              <a:rPr lang="pt-BR" sz="1800" b="1" dirty="0">
                <a:effectLst/>
                <a:latin typeface="Calibri" panose="020F0502020204030204" pitchFamily="34" charset="0"/>
              </a:rPr>
              <a:t>D</a:t>
            </a:r>
            <a:r>
              <a:rPr lang="pt-BR" sz="1800" dirty="0">
                <a:effectLst/>
                <a:latin typeface="Calibri" panose="020F0502020204030204" pitchFamily="34" charset="0"/>
              </a:rPr>
              <a:t>)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ependency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Inversion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Principle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500" dirty="0">
                <a:effectLst/>
                <a:latin typeface="Calibri" panose="020F0502020204030204" pitchFamily="34" charset="0"/>
              </a:rPr>
              <a:t>(</a:t>
            </a:r>
            <a:r>
              <a:rPr lang="pt-BR" sz="1500" b="1" dirty="0">
                <a:effectLst/>
                <a:latin typeface="Calibri" panose="020F0502020204030204" pitchFamily="34" charset="0"/>
              </a:rPr>
              <a:t>DIP</a:t>
            </a:r>
            <a:r>
              <a:rPr lang="pt-BR" sz="1500" dirty="0">
                <a:effectLst/>
                <a:latin typeface="Calibri" panose="020F0502020204030204" pitchFamily="34" charset="0"/>
              </a:rPr>
              <a:t> – Princípio da Inversão de Dependências)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53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BA96-1701-49E8-8A0E-5AF86592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SOLID </a:t>
            </a:r>
            <a:r>
              <a:rPr lang="pt-BR" sz="3600" dirty="0" err="1"/>
              <a:t>principles</a:t>
            </a:r>
            <a:r>
              <a:rPr lang="pt-BR" sz="3600" dirty="0"/>
              <a:t> must </a:t>
            </a:r>
            <a:r>
              <a:rPr lang="pt-BR" sz="3600" dirty="0" err="1"/>
              <a:t>be</a:t>
            </a:r>
            <a:r>
              <a:rPr lang="pt-BR" sz="3600" dirty="0"/>
              <a:t> Applied in software </a:t>
            </a:r>
            <a:r>
              <a:rPr lang="pt-BR" sz="3600" dirty="0" err="1"/>
              <a:t>development</a:t>
            </a:r>
            <a:r>
              <a:rPr lang="pt-BR" sz="3600" dirty="0"/>
              <a:t> </a:t>
            </a:r>
            <a:r>
              <a:rPr lang="pt-BR" sz="3600" dirty="0" err="1"/>
              <a:t>to</a:t>
            </a:r>
            <a:r>
              <a:rPr lang="pt-BR" sz="3600" dirty="0"/>
              <a:t> </a:t>
            </a:r>
            <a:r>
              <a:rPr lang="pt-BR" sz="3600" dirty="0" err="1"/>
              <a:t>have</a:t>
            </a:r>
            <a:r>
              <a:rPr lang="pt-BR" sz="3600" dirty="0"/>
              <a:t> </a:t>
            </a:r>
            <a:r>
              <a:rPr lang="pt-BR" sz="3600" dirty="0" err="1"/>
              <a:t>the</a:t>
            </a:r>
            <a:r>
              <a:rPr lang="pt-BR" sz="3600" dirty="0"/>
              <a:t> </a:t>
            </a:r>
            <a:r>
              <a:rPr lang="pt-BR" sz="3600" dirty="0" err="1"/>
              <a:t>following</a:t>
            </a:r>
            <a:r>
              <a:rPr lang="pt-BR" sz="3600" dirty="0"/>
              <a:t> </a:t>
            </a:r>
            <a:r>
              <a:rPr lang="pt-BR" sz="3600" dirty="0" err="1"/>
              <a:t>characteristics</a:t>
            </a:r>
            <a:endParaRPr lang="pt-B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B3594-B2F2-4A42-94CD-6CD47ACA7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 err="1"/>
              <a:t>Easy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maintain</a:t>
            </a:r>
            <a:r>
              <a:rPr lang="pt-BR" dirty="0"/>
              <a:t>, </a:t>
            </a:r>
            <a:r>
              <a:rPr lang="pt-BR" dirty="0" err="1"/>
              <a:t>adapt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adjust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constant</a:t>
            </a:r>
            <a:r>
              <a:rPr lang="pt-BR" dirty="0"/>
              <a:t> </a:t>
            </a:r>
            <a:r>
              <a:rPr lang="pt-BR" dirty="0" err="1"/>
              <a:t>changes</a:t>
            </a:r>
            <a:r>
              <a:rPr lang="pt-BR" dirty="0"/>
              <a:t>;</a:t>
            </a:r>
          </a:p>
          <a:p>
            <a:r>
              <a:rPr lang="pt-BR" dirty="0" err="1"/>
              <a:t>Easy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understand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;</a:t>
            </a:r>
          </a:p>
          <a:p>
            <a:r>
              <a:rPr lang="en-US" dirty="0"/>
              <a:t>Be constructed so that it is prepared to be easily changed with as little effort as possible</a:t>
            </a:r>
            <a:r>
              <a:rPr lang="pt-BR" dirty="0"/>
              <a:t>;</a:t>
            </a:r>
          </a:p>
          <a:p>
            <a:r>
              <a:rPr lang="pt-BR" dirty="0" err="1"/>
              <a:t>Reusage</a:t>
            </a:r>
            <a:r>
              <a:rPr lang="pt-BR" dirty="0"/>
              <a:t> must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possible</a:t>
            </a:r>
            <a:r>
              <a:rPr lang="pt-BR" dirty="0"/>
              <a:t>;</a:t>
            </a:r>
          </a:p>
          <a:p>
            <a:r>
              <a:rPr lang="en-US" dirty="0"/>
              <a:t>Meets the needs of the customers it was created for.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97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91D1-CE83-4A77-8A8B-55E2D4ED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SOLID use </a:t>
            </a:r>
            <a:r>
              <a:rPr lang="pt-BR" sz="3600" dirty="0" err="1"/>
              <a:t>has</a:t>
            </a:r>
            <a:r>
              <a:rPr lang="pt-BR" sz="3600" dirty="0"/>
              <a:t> </a:t>
            </a:r>
            <a:r>
              <a:rPr lang="pt-BR" sz="3600" dirty="0" err="1"/>
              <a:t>the</a:t>
            </a:r>
            <a:r>
              <a:rPr lang="pt-BR" sz="3600" dirty="0"/>
              <a:t> </a:t>
            </a:r>
            <a:r>
              <a:rPr lang="pt-BR" sz="3600" dirty="0" err="1"/>
              <a:t>objective</a:t>
            </a:r>
            <a:r>
              <a:rPr lang="pt-BR" sz="3600" dirty="0"/>
              <a:t> </a:t>
            </a:r>
            <a:r>
              <a:rPr lang="pt-BR" sz="3600" dirty="0" err="1"/>
              <a:t>to</a:t>
            </a:r>
            <a:r>
              <a:rPr lang="pt-BR" sz="3600" dirty="0"/>
              <a:t> </a:t>
            </a:r>
            <a:r>
              <a:rPr lang="pt-BR" sz="3600" dirty="0" err="1"/>
              <a:t>avoid</a:t>
            </a:r>
            <a:endParaRPr lang="pt-B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261F5-409A-4A9F-86EE-1ABBC3B76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Errors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Faults</a:t>
            </a:r>
            <a:r>
              <a:rPr lang="pt-BR" dirty="0"/>
              <a:t>;</a:t>
            </a:r>
          </a:p>
          <a:p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structure</a:t>
            </a:r>
            <a:r>
              <a:rPr lang="pt-BR" dirty="0"/>
              <a:t>;</a:t>
            </a:r>
          </a:p>
          <a:p>
            <a:r>
              <a:rPr lang="pt-BR" dirty="0" err="1"/>
              <a:t>Unmaintainable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;</a:t>
            </a:r>
          </a:p>
          <a:p>
            <a:r>
              <a:rPr lang="pt-BR" dirty="0" err="1"/>
              <a:t>Bad</a:t>
            </a:r>
            <a:r>
              <a:rPr lang="pt-BR" dirty="0"/>
              <a:t> performance;</a:t>
            </a:r>
          </a:p>
          <a:p>
            <a:r>
              <a:rPr lang="pt-BR" dirty="0" err="1"/>
              <a:t>Difficult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understand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778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822C-C1E9-4242-9B4E-7DBDC46C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The Single-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- SRP</a:t>
            </a:r>
            <a:br>
              <a:rPr lang="pt-BR" dirty="0"/>
            </a:br>
            <a:r>
              <a:rPr lang="pt-BR" sz="2800" dirty="0"/>
              <a:t>Princípio da responsabilidade única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F0D1-3167-4DF4-941D-64AFE24F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There</a:t>
            </a:r>
            <a:r>
              <a:rPr lang="pt-BR" dirty="0"/>
              <a:t> </a:t>
            </a:r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never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more </a:t>
            </a:r>
            <a:r>
              <a:rPr lang="pt-BR" dirty="0" err="1"/>
              <a:t>than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reason</a:t>
            </a:r>
            <a:r>
              <a:rPr lang="pt-BR" dirty="0"/>
              <a:t> for a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change</a:t>
            </a:r>
            <a:r>
              <a:rPr lang="pt-BR" dirty="0"/>
              <a:t>;</a:t>
            </a:r>
          </a:p>
          <a:p>
            <a:r>
              <a:rPr lang="pt-BR" dirty="0"/>
              <a:t>Every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responsability</a:t>
            </a:r>
            <a:r>
              <a:rPr lang="pt-BR" dirty="0"/>
              <a:t>;</a:t>
            </a:r>
          </a:p>
          <a:p>
            <a:r>
              <a:rPr lang="pt-BR" dirty="0" err="1"/>
              <a:t>Methods</a:t>
            </a:r>
            <a:r>
              <a:rPr lang="pt-BR" dirty="0"/>
              <a:t> </a:t>
            </a:r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do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thing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862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822C-C1E9-4242-9B4E-7DBDC46C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The Single-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- SRP</a:t>
            </a:r>
            <a:br>
              <a:rPr lang="pt-BR" dirty="0"/>
            </a:br>
            <a:r>
              <a:rPr lang="pt-BR" sz="2800" dirty="0"/>
              <a:t>Princípio da responsabilidade única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F0D1-3167-4DF4-941D-64AFE24F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E78DC-87BF-49E8-A716-FB39F576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68" y="2971120"/>
            <a:ext cx="9693752" cy="19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4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822C-C1E9-4242-9B4E-7DBDC46C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The Open-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- OCP</a:t>
            </a:r>
            <a:br>
              <a:rPr lang="pt-BR" dirty="0"/>
            </a:br>
            <a:r>
              <a:rPr lang="pt-BR" sz="2800" dirty="0"/>
              <a:t>Princípio do Aberto/Fechado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F0D1-3167-4DF4-941D-64AFE24F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Software </a:t>
            </a:r>
            <a:r>
              <a:rPr lang="pt-BR" dirty="0" err="1"/>
              <a:t>Entities</a:t>
            </a:r>
            <a:r>
              <a:rPr lang="pt-BR" dirty="0"/>
              <a:t> (classes, modules, </a:t>
            </a:r>
            <a:r>
              <a:rPr lang="pt-BR" dirty="0" err="1"/>
              <a:t>functions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) </a:t>
            </a:r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open for </a:t>
            </a:r>
            <a:r>
              <a:rPr lang="pt-BR" dirty="0" err="1"/>
              <a:t>extension</a:t>
            </a:r>
            <a:r>
              <a:rPr lang="pt-BR" dirty="0"/>
              <a:t>, </a:t>
            </a:r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closed</a:t>
            </a:r>
            <a:r>
              <a:rPr lang="pt-BR" dirty="0"/>
              <a:t> for </a:t>
            </a:r>
            <a:r>
              <a:rPr lang="pt-BR" dirty="0" err="1"/>
              <a:t>modification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Extensibility</a:t>
            </a:r>
            <a:r>
              <a:rPr lang="pt-BR" dirty="0"/>
              <a:t>: </a:t>
            </a:r>
            <a:r>
              <a:rPr lang="en-US" dirty="0"/>
              <a:t>When a new behavior or functionality needs to be added, the existing ones should be extended and not modified</a:t>
            </a:r>
            <a:endParaRPr lang="pt-BR" dirty="0"/>
          </a:p>
          <a:p>
            <a:r>
              <a:rPr lang="pt-BR" dirty="0" err="1"/>
              <a:t>Abstraction</a:t>
            </a:r>
            <a:r>
              <a:rPr lang="pt-BR" dirty="0"/>
              <a:t>: </a:t>
            </a:r>
            <a:r>
              <a:rPr lang="en-US" dirty="0"/>
              <a:t>Abstraction is what allows this concept of extensibility to work. </a:t>
            </a:r>
            <a:r>
              <a:rPr lang="en-US"/>
              <a:t>If </a:t>
            </a:r>
            <a:r>
              <a:rPr lang="en-US" dirty="0"/>
              <a:t>the software has well defined abstractions, it will be open to extension.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10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822C-C1E9-4242-9B4E-7DBDC46C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The Open-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- OCP</a:t>
            </a:r>
            <a:br>
              <a:rPr lang="pt-BR" dirty="0"/>
            </a:br>
            <a:r>
              <a:rPr lang="pt-BR" sz="2800" dirty="0"/>
              <a:t>Princípio do Aberto/Fechado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F0D1-3167-4DF4-941D-64AFE24F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A1900-128E-4974-BD65-217BDDA94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08" y="2045444"/>
            <a:ext cx="2390775" cy="100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585FEC-B660-4ECC-8F92-0A6B9D323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2045444"/>
            <a:ext cx="40957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7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822C-C1E9-4242-9B4E-7DBDC46C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The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- LSP</a:t>
            </a:r>
            <a:br>
              <a:rPr lang="pt-BR" dirty="0"/>
            </a:br>
            <a:r>
              <a:rPr lang="pt-BR" sz="2800" dirty="0"/>
              <a:t>Princípio da substituição de </a:t>
            </a:r>
            <a:r>
              <a:rPr lang="pt-BR" sz="2800" dirty="0" err="1"/>
              <a:t>Liskov</a:t>
            </a:r>
            <a:endParaRPr lang="pt-B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F0D1-3167-4DF4-941D-64AFE24F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Note: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f</a:t>
            </a:r>
            <a:r>
              <a:rPr lang="en-US" dirty="0" err="1"/>
              <a:t>irst</a:t>
            </a:r>
            <a:r>
              <a:rPr lang="en-US" dirty="0"/>
              <a:t> introduced by Barbara </a:t>
            </a:r>
            <a:r>
              <a:rPr lang="en-US" dirty="0" err="1"/>
              <a:t>Liskov</a:t>
            </a:r>
            <a:r>
              <a:rPr lang="en-US" dirty="0"/>
              <a:t>, who is a mathematician and talks about the power of abstractions.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Liskov</a:t>
            </a:r>
            <a:r>
              <a:rPr lang="en-US" dirty="0"/>
              <a:t> Substitution principle was introduced by Barbara </a:t>
            </a:r>
            <a:r>
              <a:rPr lang="en-US" dirty="0" err="1"/>
              <a:t>Liskov</a:t>
            </a:r>
            <a:r>
              <a:rPr lang="en-US" dirty="0"/>
              <a:t> in her conference keynote “Data abstraction” in 1987</a:t>
            </a:r>
          </a:p>
          <a:p>
            <a:pPr marL="0" indent="0">
              <a:buNone/>
            </a:pPr>
            <a:endParaRPr lang="pt-BR" dirty="0"/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Functions that use pointers or references to base classes must be able to use objects of derived classes without knowing it.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21154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{AD6F0A3C-FC4A-4730-B367-019CC23D72BB}tf10001105</Template>
  <TotalTime>623</TotalTime>
  <Words>625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Franklin Gothic Book</vt:lpstr>
      <vt:lpstr>Roboto</vt:lpstr>
      <vt:lpstr>Crop</vt:lpstr>
      <vt:lpstr>SOLID</vt:lpstr>
      <vt:lpstr>What is SOLID?</vt:lpstr>
      <vt:lpstr>SOLID principles must be Applied in software development to have the following characteristics</vt:lpstr>
      <vt:lpstr>SOLID use has the objective to avoid</vt:lpstr>
      <vt:lpstr>The Single-Responsability Principle - SRP Princípio da responsabilidade única</vt:lpstr>
      <vt:lpstr>The Single-Responsability Principle - SRP Princípio da responsabilidade única</vt:lpstr>
      <vt:lpstr>The Open-Closed Principle - OCP Princípio do Aberto/Fechado</vt:lpstr>
      <vt:lpstr>The Open-Closed Principle - OCP Princípio do Aberto/Fechado</vt:lpstr>
      <vt:lpstr>The Liskov substitution principle - LSP Princípio da substituição de Liskov</vt:lpstr>
      <vt:lpstr>The Liskov substitution principle - LSP Princípio da substituição de Liskov</vt:lpstr>
      <vt:lpstr>Interface Segregation Principle Princípio da Segregação de Interface</vt:lpstr>
      <vt:lpstr>Interface Segregation Principle Princípio da Segregação de Interface</vt:lpstr>
      <vt:lpstr>Interface Segregation Principle Princípio da Segregação de Interface</vt:lpstr>
      <vt:lpstr>The Dependency Inversion Principle Princípio da inversão de dependência</vt:lpstr>
      <vt:lpstr>The Dependency Inversion Principle Princípio da inversão de dependência</vt:lpstr>
      <vt:lpstr>Takeaway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Segura, Lucas Baffe</dc:creator>
  <cp:lastModifiedBy>Segura, Lucas Baffe</cp:lastModifiedBy>
  <cp:revision>6</cp:revision>
  <dcterms:created xsi:type="dcterms:W3CDTF">2021-09-02T12:07:06Z</dcterms:created>
  <dcterms:modified xsi:type="dcterms:W3CDTF">2023-06-30T15:31:33Z</dcterms:modified>
</cp:coreProperties>
</file>