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4cce871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4cce871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cce8710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4cce8710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cce8710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cce8710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4cce8710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4cce8710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e240fd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e240fd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e2a30a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e2a30a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ac7d03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ac7d03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DDD e SOLID aplicado para API Design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para APIs sustentáveis em Spring Boot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atual - MVC com Facades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Início de desenvolvimento mais rápido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Útil para projetos que em estágio inicial, para diagnóstico e rápida resolução de problemas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Em projetos grandes tende a virar um código muito abrangente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Códigos abrangentes afetam a </a:t>
            </a:r>
            <a:r>
              <a:rPr lang="pt-BR"/>
              <a:t>manutenibilidade</a:t>
            </a:r>
            <a:r>
              <a:rPr lang="pt-BR"/>
              <a:t> e o melhor rastreio de 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Mais difícil leitura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Acoplamento muito grande, baixa coesão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643600" y="1318650"/>
            <a:ext cx="37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SOLID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Dificulta a adaptação de novos devs: é o método correto a ser chamado para criar uma nova vistoria?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Faz muitas coisas, futuramente quais desses fluxos serão reutilizados?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Consigo introduzir um novo comportamento num código tão longo?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Testes unitários se tornam extensos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Conflitos de merge mais complexos pois mais risco de 2 devs modificarem um mesmo fluxo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5" y="2341000"/>
            <a:ext cx="4250350" cy="4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Citar método fora da transação</a:t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Criação de alertas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DDD </a:t>
            </a:r>
            <a:r>
              <a:rPr lang="pt-BR"/>
              <a:t>em REST</a:t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5174225" y="1352625"/>
            <a:ext cx="3600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Escopos sem um domínio causam dificuldade em achar endpoint de busca por vistoria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4875"/>
            <a:ext cx="4572001" cy="134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DDD</a:t>
            </a:r>
            <a:r>
              <a:rPr lang="pt-BR"/>
              <a:t> em REST</a:t>
            </a:r>
            <a:endParaRPr/>
          </a:p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5174225" y="1352625"/>
            <a:ext cx="36831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Escopos sem um domínio causam dificuldade em achar endpoint de busca por vistoria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Endpoint </a:t>
            </a:r>
            <a:r>
              <a:rPr lang="pt-BR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/realizacao-vistorias/{codVistoria}</a:t>
            </a:r>
            <a:r>
              <a:rPr lang="pt-BR"/>
              <a:t> de realização busca por vistorias duas vezes por falta de definição de domínio correto para resgatar vistoria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8475"/>
            <a:ext cx="4572000" cy="294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 de DDD em REST</a:t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Alguns exemplos de como falta de domínio estabelecido afeta a performance das aplicações: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Avarias e Status Vistoria deveriam estar no Realização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