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1" r:id="rId7"/>
    <p:sldId id="263" r:id="rId8"/>
    <p:sldId id="259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Saúde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Política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Economia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675A4DC4-1540-4A13-8E5D-C1B06B9CFDCF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Segurança Pública</a:t>
          </a:r>
        </a:p>
      </dgm:t>
    </dgm:pt>
    <dgm:pt modelId="{25EF2DEE-6467-4931-AD99-4211AD115D3D}" type="parTrans" cxnId="{4F21AB37-3FB0-4697-BDC5-7AAB880E3E2F}">
      <dgm:prSet/>
      <dgm:spPr/>
      <dgm:t>
        <a:bodyPr/>
        <a:lstStyle/>
        <a:p>
          <a:endParaRPr lang="pt-BR"/>
        </a:p>
      </dgm:t>
    </dgm:pt>
    <dgm:pt modelId="{5B320D04-D261-4B43-9B45-0ABC715CA7FB}" type="sibTrans" cxnId="{4F21AB37-3FB0-4697-BDC5-7AAB880E3E2F}">
      <dgm:prSet/>
      <dgm:spPr/>
      <dgm:t>
        <a:bodyPr/>
        <a:lstStyle/>
        <a:p>
          <a:endParaRPr lang="pt-B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 custLinFactNeighborX="2168" custLinFactNeighborY="14666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157625" custScaleY="157625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 custLinFactNeighborY="14666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 custLinFactNeighborY="14666">
        <dgm:presLayoutVars>
          <dgm:chMax val="1"/>
          <dgm:chPref val="1"/>
        </dgm:presLayoutVars>
      </dgm:prSet>
      <dgm:spPr/>
    </dgm:pt>
    <dgm:pt modelId="{5E5F9008-FA62-40A3-822E-66C13898617C}" type="pres">
      <dgm:prSet presAssocID="{FA28C9D6-476E-43CD-BA23-D6D990FD78D0}" presName="sibTrans" presStyleCnt="0"/>
      <dgm:spPr/>
    </dgm:pt>
    <dgm:pt modelId="{754D5C42-8908-43BC-881A-AB5A05F7DFF3}" type="pres">
      <dgm:prSet presAssocID="{675A4DC4-1540-4A13-8E5D-C1B06B9CFDCF}" presName="compNode" presStyleCnt="0"/>
      <dgm:spPr/>
    </dgm:pt>
    <dgm:pt modelId="{68CDC9BB-91ED-454E-8252-5FCA394DA01A}" type="pres">
      <dgm:prSet presAssocID="{675A4DC4-1540-4A13-8E5D-C1B06B9CFDCF}" presName="iconRect" presStyleLbl="node1" presStyleIdx="3" presStyleCnt="4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1BBB2A0-EDC8-4698-95F0-4EF3D3214A7F}" type="pres">
      <dgm:prSet presAssocID="{675A4DC4-1540-4A13-8E5D-C1B06B9CFDCF}" presName="spaceRect" presStyleCnt="0"/>
      <dgm:spPr/>
    </dgm:pt>
    <dgm:pt modelId="{63FA8A04-B856-4CF7-88E2-BF10752A455E}" type="pres">
      <dgm:prSet presAssocID="{675A4DC4-1540-4A13-8E5D-C1B06B9CFDCF}" presName="textRect" presStyleLbl="revTx" presStyleIdx="3" presStyleCnt="4" custLinFactNeighborY="14666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D7A0E19-2008-42A3-87EC-C191634A4CEC}" type="presOf" srcId="{675A4DC4-1540-4A13-8E5D-C1B06B9CFDCF}" destId="{63FA8A04-B856-4CF7-88E2-BF10752A455E}" srcOrd="0" destOrd="0" presId="urn:microsoft.com/office/officeart/2018/2/layout/IconLabelList"/>
    <dgm:cxn modelId="{4F21AB37-3FB0-4697-BDC5-7AAB880E3E2F}" srcId="{7D9C16A6-8C48-4165-8DAF-8C957C12A8FA}" destId="{675A4DC4-1540-4A13-8E5D-C1B06B9CFDCF}" srcOrd="3" destOrd="0" parTransId="{25EF2DEE-6467-4931-AD99-4211AD115D3D}" sibTransId="{5B320D04-D261-4B43-9B45-0ABC715CA7FB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  <dgm:cxn modelId="{20789C51-6FD4-474D-AA07-D5FAEA786188}" type="presParOf" srcId="{8994D886-A75F-411A-A9D7-D31991FF12BD}" destId="{5E5F9008-FA62-40A3-822E-66C13898617C}" srcOrd="5" destOrd="0" presId="urn:microsoft.com/office/officeart/2018/2/layout/IconLabelList"/>
    <dgm:cxn modelId="{E3E1265D-4C11-41DD-A72F-62C271151F2C}" type="presParOf" srcId="{8994D886-A75F-411A-A9D7-D31991FF12BD}" destId="{754D5C42-8908-43BC-881A-AB5A05F7DFF3}" srcOrd="6" destOrd="0" presId="urn:microsoft.com/office/officeart/2018/2/layout/IconLabelList"/>
    <dgm:cxn modelId="{4F2B2FFB-2A5C-4301-8648-8EC9D7CF880D}" type="presParOf" srcId="{754D5C42-8908-43BC-881A-AB5A05F7DFF3}" destId="{68CDC9BB-91ED-454E-8252-5FCA394DA01A}" srcOrd="0" destOrd="0" presId="urn:microsoft.com/office/officeart/2018/2/layout/IconLabelList"/>
    <dgm:cxn modelId="{510A832F-C0C1-423A-BA3A-27984EAD8445}" type="presParOf" srcId="{754D5C42-8908-43BC-881A-AB5A05F7DFF3}" destId="{A1BBB2A0-EDC8-4698-95F0-4EF3D3214A7F}" srcOrd="1" destOrd="0" presId="urn:microsoft.com/office/officeart/2018/2/layout/IconLabelList"/>
    <dgm:cxn modelId="{F1876867-DC64-4F21-B6C2-E8A0C7C3A65F}" type="presParOf" srcId="{754D5C42-8908-43BC-881A-AB5A05F7DFF3}" destId="{63FA8A04-B856-4CF7-88E2-BF10752A45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Contribui para a educação digital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Facilidade de uso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1018CBF8-B74A-4348-AC7B-1D5AE1F4B684}">
      <dgm:prSet phldrT="[Text]"/>
      <dgm:spPr/>
      <dgm:t>
        <a:bodyPr rtlCol="0"/>
        <a:lstStyle/>
        <a:p>
          <a:pPr rtl="0"/>
          <a:r>
            <a:rPr lang="pt-BR" dirty="0"/>
            <a:t>Ampla aplicação</a:t>
          </a:r>
          <a:r>
            <a:rPr lang="pt-BR" noProof="0" dirty="0"/>
            <a:t>	</a:t>
          </a:r>
        </a:p>
      </dgm:t>
    </dgm:pt>
    <dgm:pt modelId="{2C1041A7-26A2-41BF-998E-EE045F556361}" type="parTrans" cxnId="{A31870DC-D148-4471-B13E-9F3B205EAB2C}">
      <dgm:prSet/>
      <dgm:spPr/>
      <dgm:t>
        <a:bodyPr/>
        <a:lstStyle/>
        <a:p>
          <a:endParaRPr lang="pt-BR"/>
        </a:p>
      </dgm:t>
    </dgm:pt>
    <dgm:pt modelId="{9481AD68-94AD-4D4B-A822-567FA2648AF0}" type="sibTrans" cxnId="{A31870DC-D148-4471-B13E-9F3B205EAB2C}">
      <dgm:prSet/>
      <dgm:spPr/>
      <dgm:t>
        <a:bodyPr/>
        <a:lstStyle/>
        <a:p>
          <a:endParaRPr lang="pt-BR"/>
        </a:p>
      </dgm:t>
    </dgm:pt>
    <dgm:pt modelId="{5908648E-CB6F-4D61-BCB9-261F0127568D}">
      <dgm:prSet phldrT="[Text]"/>
      <dgm:spPr/>
      <dgm:t>
        <a:bodyPr rtlCol="0"/>
        <a:lstStyle/>
        <a:p>
          <a:pPr rtl="0"/>
          <a:r>
            <a:rPr lang="pt-BR" dirty="0"/>
            <a:t>Combate direto à desinformação</a:t>
          </a:r>
        </a:p>
      </dgm:t>
    </dgm:pt>
    <dgm:pt modelId="{38E48957-AC88-4A2C-9603-CB6E3D00CEDA}" type="parTrans" cxnId="{95B333AC-DC6E-4879-A83F-064A1F0C92AF}">
      <dgm:prSet/>
      <dgm:spPr/>
      <dgm:t>
        <a:bodyPr/>
        <a:lstStyle/>
        <a:p>
          <a:endParaRPr lang="pt-BR"/>
        </a:p>
      </dgm:t>
    </dgm:pt>
    <dgm:pt modelId="{8E973384-2AC9-456B-A671-1EDB205363C4}" type="sibTrans" cxnId="{95B333AC-DC6E-4879-A83F-064A1F0C92AF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LinFactNeighborX="955" custLinFactNeighborY="822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2B47B256-6C9A-4DB5-A4FE-56D96E6EC343}" type="pres">
      <dgm:prSet presAssocID="{1018CBF8-B74A-4348-AC7B-1D5AE1F4B684}" presName="text_3" presStyleLbl="node1" presStyleIdx="2" presStyleCnt="4">
        <dgm:presLayoutVars>
          <dgm:bulletEnabled val="1"/>
        </dgm:presLayoutVars>
      </dgm:prSet>
      <dgm:spPr/>
    </dgm:pt>
    <dgm:pt modelId="{79B59A9E-A3DA-4378-98C3-5A84F8DA0745}" type="pres">
      <dgm:prSet presAssocID="{1018CBF8-B74A-4348-AC7B-1D5AE1F4B684}" presName="accent_3" presStyleCnt="0"/>
      <dgm:spPr/>
    </dgm:pt>
    <dgm:pt modelId="{B6B1647A-B740-4B39-BC16-F587C56E1CED}" type="pres">
      <dgm:prSet presAssocID="{1018CBF8-B74A-4348-AC7B-1D5AE1F4B684}" presName="accentRepeatNode" presStyleLbl="solidFgAcc1" presStyleIdx="2" presStyleCnt="4"/>
      <dgm:spPr/>
    </dgm:pt>
    <dgm:pt modelId="{74C80B34-DD20-43F1-B887-796B9F2FE5CB}" type="pres">
      <dgm:prSet presAssocID="{5908648E-CB6F-4D61-BCB9-261F0127568D}" presName="text_4" presStyleLbl="node1" presStyleIdx="3" presStyleCnt="4" custLinFactNeighborX="1091" custLinFactNeighborY="3147">
        <dgm:presLayoutVars>
          <dgm:bulletEnabled val="1"/>
        </dgm:presLayoutVars>
      </dgm:prSet>
      <dgm:spPr/>
    </dgm:pt>
    <dgm:pt modelId="{35945B9E-4F0B-4973-9AA1-0B7AC955E947}" type="pres">
      <dgm:prSet presAssocID="{5908648E-CB6F-4D61-BCB9-261F0127568D}" presName="accent_4" presStyleCnt="0"/>
      <dgm:spPr/>
    </dgm:pt>
    <dgm:pt modelId="{EEFC78F6-900C-4619-94F0-4892ECBB4F99}" type="pres">
      <dgm:prSet presAssocID="{5908648E-CB6F-4D61-BCB9-261F0127568D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492624D-FA42-4EEA-A72C-950A349C7E44}" type="presOf" srcId="{1018CBF8-B74A-4348-AC7B-1D5AE1F4B684}" destId="{2B47B256-6C9A-4DB5-A4FE-56D96E6EC343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C8A3E5A-A8A6-4FAE-AA74-81D7BD7E191E}" type="presOf" srcId="{5908648E-CB6F-4D61-BCB9-261F0127568D}" destId="{74C80B34-DD20-43F1-B887-796B9F2FE5C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95B333AC-DC6E-4879-A83F-064A1F0C92AF}" srcId="{7E5AA53B-3EEE-4DE4-BB81-9044890C2946}" destId="{5908648E-CB6F-4D61-BCB9-261F0127568D}" srcOrd="3" destOrd="0" parTransId="{38E48957-AC88-4A2C-9603-CB6E3D00CEDA}" sibTransId="{8E973384-2AC9-456B-A671-1EDB205363C4}"/>
    <dgm:cxn modelId="{A31870DC-D148-4471-B13E-9F3B205EAB2C}" srcId="{7E5AA53B-3EEE-4DE4-BB81-9044890C2946}" destId="{1018CBF8-B74A-4348-AC7B-1D5AE1F4B684}" srcOrd="2" destOrd="0" parTransId="{2C1041A7-26A2-41BF-998E-EE045F556361}" sibTransId="{9481AD68-94AD-4D4B-A822-567FA2648AF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36AB5C60-8A97-4960-AE00-F9C0221B5F03}" type="presParOf" srcId="{90561C55-3C6E-4D53-85E1-2C50BCDDA392}" destId="{2B47B256-6C9A-4DB5-A4FE-56D96E6EC343}" srcOrd="5" destOrd="0" presId="urn:microsoft.com/office/officeart/2008/layout/VerticalCurvedList"/>
    <dgm:cxn modelId="{D328838D-F435-4EFD-B10A-53A2B357268C}" type="presParOf" srcId="{90561C55-3C6E-4D53-85E1-2C50BCDDA392}" destId="{79B59A9E-A3DA-4378-98C3-5A84F8DA0745}" srcOrd="6" destOrd="0" presId="urn:microsoft.com/office/officeart/2008/layout/VerticalCurvedList"/>
    <dgm:cxn modelId="{DF2CBEBC-FA22-457D-9D6D-52B505A7B3C4}" type="presParOf" srcId="{79B59A9E-A3DA-4378-98C3-5A84F8DA0745}" destId="{B6B1647A-B740-4B39-BC16-F587C56E1CED}" srcOrd="0" destOrd="0" presId="urn:microsoft.com/office/officeart/2008/layout/VerticalCurvedList"/>
    <dgm:cxn modelId="{72728612-A347-4D21-AE1F-FAE47EFCB6C7}" type="presParOf" srcId="{90561C55-3C6E-4D53-85E1-2C50BCDDA392}" destId="{74C80B34-DD20-43F1-B887-796B9F2FE5CB}" srcOrd="7" destOrd="0" presId="urn:microsoft.com/office/officeart/2008/layout/VerticalCurvedList"/>
    <dgm:cxn modelId="{9CFEA878-948F-41B3-967C-E7ADD4105082}" type="presParOf" srcId="{90561C55-3C6E-4D53-85E1-2C50BCDDA392}" destId="{35945B9E-4F0B-4973-9AA1-0B7AC955E947}" srcOrd="8" destOrd="0" presId="urn:microsoft.com/office/officeart/2008/layout/VerticalCurvedList"/>
    <dgm:cxn modelId="{53A845AB-413E-4593-89AC-BA517E3AEAAC}" type="presParOf" srcId="{35945B9E-4F0B-4973-9AA1-0B7AC955E947}" destId="{EEFC78F6-900C-4619-94F0-4892ECBB4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37238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44262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Saúde</a:t>
          </a:r>
        </a:p>
      </dsp:txBody>
      <dsp:txXfrm>
        <a:off x="144262" y="2570552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3220969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876630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Política</a:t>
          </a:r>
        </a:p>
      </dsp:txBody>
      <dsp:txXfrm>
        <a:off x="2876630" y="2570552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6004700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660361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Economia</a:t>
          </a:r>
        </a:p>
      </dsp:txBody>
      <dsp:txXfrm>
        <a:off x="5660361" y="2570552"/>
        <a:ext cx="2369132" cy="720000"/>
      </dsp:txXfrm>
    </dsp:sp>
    <dsp:sp modelId="{68CDC9BB-91ED-454E-8252-5FCA394DA01A}">
      <dsp:nvSpPr>
        <dsp:cNvPr id="0" name=""/>
        <dsp:cNvSpPr/>
      </dsp:nvSpPr>
      <dsp:spPr>
        <a:xfrm>
          <a:off x="8788431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A8A04-B856-4CF7-88E2-BF10752A455E}">
      <dsp:nvSpPr>
        <dsp:cNvPr id="0" name=""/>
        <dsp:cNvSpPr/>
      </dsp:nvSpPr>
      <dsp:spPr>
        <a:xfrm>
          <a:off x="8444092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Segurança Pública</a:t>
          </a:r>
        </a:p>
      </dsp:txBody>
      <dsp:txXfrm>
        <a:off x="8444092" y="2570552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51907" y="31908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Contribui para a educação digital</a:t>
          </a:r>
        </a:p>
      </dsp:txBody>
      <dsp:txXfrm>
        <a:off x="451907" y="31908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Facilidade de uso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7B256-6C9A-4DB5-A4FE-56D96E6EC343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Ampla aplicação</a:t>
          </a:r>
          <a:r>
            <a:rPr lang="pt-BR" sz="2700" kern="1200" noProof="0" dirty="0"/>
            <a:t>	</a:t>
          </a:r>
        </a:p>
      </dsp:txBody>
      <dsp:txXfrm>
        <a:off x="718958" y="1919109"/>
        <a:ext cx="6088001" cy="548276"/>
      </dsp:txXfrm>
    </dsp:sp>
    <dsp:sp modelId="{B6B1647A-B740-4B39-BC16-F587C56E1CED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80B34-DD20-43F1-B887-796B9F2FE5CB}">
      <dsp:nvSpPr>
        <dsp:cNvPr id="0" name=""/>
        <dsp:cNvSpPr/>
      </dsp:nvSpPr>
      <dsp:spPr>
        <a:xfrm>
          <a:off x="451907" y="2758920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Combate direto à desinformação</a:t>
          </a:r>
        </a:p>
      </dsp:txBody>
      <dsp:txXfrm>
        <a:off x="451907" y="2758920"/>
        <a:ext cx="6402340" cy="548276"/>
      </dsp:txXfrm>
    </dsp:sp>
    <dsp:sp modelId="{EEFC78F6-900C-4619-94F0-4892ECBB4F99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Sistema de Verificação de Notícias com Inteligência Artificial</a:t>
            </a:r>
            <a:endParaRPr lang="pt-BR" sz="51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691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PROGRAMAÇÃO ORIENTADA A OBJETOS EM JAVA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Aluno: lucas de sousa reis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A2282-CD9D-74BD-A08C-CC95EA0C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4674"/>
            <a:ext cx="11029616" cy="688540"/>
          </a:xfrm>
        </p:spPr>
        <p:txBody>
          <a:bodyPr/>
          <a:lstStyle/>
          <a:p>
            <a:r>
              <a:rPr lang="pt-BR" dirty="0"/>
              <a:t>O Que São Fake News?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D209C-DEAE-BDC7-9D5C-E13D21F5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10982" cy="3678303"/>
          </a:xfrm>
        </p:spPr>
        <p:txBody>
          <a:bodyPr/>
          <a:lstStyle/>
          <a:p>
            <a:pPr lvl="1"/>
            <a:r>
              <a:rPr lang="pt-BR" dirty="0"/>
              <a:t>Fake News são informações falsas ou enganosas compartilhadas intencionalmente ou não, visando desinformar o público.</a:t>
            </a:r>
          </a:p>
          <a:p>
            <a:pPr lvl="1"/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Rumores - Desinformação em redes sociais - Teorias da conspiração</a:t>
            </a:r>
          </a:p>
          <a:p>
            <a:pPr lvl="1"/>
            <a:r>
              <a:rPr lang="pt-BR" dirty="0"/>
              <a:t>Tem como principal ponto sua rapidez e alcance principalmente com o aumento do uso das redes sociais e da internet.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BDAD4A-8682-7AC0-F77E-DB512F5F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13" y="1852584"/>
            <a:ext cx="4312578" cy="22449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2E0D72-3C4A-6657-054F-33689638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02" y="4097548"/>
            <a:ext cx="4381589" cy="26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Impacto das Fake News na Sociedade</a:t>
            </a:r>
            <a:endParaRPr lang="pt-BR" dirty="0">
              <a:solidFill>
                <a:srgbClr val="FFFEFF"/>
              </a:solidFill>
            </a:endParaRP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425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7C3B-2B96-3081-5791-CA1B2252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503605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2B07D-C963-FD96-C825-EDB3FCF9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sistema automatizado para verificar a veracidade de notícias.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Utilizar a API de inteligência artificial (ChatGPT) para fornecer uma análise preliminar de conteúdos suspeitos.</a:t>
            </a:r>
          </a:p>
          <a:p>
            <a:r>
              <a:rPr lang="pt-BR" dirty="0"/>
              <a:t>Capacitar usuários a entender e combater a desinformação.</a:t>
            </a:r>
          </a:p>
        </p:txBody>
      </p:sp>
    </p:spTree>
    <p:extLst>
      <p:ext uri="{BB962C8B-B14F-4D97-AF65-F5344CB8AC3E}">
        <p14:creationId xmlns:p14="http://schemas.microsoft.com/office/powerpoint/2010/main" val="18646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Por que Este Dashboard é Importante?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80967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CD99-3D22-5CDA-D8CE-46CD7F3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6458"/>
            <a:ext cx="11029616" cy="716755"/>
          </a:xfrm>
        </p:spPr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0AEBC-1B38-5F26-D4F9-7DB9DB14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Java</a:t>
            </a:r>
            <a:r>
              <a:rPr lang="pt-BR" dirty="0"/>
              <a:t>: Linguagem de programação para desenvolvimento do sistema.</a:t>
            </a:r>
          </a:p>
          <a:p>
            <a:r>
              <a:rPr lang="pt-BR" b="1" dirty="0" err="1"/>
              <a:t>Maven</a:t>
            </a:r>
            <a:r>
              <a:rPr lang="pt-BR" dirty="0"/>
              <a:t>: Gerenciamento de dependências e empacotamento do projeto.</a:t>
            </a:r>
          </a:p>
          <a:p>
            <a:r>
              <a:rPr lang="pt-BR" b="1" dirty="0"/>
              <a:t>API do ChatGPT</a:t>
            </a:r>
            <a:r>
              <a:rPr lang="pt-BR" dirty="0"/>
              <a:t>: Inteligência artificial para análise e verificação de notícias.</a:t>
            </a:r>
          </a:p>
        </p:txBody>
      </p:sp>
    </p:spTree>
    <p:extLst>
      <p:ext uri="{BB962C8B-B14F-4D97-AF65-F5344CB8AC3E}">
        <p14:creationId xmlns:p14="http://schemas.microsoft.com/office/powerpoint/2010/main" val="326566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38714-2F7F-7994-ADB7-5A7C08AD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BF0D88-CC1F-889C-1286-892CD03446DB}"/>
              </a:ext>
            </a:extLst>
          </p:cNvPr>
          <p:cNvSpPr txBox="1">
            <a:spLocks/>
          </p:cNvSpPr>
          <p:nvPr/>
        </p:nvSpPr>
        <p:spPr>
          <a:xfrm>
            <a:off x="581192" y="2161981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63426-3C71-4B48-9E97-95275755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390" y="2499144"/>
            <a:ext cx="3644154" cy="2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6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1BC5-DA1B-D342-A517-295AB2B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FF64A-48A9-5ED5-73C5-4A250AB6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4904" y="2374722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 pela atenção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82</TotalTime>
  <Words>197</Words>
  <Application>Microsoft Office PowerPoint</Application>
  <PresentationFormat>Widescreen</PresentationFormat>
  <Paragraphs>32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Dividendo</vt:lpstr>
      <vt:lpstr>Sistema de Verificação de Notícias com Inteligência Artificial</vt:lpstr>
      <vt:lpstr>O Que São Fake News?</vt:lpstr>
      <vt:lpstr>Impacto das Fake News na Sociedade</vt:lpstr>
      <vt:lpstr>Objetivo do Projeto</vt:lpstr>
      <vt:lpstr>Por que Este Dashboard é Importante?</vt:lpstr>
      <vt:lpstr>Ferramentas Utilizadas</vt:lpstr>
      <vt:lpstr>Conclusão</vt:lpstr>
      <vt:lpstr>Perguntas?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de sousa</dc:creator>
  <cp:lastModifiedBy>Lucas Reis</cp:lastModifiedBy>
  <cp:revision>4</cp:revision>
  <dcterms:created xsi:type="dcterms:W3CDTF">2024-11-12T02:32:39Z</dcterms:created>
  <dcterms:modified xsi:type="dcterms:W3CDTF">2024-11-13T22:14:25Z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