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7637D-69AC-FD80-EAA3-FF4AA7C16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45D43C-4FDA-6E48-D8CC-6A8436D6B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E79A4-33CB-0F1E-3775-9A334DC3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F5DF-8574-4893-B0F1-F9ACB4732AE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82473-521E-3206-18DF-E87D5184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8D6105-CDE1-E654-4326-EB25E3B4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40-B4EB-4686-8248-21008DEB6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47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8C00E-555C-BA85-8B42-D2BEC5E1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73EBE0-3562-0A8C-7C1A-CEABE552E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ACDA9-2518-2914-B670-2AFF266A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F5DF-8574-4893-B0F1-F9ACB4732AE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BD0D8-656E-7E14-CA5E-07A50868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B758A7-8DC9-73EB-3CA6-1EC0396D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40-B4EB-4686-8248-21008DEB6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5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C90419-1EE1-93DB-9CEF-FED1DE447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F82D0F-AACD-3779-899E-47B6B747C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53B860-45B1-212B-956D-C7441148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F5DF-8574-4893-B0F1-F9ACB4732AE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D5AD6B-DEA3-9AD6-ECE8-F0729B05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53AF9-4D6B-EDFC-BC0A-A7A7987F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40-B4EB-4686-8248-21008DEB6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43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CC8B1-B588-B745-5091-B2A1B630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2C59E-B0A9-5B37-2AE5-12870E516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DFE51-9E73-48E3-D759-0BD50231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F5DF-8574-4893-B0F1-F9ACB4732AE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202FE-33C9-DB4B-113C-639B8C5F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207E9-1ABD-FAC7-3A34-ADE9319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40-B4EB-4686-8248-21008DEB6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75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D60EB-07BE-9B9E-49AB-4F1A64F5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E5EB87-9F1B-3907-A8E8-09FD74EFD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0237DB-DC91-EC00-1629-F534CDCA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F5DF-8574-4893-B0F1-F9ACB4732AE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8BF56-B11C-A6CA-54CE-1215F9E3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3E4AB-2F51-7C4F-0FE1-1A8433F3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40-B4EB-4686-8248-21008DEB6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81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24C4A-ED07-B2B1-EF70-349F1919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E671CB-57C0-5DDA-717D-0C254E968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F9D2EB-77D1-F283-D57B-0C0B049E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24E87-CCA2-4429-7FBB-345A6462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F5DF-8574-4893-B0F1-F9ACB4732AE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2FC002-5690-06E4-1715-E27F0069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AB4E1D-9907-A614-A284-95224D00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40-B4EB-4686-8248-21008DEB6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77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A9F4B-7D5D-D9F2-7941-2F7F2BE9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321CD0-2521-DA5F-C8D3-7EB0C2C5F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516636-AA9F-1385-C857-236A5865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A1CB81-2BE5-53BD-AC60-FF359082E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309979-F29B-4144-E18A-6979D6A1B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B8D11C-7414-BBA6-2D5C-7F685E1D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F5DF-8574-4893-B0F1-F9ACB4732AE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E9D32D-7EBD-BE62-03BC-382706B9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18C36F-D733-34AE-DD1D-279EEC00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40-B4EB-4686-8248-21008DEB6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31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E69C8-7868-2EE4-980A-FDC7209C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E86DBF-0316-4B17-8C82-1147D1BE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F5DF-8574-4893-B0F1-F9ACB4732AE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C53288-3622-B293-8901-49215FA0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C184F3-1FB9-3DFE-3092-75871D39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40-B4EB-4686-8248-21008DEB6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2FA4B0-8403-3A6E-FD11-6D40A4CD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F5DF-8574-4893-B0F1-F9ACB4732AE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2BA533-6E29-2071-AD01-D1E9D8C6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840481-AB7A-FE94-7CB7-0F33AB6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40-B4EB-4686-8248-21008DEB6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37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08F12-B117-007F-0A53-84F4B13D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5D88F-2DF2-C4A5-96E7-CA2A5A73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28308D-837B-8851-CECA-7EB257F3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AA12B8-A315-EBFC-860D-C2492978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F5DF-8574-4893-B0F1-F9ACB4732AE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8B012C-7FD4-ECAC-773A-05875266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46B9A0-0A78-5A80-C1BA-1D8A7ABA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40-B4EB-4686-8248-21008DEB6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94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E3BB6-9163-1387-581F-7BCCBE46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7703F-72DB-1087-6350-621119D68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9FBCF7-C2E4-64FD-3113-8A7DE470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34BC4C-C13A-3A3E-4457-597AF138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F5DF-8574-4893-B0F1-F9ACB4732AE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397A06-EC43-A431-2774-1042B11C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CE7D92-B05F-7DC1-52DD-563E7E7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0F40-B4EB-4686-8248-21008DEB6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F3CCB2-B2C4-2E14-E9B9-D16474CC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1A684C-A2C9-3B38-1209-2B88AFF6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36E12-000F-80ED-0C61-6EB576461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DF5DF-8574-4893-B0F1-F9ACB4732AEF}" type="datetimeFigureOut">
              <a:rPr lang="pt-BR" smtClean="0"/>
              <a:t>04/02/2023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0B58C7-6C6E-3065-6EFA-4A8DCEA42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726DC-3443-DE4A-344B-7536498D6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0F40-B4EB-4686-8248-21008DEB6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21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iltro fundo png &amp; imagem png - Molduras Snapchat Snap Inc. - Graduação Filtro  png transparente grátis">
            <a:extLst>
              <a:ext uri="{FF2B5EF4-FFF2-40B4-BE49-F238E27FC236}">
                <a16:creationId xmlns:a16="http://schemas.microsoft.com/office/drawing/2014/main" id="{EB21BC44-EAA9-04E9-4B0B-3CD5BA561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29" b="98571" l="2308" r="95385">
                        <a14:foregroundMark x1="2308" y1="15714" x2="26923" y2="16786"/>
                        <a14:foregroundMark x1="26923" y1="16786" x2="49615" y2="16429"/>
                        <a14:foregroundMark x1="49615" y1="16429" x2="56923" y2="16429"/>
                        <a14:foregroundMark x1="65000" y1="6786" x2="65000" y2="6786"/>
                        <a14:foregroundMark x1="69231" y1="3929" x2="69231" y2="3929"/>
                        <a14:foregroundMark x1="93462" y1="16429" x2="93462" y2="16429"/>
                        <a14:foregroundMark x1="95769" y1="49286" x2="95769" y2="49286"/>
                        <a14:foregroundMark x1="2308" y1="49286" x2="2308" y2="49286"/>
                        <a14:foregroundMark x1="11538" y1="82857" x2="11538" y2="82857"/>
                        <a14:foregroundMark x1="58846" y1="94286" x2="58846" y2="94286"/>
                        <a14:foregroundMark x1="60385" y1="98571" x2="60385" y2="9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543" y="1081400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48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Hallysson Mozart</dc:creator>
  <cp:lastModifiedBy>Hallysson Mozart</cp:lastModifiedBy>
  <cp:revision>1</cp:revision>
  <dcterms:created xsi:type="dcterms:W3CDTF">2023-02-05T01:50:19Z</dcterms:created>
  <dcterms:modified xsi:type="dcterms:W3CDTF">2023-02-05T01:50:36Z</dcterms:modified>
</cp:coreProperties>
</file>