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A8A4C-149C-4376-B68E-32E0D03AA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2136D-F11E-484A-9438-8C5514BC2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1F853-FDD6-447E-AD3E-A8E216D2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5D6CB-23BB-499E-BE5F-E372B1D4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622BE-F047-4FB9-8D59-16CBEA04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1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3B55-2A7C-4EB6-BF1D-07F72EB7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9271E1-4129-4EFC-BA88-0CD3F5D5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B5EAA-66B9-4486-A4B7-2F388DE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6B197-BAF2-471E-B90E-44FBE780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6FF35-D802-4EF0-8A92-D20D9B46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9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024C9-F462-4DA1-AC5E-0DB3B8B3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62445B-30BA-4001-B36D-0A25B610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49C72-76B9-4E2E-9209-113B00F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C8AFA-F60F-4613-B3F3-25953FFC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6563F-DA17-47F9-AF33-D731C9B8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0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D0723-629A-41EB-B6FD-FE2E7A7D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92414-7F9F-4091-AF9A-7462E3D2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4E969-F491-447E-BD5B-CCD4A389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D60386-F24D-46D8-AC67-BB3F0A43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DFB4C-C824-46FB-8DD1-FE461035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24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EF9D-BFA2-4CE8-A0D1-F35369C3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48770C-DAD9-463A-9236-7F5061FB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244EE6-D48A-49A9-BD85-E6BEF67D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569E0-3E28-4DA1-9768-E8CF097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BA575-2C25-4BDE-9EDA-466973D8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90737-11DF-4AE3-899C-A22CB228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72343-558A-4219-AB69-245C50D59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81DD1-80DC-4C99-B89A-BF2570CF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67E8F-74F8-4BF5-8674-F5084E5A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3EDF5B-24EA-4D22-92B9-1060EBE9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4708-37A1-43A7-BD8A-08B1E4A1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3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DE9D8-63FC-43DE-B1ED-7F318769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EBE75-724E-4E93-91D4-1A45042A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A0602-B46E-4D35-82EA-C002D94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D0A326-4C93-4BE3-B106-BA5336001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F4EA48-EA75-47F3-BA7A-F526F0AA2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62812B-0ED1-477C-9F11-E6CA58B9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F9BE61-0EB6-4A9E-8C95-E1A31564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3A3369-51D7-4F93-996D-45E3C3B5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8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BBA6-2D05-446A-BE1C-04C76515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496092-3A95-4647-A392-433DD568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60EDD2-900D-4159-9674-B001EE3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13F4CA-E19F-4BD6-9315-B3275DE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6F08A0-C28D-42D1-92CC-67501DA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45461-7526-4DF1-8E18-11B9E4DE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2B609F-D716-411D-B557-F94F08BC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24527-0001-4F17-8FB4-1C79257B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CE13E-B809-4FAB-B7AB-2B559DB4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08E7C2-14CB-48C1-B836-8CE937E5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72D74E-7A83-4C61-8006-28C4F538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D99C5-E428-41D2-B356-1A7F92F6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2BCF9-26FE-486D-BB16-8B78CD8A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5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BCEF0-1544-46AC-806A-E1A5F3B4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B1630B-1BA3-4D24-95E1-DC3AC2662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16374-929A-4CE1-8A45-D66D8524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DE5FEC-A1F1-4664-8020-26B1C2E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97542F-F869-45E5-BE18-BA9B6831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A724F-8F56-4B18-B4F0-3DD1B7D1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26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CB091F-FF16-4CC7-BEC0-97A43E87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F2BB-C5C8-4E8C-8FBC-A2C2DF46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33A98F-1646-4000-92A6-45C6519D5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0ED9-700B-4C6B-B829-BE49537A8E4B}" type="datetimeFigureOut">
              <a:rPr lang="pt-BR" smtClean="0"/>
              <a:t>05/09/2021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F7F17-FDA2-40C0-BB88-1E96ECF7E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249E3-02A1-4D55-BFEC-E86EBDB9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D1E7-1E61-4BAC-A13C-59E5B0AA4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56CA857-B809-4C95-BA7D-A04E0E30553D}"/>
              </a:ext>
            </a:extLst>
          </p:cNvPr>
          <p:cNvGrpSpPr/>
          <p:nvPr/>
        </p:nvGrpSpPr>
        <p:grpSpPr>
          <a:xfrm>
            <a:off x="4568069" y="1494716"/>
            <a:ext cx="3004099" cy="3004099"/>
            <a:chOff x="5012575" y="1269077"/>
            <a:chExt cx="4283826" cy="428382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BD01A06-A343-4842-9D3F-6AEE238ACD0C}"/>
                </a:ext>
              </a:extLst>
            </p:cNvPr>
            <p:cNvSpPr/>
            <p:nvPr/>
          </p:nvSpPr>
          <p:spPr>
            <a:xfrm>
              <a:off x="5012575" y="1269077"/>
              <a:ext cx="4283826" cy="4283826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D83CBB3-A795-4051-BD6F-5ED76793972D}"/>
                </a:ext>
              </a:extLst>
            </p:cNvPr>
            <p:cNvSpPr/>
            <p:nvPr/>
          </p:nvSpPr>
          <p:spPr>
            <a:xfrm>
              <a:off x="5087389" y="1363287"/>
              <a:ext cx="4131426" cy="41314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67E8C784-46B5-458D-87F8-2805ED2F4AB0}"/>
              </a:ext>
            </a:extLst>
          </p:cNvPr>
          <p:cNvSpPr/>
          <p:nvPr/>
        </p:nvSpPr>
        <p:spPr>
          <a:xfrm>
            <a:off x="2133567" y="2317676"/>
            <a:ext cx="1717963" cy="16737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8D28C2-D918-4CFF-92DC-268B34FDF4AE}"/>
              </a:ext>
            </a:extLst>
          </p:cNvPr>
          <p:cNvSpPr/>
          <p:nvPr/>
        </p:nvSpPr>
        <p:spPr>
          <a:xfrm>
            <a:off x="2940571" y="37561"/>
            <a:ext cx="1851694" cy="18040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138422-7B1A-449B-87AD-FE8E04CCF6E3}"/>
              </a:ext>
            </a:extLst>
          </p:cNvPr>
          <p:cNvSpPr/>
          <p:nvPr/>
        </p:nvSpPr>
        <p:spPr>
          <a:xfrm>
            <a:off x="7287915" y="71997"/>
            <a:ext cx="1851694" cy="18040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2439F0F-FF09-4AFB-9071-197A50C4BB18}"/>
              </a:ext>
            </a:extLst>
          </p:cNvPr>
          <p:cNvSpPr/>
          <p:nvPr/>
        </p:nvSpPr>
        <p:spPr>
          <a:xfrm>
            <a:off x="8503365" y="2317676"/>
            <a:ext cx="1717963" cy="16737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9C5A157-7E27-4800-A347-F9875BBBC259}"/>
              </a:ext>
            </a:extLst>
          </p:cNvPr>
          <p:cNvSpPr/>
          <p:nvPr/>
        </p:nvSpPr>
        <p:spPr>
          <a:xfrm>
            <a:off x="7783910" y="4746938"/>
            <a:ext cx="1717963" cy="16737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F22C02D-3067-45C6-8AC1-BC7F73325020}"/>
              </a:ext>
            </a:extLst>
          </p:cNvPr>
          <p:cNvSpPr txBox="1"/>
          <p:nvPr/>
        </p:nvSpPr>
        <p:spPr>
          <a:xfrm>
            <a:off x="721134" y="2969872"/>
            <a:ext cx="105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Empresa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93CCF06-8410-4391-9DEC-560F1CA9FE46}"/>
              </a:ext>
            </a:extLst>
          </p:cNvPr>
          <p:cNvCxnSpPr>
            <a:cxnSpLocks/>
          </p:cNvCxnSpPr>
          <p:nvPr/>
        </p:nvCxnSpPr>
        <p:spPr>
          <a:xfrm>
            <a:off x="1647789" y="3179477"/>
            <a:ext cx="27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2BE0FA2-18FE-4F0D-AB37-2A959062DD81}"/>
              </a:ext>
            </a:extLst>
          </p:cNvPr>
          <p:cNvSpPr txBox="1"/>
          <p:nvPr/>
        </p:nvSpPr>
        <p:spPr>
          <a:xfrm>
            <a:off x="2133567" y="6266942"/>
            <a:ext cx="105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Parceiros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FC3B05E-7A0E-45D5-ABDF-8837E1861170}"/>
              </a:ext>
            </a:extLst>
          </p:cNvPr>
          <p:cNvCxnSpPr>
            <a:cxnSpLocks/>
          </p:cNvCxnSpPr>
          <p:nvPr/>
        </p:nvCxnSpPr>
        <p:spPr>
          <a:xfrm flipV="1">
            <a:off x="3084718" y="6192643"/>
            <a:ext cx="302889" cy="14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B2FB136-D527-449A-A4B9-7A213DF40F70}"/>
              </a:ext>
            </a:extLst>
          </p:cNvPr>
          <p:cNvSpPr txBox="1"/>
          <p:nvPr/>
        </p:nvSpPr>
        <p:spPr>
          <a:xfrm>
            <a:off x="397270" y="728491"/>
            <a:ext cx="2263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Estrutura Operacional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0043D57-992A-4DFC-AB49-A1E404E610B6}"/>
              </a:ext>
            </a:extLst>
          </p:cNvPr>
          <p:cNvCxnSpPr>
            <a:cxnSpLocks/>
          </p:cNvCxnSpPr>
          <p:nvPr/>
        </p:nvCxnSpPr>
        <p:spPr>
          <a:xfrm>
            <a:off x="2601411" y="940751"/>
            <a:ext cx="27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BD83C1A-F362-4A33-AD23-BBBF6B8EC356}"/>
              </a:ext>
            </a:extLst>
          </p:cNvPr>
          <p:cNvSpPr txBox="1"/>
          <p:nvPr/>
        </p:nvSpPr>
        <p:spPr>
          <a:xfrm>
            <a:off x="9806939" y="6266942"/>
            <a:ext cx="1014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Clientes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D137608-0C63-4CE0-BBF4-201864A9A79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501873" y="6197988"/>
            <a:ext cx="305066" cy="253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C57183D-260C-4773-8D09-EEA583BC5A0D}"/>
              </a:ext>
            </a:extLst>
          </p:cNvPr>
          <p:cNvSpPr txBox="1"/>
          <p:nvPr/>
        </p:nvSpPr>
        <p:spPr>
          <a:xfrm>
            <a:off x="10314086" y="2824729"/>
            <a:ext cx="185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Plano Financeiro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29FAF5C-D079-437C-8042-1B3DE1C90CF3}"/>
              </a:ext>
            </a:extLst>
          </p:cNvPr>
          <p:cNvSpPr txBox="1"/>
          <p:nvPr/>
        </p:nvSpPr>
        <p:spPr>
          <a:xfrm>
            <a:off x="9337375" y="822585"/>
            <a:ext cx="282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Equipe de desenvolvimento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EA7ECCB5-FAFE-4C56-81CE-0D0C6B1DCCA4}"/>
              </a:ext>
            </a:extLst>
          </p:cNvPr>
          <p:cNvGrpSpPr/>
          <p:nvPr/>
        </p:nvGrpSpPr>
        <p:grpSpPr>
          <a:xfrm>
            <a:off x="3953341" y="3005433"/>
            <a:ext cx="527930" cy="3962"/>
            <a:chOff x="3953341" y="3005433"/>
            <a:chExt cx="527930" cy="3962"/>
          </a:xfrm>
        </p:grpSpPr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E14DC0C-BC71-44D8-BC98-7D2FA8DB08AA}"/>
                </a:ext>
              </a:extLst>
            </p:cNvPr>
            <p:cNvCxnSpPr/>
            <p:nvPr/>
          </p:nvCxnSpPr>
          <p:spPr>
            <a:xfrm flipH="1">
              <a:off x="4389831" y="3009395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EC70898-D88C-4846-A2D3-10F9E73CC8DE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158EDA8B-498B-407C-A641-C4DB087853F9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160436D-9AD3-4047-8655-B7A18950F0DB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7459A18-74FC-454F-963C-C889019912CC}"/>
              </a:ext>
            </a:extLst>
          </p:cNvPr>
          <p:cNvGrpSpPr/>
          <p:nvPr/>
        </p:nvGrpSpPr>
        <p:grpSpPr>
          <a:xfrm rot="18525018">
            <a:off x="4836918" y="4663128"/>
            <a:ext cx="527930" cy="3962"/>
            <a:chOff x="3953341" y="3005433"/>
            <a:chExt cx="527930" cy="3962"/>
          </a:xfrm>
        </p:grpSpPr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51F6841-50F1-4D28-B950-A46B1F4829ED}"/>
                </a:ext>
              </a:extLst>
            </p:cNvPr>
            <p:cNvCxnSpPr/>
            <p:nvPr/>
          </p:nvCxnSpPr>
          <p:spPr>
            <a:xfrm flipH="1">
              <a:off x="4389831" y="3009395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CE7038D1-AC55-49A4-8AC6-FCC5E6DC294F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ADBC51B-CCF1-4AF8-9B9C-512CF0ED33EE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163476-42A7-479D-B904-60C4E380EF89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4DA6190-2BF7-4079-B5E4-58653287A2BC}"/>
              </a:ext>
            </a:extLst>
          </p:cNvPr>
          <p:cNvGrpSpPr/>
          <p:nvPr/>
        </p:nvGrpSpPr>
        <p:grpSpPr>
          <a:xfrm rot="2388946">
            <a:off x="7156646" y="4449967"/>
            <a:ext cx="527930" cy="3962"/>
            <a:chOff x="3953341" y="3005433"/>
            <a:chExt cx="527930" cy="3962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FCCBD370-EA86-4F4F-86A9-A4AE99A6F12F}"/>
                </a:ext>
              </a:extLst>
            </p:cNvPr>
            <p:cNvCxnSpPr/>
            <p:nvPr/>
          </p:nvCxnSpPr>
          <p:spPr>
            <a:xfrm flipH="1">
              <a:off x="4389831" y="3009395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AD1E100-8884-44B4-A095-CDE4571CD874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1C751A5A-E21E-4A21-95D7-31FA92227079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2E84DB8-4FA0-4B0E-AA7E-78CAB7A0DFCB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20C8EFF4-72A0-4CC9-BDAF-CC2F8933FBE4}"/>
              </a:ext>
            </a:extLst>
          </p:cNvPr>
          <p:cNvGrpSpPr/>
          <p:nvPr/>
        </p:nvGrpSpPr>
        <p:grpSpPr>
          <a:xfrm rot="2449781">
            <a:off x="7620581" y="4796217"/>
            <a:ext cx="397488" cy="0"/>
            <a:chOff x="3953341" y="3005433"/>
            <a:chExt cx="397488" cy="0"/>
          </a:xfrm>
        </p:grpSpPr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1DE6A23F-5147-45FF-823B-67F9B716C5BE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FD95D813-74E3-46AB-9A1B-B5ABD841C492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24D9C640-7AB7-4E4F-85D2-4A455778550D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B9564A3A-8B42-44ED-9302-BEBA80736224}"/>
              </a:ext>
            </a:extLst>
          </p:cNvPr>
          <p:cNvGrpSpPr/>
          <p:nvPr/>
        </p:nvGrpSpPr>
        <p:grpSpPr>
          <a:xfrm>
            <a:off x="7648150" y="3122555"/>
            <a:ext cx="527930" cy="3962"/>
            <a:chOff x="3953341" y="3005433"/>
            <a:chExt cx="527930" cy="3962"/>
          </a:xfrm>
        </p:grpSpPr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753A62CC-7458-4810-A21A-88AEAD8C3D92}"/>
                </a:ext>
              </a:extLst>
            </p:cNvPr>
            <p:cNvCxnSpPr/>
            <p:nvPr/>
          </p:nvCxnSpPr>
          <p:spPr>
            <a:xfrm flipH="1">
              <a:off x="4389831" y="3009395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B0EA7BB-A26C-4AB7-95B8-A180D9F1DF61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F9CDC8D6-918C-45BD-A20B-C3CD397C8F78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8D5BE4B-F514-4CBC-A595-E78D405F8947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4116CB66-3A7D-450C-BD13-9B0D155A981E}"/>
              </a:ext>
            </a:extLst>
          </p:cNvPr>
          <p:cNvGrpSpPr/>
          <p:nvPr/>
        </p:nvGrpSpPr>
        <p:grpSpPr>
          <a:xfrm>
            <a:off x="8216616" y="3123875"/>
            <a:ext cx="246965" cy="0"/>
            <a:chOff x="3953341" y="3005433"/>
            <a:chExt cx="246965" cy="0"/>
          </a:xfrm>
        </p:grpSpPr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55239AB4-4AFF-4F0A-80C0-A4B229D0CC82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C8596F62-849E-445B-B6D7-5C620A103CF8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B65DD53A-B804-434C-822E-09A787D20A0D}"/>
              </a:ext>
            </a:extLst>
          </p:cNvPr>
          <p:cNvGrpSpPr/>
          <p:nvPr/>
        </p:nvGrpSpPr>
        <p:grpSpPr>
          <a:xfrm rot="18865182">
            <a:off x="7201540" y="1765195"/>
            <a:ext cx="397488" cy="0"/>
            <a:chOff x="3953341" y="3005433"/>
            <a:chExt cx="397488" cy="0"/>
          </a:xfrm>
        </p:grpSpPr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ACAB9D84-C456-4F79-A86E-83FD77A2DE06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D40166A-11BE-4490-81F5-4AAAB0F68467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9A7E718C-CDCE-4C69-8E18-4E39DD051908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D64EB1E9-58B0-4334-85C8-3BE7A99B0A3C}"/>
              </a:ext>
            </a:extLst>
          </p:cNvPr>
          <p:cNvGrpSpPr/>
          <p:nvPr/>
        </p:nvGrpSpPr>
        <p:grpSpPr>
          <a:xfrm rot="2798936">
            <a:off x="4549488" y="1673123"/>
            <a:ext cx="527930" cy="3962"/>
            <a:chOff x="3953341" y="3005433"/>
            <a:chExt cx="527930" cy="3962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BF04569-82B4-47DE-A1F9-804B2C24A48A}"/>
                </a:ext>
              </a:extLst>
            </p:cNvPr>
            <p:cNvCxnSpPr/>
            <p:nvPr/>
          </p:nvCxnSpPr>
          <p:spPr>
            <a:xfrm flipH="1">
              <a:off x="4389831" y="3009395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9A496E11-9CE3-4852-9599-BB5C180EF7AA}"/>
                </a:ext>
              </a:extLst>
            </p:cNvPr>
            <p:cNvCxnSpPr/>
            <p:nvPr/>
          </p:nvCxnSpPr>
          <p:spPr>
            <a:xfrm flipH="1">
              <a:off x="4259389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973AFB96-9FA4-4134-BE91-7081A6676FB2}"/>
                </a:ext>
              </a:extLst>
            </p:cNvPr>
            <p:cNvCxnSpPr/>
            <p:nvPr/>
          </p:nvCxnSpPr>
          <p:spPr>
            <a:xfrm flipH="1">
              <a:off x="4108866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4F51A878-6542-4356-BF55-E9D80CE72583}"/>
                </a:ext>
              </a:extLst>
            </p:cNvPr>
            <p:cNvCxnSpPr/>
            <p:nvPr/>
          </p:nvCxnSpPr>
          <p:spPr>
            <a:xfrm flipH="1">
              <a:off x="3953341" y="3005433"/>
              <a:ext cx="914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D226BA10-7041-432E-865D-6C6155C23447}"/>
              </a:ext>
            </a:extLst>
          </p:cNvPr>
          <p:cNvGrpSpPr/>
          <p:nvPr/>
        </p:nvGrpSpPr>
        <p:grpSpPr>
          <a:xfrm>
            <a:off x="3382919" y="4746938"/>
            <a:ext cx="1717963" cy="1673724"/>
            <a:chOff x="3382919" y="4746938"/>
            <a:chExt cx="1717963" cy="1673724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78A9C2F-FFAD-4E17-9FB9-EE20981613AC}"/>
                </a:ext>
              </a:extLst>
            </p:cNvPr>
            <p:cNvSpPr/>
            <p:nvPr/>
          </p:nvSpPr>
          <p:spPr>
            <a:xfrm>
              <a:off x="3382919" y="4746938"/>
              <a:ext cx="1717963" cy="16737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Vetores de Ícone Do Vetor Do Acordo Do Parceiro De Negócio Da Agitação Da  Mão Negócio Da Parceria E Sinal Do Aperto De Mão Da Equipe Da Amizade e  mais imagens de">
              <a:extLst>
                <a:ext uri="{FF2B5EF4-FFF2-40B4-BE49-F238E27FC236}">
                  <a16:creationId xmlns:a16="http://schemas.microsoft.com/office/drawing/2014/main" id="{36319D07-CB1C-4648-A4C6-59EB39990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559" y="5254353"/>
              <a:ext cx="1221846" cy="7326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Empresa Icon Png Transparent Images Free – Free PNG Images Vector, PSD,  Clipart, Templates">
            <a:extLst>
              <a:ext uri="{FF2B5EF4-FFF2-40B4-BE49-F238E27FC236}">
                <a16:creationId xmlns:a16="http://schemas.microsoft.com/office/drawing/2014/main" id="{A0F1CE87-659B-4D87-9F91-F8005087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31" y="2592153"/>
            <a:ext cx="1054163" cy="10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Desenvolvimento, ideias Livre de Graphics design Icons Pack">
            <a:extLst>
              <a:ext uri="{FF2B5EF4-FFF2-40B4-BE49-F238E27FC236}">
                <a16:creationId xmlns:a16="http://schemas.microsoft.com/office/drawing/2014/main" id="{1D22E359-1FD8-4EC6-8937-24C1B123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43" y="383160"/>
            <a:ext cx="1111556" cy="11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2889F0D3-3A91-4E95-BBB1-626A1C17F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69" y="2635945"/>
            <a:ext cx="986411" cy="986411"/>
          </a:xfrm>
          <a:prstGeom prst="rect">
            <a:avLst/>
          </a:prstGeom>
        </p:spPr>
      </p:pic>
      <p:pic>
        <p:nvPicPr>
          <p:cNvPr id="1034" name="Picture 10" descr="ícone Os usuarios, grupo de pessoas, os clientes, os clientes Livre de Mini  Icon Set General">
            <a:extLst>
              <a:ext uri="{FF2B5EF4-FFF2-40B4-BE49-F238E27FC236}">
                <a16:creationId xmlns:a16="http://schemas.microsoft.com/office/drawing/2014/main" id="{A48F33FF-7EA8-4E8A-AAF8-A432F8BC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42" y="4827745"/>
            <a:ext cx="1431098" cy="143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ícones Do Computador, Sistemas Operacionais, Símbolo png transparente grátis">
            <a:extLst>
              <a:ext uri="{FF2B5EF4-FFF2-40B4-BE49-F238E27FC236}">
                <a16:creationId xmlns:a16="http://schemas.microsoft.com/office/drawing/2014/main" id="{73CA88F4-B42E-45DD-B37A-9784116A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86" y="351011"/>
            <a:ext cx="1123604" cy="112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16F987A-EB32-4C80-B24C-76376C4CF9AA}"/>
              </a:ext>
            </a:extLst>
          </p:cNvPr>
          <p:cNvGrpSpPr/>
          <p:nvPr/>
        </p:nvGrpSpPr>
        <p:grpSpPr>
          <a:xfrm>
            <a:off x="4914072" y="1889396"/>
            <a:ext cx="2257315" cy="2257315"/>
            <a:chOff x="4914072" y="1889396"/>
            <a:chExt cx="2257315" cy="2257315"/>
          </a:xfrm>
        </p:grpSpPr>
        <p:pic>
          <p:nvPicPr>
            <p:cNvPr id="1040" name="Picture 16" descr="Free Icon | Smartphone">
              <a:extLst>
                <a:ext uri="{FF2B5EF4-FFF2-40B4-BE49-F238E27FC236}">
                  <a16:creationId xmlns:a16="http://schemas.microsoft.com/office/drawing/2014/main" id="{7D6655A4-D0E1-49C0-9DEB-F1A0791D6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072" y="1889396"/>
              <a:ext cx="2257315" cy="2257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Dog - Free animals icons">
              <a:extLst>
                <a:ext uri="{FF2B5EF4-FFF2-40B4-BE49-F238E27FC236}">
                  <a16:creationId xmlns:a16="http://schemas.microsoft.com/office/drawing/2014/main" id="{B94C986D-1AF3-424A-823A-6419906BB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007" y="2592153"/>
              <a:ext cx="1005117" cy="100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5512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Cabral Dos Santos</dc:creator>
  <cp:lastModifiedBy>Lucas Cabral Dos Santos</cp:lastModifiedBy>
  <cp:revision>1</cp:revision>
  <dcterms:created xsi:type="dcterms:W3CDTF">2021-09-05T20:54:43Z</dcterms:created>
  <dcterms:modified xsi:type="dcterms:W3CDTF">2021-09-05T20:55:16Z</dcterms:modified>
</cp:coreProperties>
</file>