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11309350" cx="20104100"/>
  <p:notesSz cx="20104100" cy="11309350"/>
  <p:embeddedFontLst>
    <p:embeddedFont>
      <p:font typeface="Montserrat"/>
      <p:regular r:id="rId17"/>
      <p:bold r:id="rId18"/>
      <p:italic r:id="rId19"/>
      <p:boldItalic r:id="rId20"/>
    </p:embeddedFont>
    <p:embeddedFont>
      <p:font typeface="Montserrat Light"/>
      <p:regular r:id="rId21"/>
      <p:bold r:id="rId22"/>
      <p:italic r:id="rId23"/>
      <p:boldItalic r:id="rId24"/>
    </p:embeddedFont>
    <p:embeddedFont>
      <p:font typeface="Montserrat ExtraBold"/>
      <p:bold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7" roundtripDataSignature="AMtx7mgrh3fXJvf4ZzfJ8IHM8puFdaLI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22" Type="http://schemas.openxmlformats.org/officeDocument/2006/relationships/font" Target="fonts/MontserratLight-bold.fntdata"/><Relationship Id="rId21" Type="http://schemas.openxmlformats.org/officeDocument/2006/relationships/font" Target="fonts/MontserratLight-regular.fntdata"/><Relationship Id="rId24" Type="http://schemas.openxmlformats.org/officeDocument/2006/relationships/font" Target="fonts/MontserratLight-boldItalic.fntdata"/><Relationship Id="rId23" Type="http://schemas.openxmlformats.org/officeDocument/2006/relationships/font" Target="fonts/MontserratLigh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ExtraBold-boldItalic.fntdata"/><Relationship Id="rId25" Type="http://schemas.openxmlformats.org/officeDocument/2006/relationships/font" Target="fonts/MontserratExtraBold-bold.fntdata"/><Relationship Id="rId27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1.xml"/><Relationship Id="rId19" Type="http://schemas.openxmlformats.org/officeDocument/2006/relationships/font" Target="fonts/Montserrat-italic.fntdata"/><Relationship Id="rId18" Type="http://schemas.openxmlformats.org/officeDocument/2006/relationships/font" Target="fonts/Montserra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351350" y="848200"/>
            <a:ext cx="13403400" cy="4241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:notes"/>
          <p:cNvSpPr txBox="1"/>
          <p:nvPr>
            <p:ph idx="1" type="body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9" name="Google Shape;49;p1:notes"/>
          <p:cNvSpPr/>
          <p:nvPr>
            <p:ph idx="2" type="sldImg"/>
          </p:nvPr>
        </p:nvSpPr>
        <p:spPr>
          <a:xfrm>
            <a:off x="6283325" y="847725"/>
            <a:ext cx="7539038" cy="4241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g1dc59de9dcf_0_610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78" name="Google Shape;878;g1dc59de9dcf_0_610:notes"/>
          <p:cNvSpPr/>
          <p:nvPr>
            <p:ph idx="2" type="sldImg"/>
          </p:nvPr>
        </p:nvSpPr>
        <p:spPr>
          <a:xfrm>
            <a:off x="6283325" y="847725"/>
            <a:ext cx="7539000" cy="4241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5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p7:notes"/>
          <p:cNvSpPr txBox="1"/>
          <p:nvPr>
            <p:ph idx="1" type="body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77" name="Google Shape;977;p7:notes"/>
          <p:cNvSpPr/>
          <p:nvPr>
            <p:ph idx="2" type="sldImg"/>
          </p:nvPr>
        </p:nvSpPr>
        <p:spPr>
          <a:xfrm>
            <a:off x="6283325" y="847725"/>
            <a:ext cx="7539038" cy="4241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3" name="Google Shape;83;p2:notes"/>
          <p:cNvSpPr/>
          <p:nvPr>
            <p:ph idx="2" type="sldImg"/>
          </p:nvPr>
        </p:nvSpPr>
        <p:spPr>
          <a:xfrm>
            <a:off x="6283325" y="847725"/>
            <a:ext cx="7539038" cy="4241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3" name="Google Shape;183;p4:notes"/>
          <p:cNvSpPr/>
          <p:nvPr>
            <p:ph idx="2" type="sldImg"/>
          </p:nvPr>
        </p:nvSpPr>
        <p:spPr>
          <a:xfrm>
            <a:off x="6283325" y="847725"/>
            <a:ext cx="7539000" cy="4241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5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4" name="Google Shape;284;p5:notes"/>
          <p:cNvSpPr/>
          <p:nvPr>
            <p:ph idx="2" type="sldImg"/>
          </p:nvPr>
        </p:nvSpPr>
        <p:spPr>
          <a:xfrm>
            <a:off x="6283325" y="847725"/>
            <a:ext cx="7539000" cy="4241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1dc59de9dcf_0_110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83" name="Google Shape;383;g1dc59de9dcf_0_110:notes"/>
          <p:cNvSpPr/>
          <p:nvPr>
            <p:ph idx="2" type="sldImg"/>
          </p:nvPr>
        </p:nvSpPr>
        <p:spPr>
          <a:xfrm>
            <a:off x="6283325" y="847725"/>
            <a:ext cx="7539000" cy="4241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1dc59de9dcf_0_211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82" name="Google Shape;482;g1dc59de9dcf_0_211:notes"/>
          <p:cNvSpPr/>
          <p:nvPr>
            <p:ph idx="2" type="sldImg"/>
          </p:nvPr>
        </p:nvSpPr>
        <p:spPr>
          <a:xfrm>
            <a:off x="6283325" y="847725"/>
            <a:ext cx="7539000" cy="4241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1dc59de9dcf_0_311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81" name="Google Shape;581;g1dc59de9dcf_0_311:notes"/>
          <p:cNvSpPr/>
          <p:nvPr>
            <p:ph idx="2" type="sldImg"/>
          </p:nvPr>
        </p:nvSpPr>
        <p:spPr>
          <a:xfrm>
            <a:off x="6283325" y="847725"/>
            <a:ext cx="7539000" cy="4241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1dc59de9dcf_0_411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80" name="Google Shape;680;g1dc59de9dcf_0_411:notes"/>
          <p:cNvSpPr/>
          <p:nvPr>
            <p:ph idx="2" type="sldImg"/>
          </p:nvPr>
        </p:nvSpPr>
        <p:spPr>
          <a:xfrm>
            <a:off x="6283325" y="847725"/>
            <a:ext cx="7539000" cy="4241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g1dc59de9dcf_0_511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79" name="Google Shape;779;g1dc59de9dcf_0_511:notes"/>
          <p:cNvSpPr/>
          <p:nvPr>
            <p:ph idx="2" type="sldImg"/>
          </p:nvPr>
        </p:nvSpPr>
        <p:spPr>
          <a:xfrm>
            <a:off x="6283325" y="847725"/>
            <a:ext cx="7539000" cy="4241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/>
          <p:nvPr>
            <p:ph idx="11" type="ftr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9"/>
          <p:cNvSpPr txBox="1"/>
          <p:nvPr>
            <p:ph idx="10" type="dt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9"/>
          <p:cNvSpPr txBox="1"/>
          <p:nvPr>
            <p:ph idx="12" type="sldNum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>
  <p:cSld name="Title Only">
    <p:bg>
      <p:bgPr>
        <a:solidFill>
          <a:schemeClr val="lt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"/>
          <p:cNvSpPr/>
          <p:nvPr/>
        </p:nvSpPr>
        <p:spPr>
          <a:xfrm>
            <a:off x="0" y="0"/>
            <a:ext cx="20104100" cy="11151870"/>
          </a:xfrm>
          <a:custGeom>
            <a:rect b="b" l="l" r="r" t="t"/>
            <a:pathLst>
              <a:path extrusionOk="0" h="11151870" w="20104100">
                <a:moveTo>
                  <a:pt x="0" y="11151492"/>
                </a:moveTo>
                <a:lnTo>
                  <a:pt x="20104099" y="11151492"/>
                </a:lnTo>
                <a:lnTo>
                  <a:pt x="20104099" y="0"/>
                </a:lnTo>
                <a:lnTo>
                  <a:pt x="0" y="0"/>
                </a:lnTo>
                <a:lnTo>
                  <a:pt x="0" y="11151492"/>
                </a:lnTo>
                <a:close/>
              </a:path>
            </a:pathLst>
          </a:custGeom>
          <a:solidFill>
            <a:srgbClr val="1A1A1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0"/>
          <p:cNvSpPr txBox="1"/>
          <p:nvPr>
            <p:ph type="title"/>
          </p:nvPr>
        </p:nvSpPr>
        <p:spPr>
          <a:xfrm>
            <a:off x="2145691" y="1020182"/>
            <a:ext cx="15812717" cy="30105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100">
                <a:solidFill>
                  <a:srgbClr val="33333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0"/>
          <p:cNvSpPr txBox="1"/>
          <p:nvPr>
            <p:ph idx="11" type="ftr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0" type="dt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2" type="sldNum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1"/>
          <p:cNvSpPr txBox="1"/>
          <p:nvPr>
            <p:ph type="title"/>
          </p:nvPr>
        </p:nvSpPr>
        <p:spPr>
          <a:xfrm>
            <a:off x="2145691" y="1020182"/>
            <a:ext cx="15812717" cy="30105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100">
                <a:solidFill>
                  <a:srgbClr val="33333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1"/>
          <p:cNvSpPr txBox="1"/>
          <p:nvPr>
            <p:ph idx="1" type="body"/>
          </p:nvPr>
        </p:nvSpPr>
        <p:spPr>
          <a:xfrm>
            <a:off x="8756861" y="2375171"/>
            <a:ext cx="10305415" cy="522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>
                <a:solidFill>
                  <a:srgbClr val="4D4D4D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1"/>
          <p:cNvSpPr txBox="1"/>
          <p:nvPr>
            <p:ph idx="11" type="ftr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0" type="dt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1"/>
          <p:cNvSpPr txBox="1"/>
          <p:nvPr>
            <p:ph idx="12" type="sldNum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showMasterSp="0">
  <p:cSld name="Two Content">
    <p:bg>
      <p:bgPr>
        <a:solidFill>
          <a:schemeClr val="lt1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2"/>
          <p:cNvSpPr/>
          <p:nvPr/>
        </p:nvSpPr>
        <p:spPr>
          <a:xfrm>
            <a:off x="10052050" y="0"/>
            <a:ext cx="10052050" cy="11151870"/>
          </a:xfrm>
          <a:custGeom>
            <a:rect b="b" l="l" r="r" t="t"/>
            <a:pathLst>
              <a:path extrusionOk="0" h="11151870" w="10052050">
                <a:moveTo>
                  <a:pt x="0" y="11151492"/>
                </a:moveTo>
                <a:lnTo>
                  <a:pt x="10052039" y="11151492"/>
                </a:lnTo>
                <a:lnTo>
                  <a:pt x="10052039" y="0"/>
                </a:lnTo>
                <a:lnTo>
                  <a:pt x="0" y="0"/>
                </a:lnTo>
                <a:lnTo>
                  <a:pt x="0" y="11151492"/>
                </a:lnTo>
                <a:close/>
              </a:path>
            </a:pathLst>
          </a:custGeom>
          <a:solidFill>
            <a:srgbClr val="1A1A1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12"/>
          <p:cNvSpPr/>
          <p:nvPr/>
        </p:nvSpPr>
        <p:spPr>
          <a:xfrm>
            <a:off x="1047151" y="9319087"/>
            <a:ext cx="3693160" cy="942975"/>
          </a:xfrm>
          <a:custGeom>
            <a:rect b="b" l="l" r="r" t="t"/>
            <a:pathLst>
              <a:path extrusionOk="0" h="942975" w="3693160">
                <a:moveTo>
                  <a:pt x="3692945" y="0"/>
                </a:moveTo>
                <a:lnTo>
                  <a:pt x="0" y="0"/>
                </a:lnTo>
                <a:lnTo>
                  <a:pt x="0" y="942379"/>
                </a:lnTo>
                <a:lnTo>
                  <a:pt x="3692945" y="942379"/>
                </a:lnTo>
                <a:lnTo>
                  <a:pt x="3692945" y="0"/>
                </a:lnTo>
                <a:close/>
              </a:path>
            </a:pathLst>
          </a:custGeom>
          <a:solidFill>
            <a:srgbClr val="E2101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12"/>
          <p:cNvSpPr/>
          <p:nvPr/>
        </p:nvSpPr>
        <p:spPr>
          <a:xfrm>
            <a:off x="1047076" y="9439611"/>
            <a:ext cx="3693160" cy="700405"/>
          </a:xfrm>
          <a:custGeom>
            <a:rect b="b" l="l" r="r" t="t"/>
            <a:pathLst>
              <a:path extrusionOk="0" h="700404" w="3693160">
                <a:moveTo>
                  <a:pt x="198361" y="660984"/>
                </a:moveTo>
                <a:lnTo>
                  <a:pt x="0" y="660984"/>
                </a:lnTo>
                <a:lnTo>
                  <a:pt x="0" y="685812"/>
                </a:lnTo>
                <a:lnTo>
                  <a:pt x="198361" y="685812"/>
                </a:lnTo>
                <a:lnTo>
                  <a:pt x="198361" y="660984"/>
                </a:lnTo>
                <a:close/>
              </a:path>
              <a:path extrusionOk="0" h="700404" w="3693160">
                <a:moveTo>
                  <a:pt x="198361" y="502246"/>
                </a:moveTo>
                <a:lnTo>
                  <a:pt x="0" y="502246"/>
                </a:lnTo>
                <a:lnTo>
                  <a:pt x="0" y="527050"/>
                </a:lnTo>
                <a:lnTo>
                  <a:pt x="198361" y="527050"/>
                </a:lnTo>
                <a:lnTo>
                  <a:pt x="198361" y="502246"/>
                </a:lnTo>
                <a:close/>
              </a:path>
              <a:path extrusionOk="0" h="700404" w="3693160">
                <a:moveTo>
                  <a:pt x="198361" y="337553"/>
                </a:moveTo>
                <a:lnTo>
                  <a:pt x="0" y="337553"/>
                </a:lnTo>
                <a:lnTo>
                  <a:pt x="0" y="362356"/>
                </a:lnTo>
                <a:lnTo>
                  <a:pt x="198361" y="362356"/>
                </a:lnTo>
                <a:lnTo>
                  <a:pt x="198361" y="337553"/>
                </a:lnTo>
                <a:close/>
              </a:path>
              <a:path extrusionOk="0" h="700404" w="3693160">
                <a:moveTo>
                  <a:pt x="198361" y="175056"/>
                </a:moveTo>
                <a:lnTo>
                  <a:pt x="0" y="175056"/>
                </a:lnTo>
                <a:lnTo>
                  <a:pt x="0" y="199898"/>
                </a:lnTo>
                <a:lnTo>
                  <a:pt x="198361" y="199898"/>
                </a:lnTo>
                <a:lnTo>
                  <a:pt x="198361" y="175056"/>
                </a:lnTo>
                <a:close/>
              </a:path>
              <a:path extrusionOk="0" h="700404" w="3693160">
                <a:moveTo>
                  <a:pt x="198361" y="16802"/>
                </a:moveTo>
                <a:lnTo>
                  <a:pt x="0" y="16802"/>
                </a:lnTo>
                <a:lnTo>
                  <a:pt x="0" y="41592"/>
                </a:lnTo>
                <a:lnTo>
                  <a:pt x="198361" y="41592"/>
                </a:lnTo>
                <a:lnTo>
                  <a:pt x="198361" y="16802"/>
                </a:lnTo>
                <a:close/>
              </a:path>
              <a:path extrusionOk="0" h="700404" w="3693160">
                <a:moveTo>
                  <a:pt x="908532" y="161366"/>
                </a:moveTo>
                <a:lnTo>
                  <a:pt x="905624" y="119291"/>
                </a:lnTo>
                <a:lnTo>
                  <a:pt x="870216" y="56515"/>
                </a:lnTo>
                <a:lnTo>
                  <a:pt x="804735" y="18783"/>
                </a:lnTo>
                <a:lnTo>
                  <a:pt x="764209" y="8001"/>
                </a:lnTo>
                <a:lnTo>
                  <a:pt x="720382" y="1917"/>
                </a:lnTo>
                <a:lnTo>
                  <a:pt x="674649" y="0"/>
                </a:lnTo>
                <a:lnTo>
                  <a:pt x="627659" y="1714"/>
                </a:lnTo>
                <a:lnTo>
                  <a:pt x="580986" y="7264"/>
                </a:lnTo>
                <a:lnTo>
                  <a:pt x="535622" y="17233"/>
                </a:lnTo>
                <a:lnTo>
                  <a:pt x="492493" y="32219"/>
                </a:lnTo>
                <a:lnTo>
                  <a:pt x="452564" y="52793"/>
                </a:lnTo>
                <a:lnTo>
                  <a:pt x="416788" y="79565"/>
                </a:lnTo>
                <a:lnTo>
                  <a:pt x="386118" y="113106"/>
                </a:lnTo>
                <a:lnTo>
                  <a:pt x="361518" y="154025"/>
                </a:lnTo>
                <a:lnTo>
                  <a:pt x="343941" y="202895"/>
                </a:lnTo>
                <a:lnTo>
                  <a:pt x="339204" y="254914"/>
                </a:lnTo>
                <a:lnTo>
                  <a:pt x="348361" y="300837"/>
                </a:lnTo>
                <a:lnTo>
                  <a:pt x="371944" y="338747"/>
                </a:lnTo>
                <a:lnTo>
                  <a:pt x="410476" y="366712"/>
                </a:lnTo>
                <a:lnTo>
                  <a:pt x="460273" y="387235"/>
                </a:lnTo>
                <a:lnTo>
                  <a:pt x="508939" y="402196"/>
                </a:lnTo>
                <a:lnTo>
                  <a:pt x="594944" y="424522"/>
                </a:lnTo>
                <a:lnTo>
                  <a:pt x="628256" y="436435"/>
                </a:lnTo>
                <a:lnTo>
                  <a:pt x="652462" y="451904"/>
                </a:lnTo>
                <a:lnTo>
                  <a:pt x="665543" y="473189"/>
                </a:lnTo>
                <a:lnTo>
                  <a:pt x="665505" y="502577"/>
                </a:lnTo>
                <a:lnTo>
                  <a:pt x="650049" y="531901"/>
                </a:lnTo>
                <a:lnTo>
                  <a:pt x="622071" y="552831"/>
                </a:lnTo>
                <a:lnTo>
                  <a:pt x="587806" y="565391"/>
                </a:lnTo>
                <a:lnTo>
                  <a:pt x="553504" y="569569"/>
                </a:lnTo>
                <a:lnTo>
                  <a:pt x="508876" y="563206"/>
                </a:lnTo>
                <a:lnTo>
                  <a:pt x="477113" y="544449"/>
                </a:lnTo>
                <a:lnTo>
                  <a:pt x="460578" y="513829"/>
                </a:lnTo>
                <a:lnTo>
                  <a:pt x="461683" y="471868"/>
                </a:lnTo>
                <a:lnTo>
                  <a:pt x="275539" y="471868"/>
                </a:lnTo>
                <a:lnTo>
                  <a:pt x="269443" y="527735"/>
                </a:lnTo>
                <a:lnTo>
                  <a:pt x="274370" y="574230"/>
                </a:lnTo>
                <a:lnTo>
                  <a:pt x="289229" y="612101"/>
                </a:lnTo>
                <a:lnTo>
                  <a:pt x="312877" y="642086"/>
                </a:lnTo>
                <a:lnTo>
                  <a:pt x="344220" y="664946"/>
                </a:lnTo>
                <a:lnTo>
                  <a:pt x="382117" y="681431"/>
                </a:lnTo>
                <a:lnTo>
                  <a:pt x="425475" y="692277"/>
                </a:lnTo>
                <a:lnTo>
                  <a:pt x="473151" y="698233"/>
                </a:lnTo>
                <a:lnTo>
                  <a:pt x="524052" y="700049"/>
                </a:lnTo>
                <a:lnTo>
                  <a:pt x="575627" y="697547"/>
                </a:lnTo>
                <a:lnTo>
                  <a:pt x="626084" y="690016"/>
                </a:lnTo>
                <a:lnTo>
                  <a:pt x="674420" y="677392"/>
                </a:lnTo>
                <a:lnTo>
                  <a:pt x="719620" y="659612"/>
                </a:lnTo>
                <a:lnTo>
                  <a:pt x="760679" y="636625"/>
                </a:lnTo>
                <a:lnTo>
                  <a:pt x="796582" y="608368"/>
                </a:lnTo>
                <a:lnTo>
                  <a:pt x="826350" y="574789"/>
                </a:lnTo>
                <a:lnTo>
                  <a:pt x="829373" y="569569"/>
                </a:lnTo>
                <a:lnTo>
                  <a:pt x="848956" y="535825"/>
                </a:lnTo>
                <a:lnTo>
                  <a:pt x="863409" y="491413"/>
                </a:lnTo>
                <a:lnTo>
                  <a:pt x="869188" y="436968"/>
                </a:lnTo>
                <a:lnTo>
                  <a:pt x="862253" y="393585"/>
                </a:lnTo>
                <a:lnTo>
                  <a:pt x="844715" y="359727"/>
                </a:lnTo>
                <a:lnTo>
                  <a:pt x="786193" y="314401"/>
                </a:lnTo>
                <a:lnTo>
                  <a:pt x="749401" y="299821"/>
                </a:lnTo>
                <a:lnTo>
                  <a:pt x="710374" y="288569"/>
                </a:lnTo>
                <a:lnTo>
                  <a:pt x="634009" y="269887"/>
                </a:lnTo>
                <a:lnTo>
                  <a:pt x="598487" y="259118"/>
                </a:lnTo>
                <a:lnTo>
                  <a:pt x="566508" y="244424"/>
                </a:lnTo>
                <a:lnTo>
                  <a:pt x="545211" y="222923"/>
                </a:lnTo>
                <a:lnTo>
                  <a:pt x="541718" y="191719"/>
                </a:lnTo>
                <a:lnTo>
                  <a:pt x="553250" y="167982"/>
                </a:lnTo>
                <a:lnTo>
                  <a:pt x="574865" y="148437"/>
                </a:lnTo>
                <a:lnTo>
                  <a:pt x="603186" y="135178"/>
                </a:lnTo>
                <a:lnTo>
                  <a:pt x="634784" y="130302"/>
                </a:lnTo>
                <a:lnTo>
                  <a:pt x="656831" y="131686"/>
                </a:lnTo>
                <a:lnTo>
                  <a:pt x="701929" y="151726"/>
                </a:lnTo>
                <a:lnTo>
                  <a:pt x="716407" y="192938"/>
                </a:lnTo>
                <a:lnTo>
                  <a:pt x="713600" y="211264"/>
                </a:lnTo>
                <a:lnTo>
                  <a:pt x="899718" y="211264"/>
                </a:lnTo>
                <a:lnTo>
                  <a:pt x="908532" y="161366"/>
                </a:lnTo>
                <a:close/>
              </a:path>
              <a:path extrusionOk="0" h="700404" w="3693160">
                <a:moveTo>
                  <a:pt x="1580984" y="13944"/>
                </a:moveTo>
                <a:lnTo>
                  <a:pt x="1069111" y="13944"/>
                </a:lnTo>
                <a:lnTo>
                  <a:pt x="926261" y="685939"/>
                </a:lnTo>
                <a:lnTo>
                  <a:pt x="1438148" y="685939"/>
                </a:lnTo>
                <a:lnTo>
                  <a:pt x="1465910" y="555612"/>
                </a:lnTo>
                <a:lnTo>
                  <a:pt x="1140142" y="555612"/>
                </a:lnTo>
                <a:lnTo>
                  <a:pt x="1170393" y="413207"/>
                </a:lnTo>
                <a:lnTo>
                  <a:pt x="1470088" y="413207"/>
                </a:lnTo>
                <a:lnTo>
                  <a:pt x="1497685" y="282968"/>
                </a:lnTo>
                <a:lnTo>
                  <a:pt x="1198003" y="282968"/>
                </a:lnTo>
                <a:lnTo>
                  <a:pt x="1227467" y="144246"/>
                </a:lnTo>
                <a:lnTo>
                  <a:pt x="1553235" y="144246"/>
                </a:lnTo>
                <a:lnTo>
                  <a:pt x="1580984" y="13944"/>
                </a:lnTo>
                <a:close/>
              </a:path>
              <a:path extrusionOk="0" h="700404" w="3693160">
                <a:moveTo>
                  <a:pt x="2341372" y="13944"/>
                </a:moveTo>
                <a:lnTo>
                  <a:pt x="2173846" y="13944"/>
                </a:lnTo>
                <a:lnTo>
                  <a:pt x="2067737" y="512787"/>
                </a:lnTo>
                <a:lnTo>
                  <a:pt x="2065578" y="514692"/>
                </a:lnTo>
                <a:lnTo>
                  <a:pt x="1984082" y="171284"/>
                </a:lnTo>
                <a:lnTo>
                  <a:pt x="1946744" y="13944"/>
                </a:lnTo>
                <a:lnTo>
                  <a:pt x="1686153" y="13944"/>
                </a:lnTo>
                <a:lnTo>
                  <a:pt x="1543291" y="685939"/>
                </a:lnTo>
                <a:lnTo>
                  <a:pt x="1710829" y="685939"/>
                </a:lnTo>
                <a:lnTo>
                  <a:pt x="1820202" y="171284"/>
                </a:lnTo>
                <a:lnTo>
                  <a:pt x="1822056" y="171284"/>
                </a:lnTo>
                <a:lnTo>
                  <a:pt x="1940699" y="685939"/>
                </a:lnTo>
                <a:lnTo>
                  <a:pt x="2198522" y="685939"/>
                </a:lnTo>
                <a:lnTo>
                  <a:pt x="2234920" y="514692"/>
                </a:lnTo>
                <a:lnTo>
                  <a:pt x="2341372" y="13944"/>
                </a:lnTo>
                <a:close/>
              </a:path>
              <a:path extrusionOk="0" h="700404" w="3693160">
                <a:moveTo>
                  <a:pt x="3024975" y="685939"/>
                </a:moveTo>
                <a:lnTo>
                  <a:pt x="3001073" y="554697"/>
                </a:lnTo>
                <a:lnTo>
                  <a:pt x="2977350" y="424408"/>
                </a:lnTo>
                <a:lnTo>
                  <a:pt x="2926486" y="145161"/>
                </a:lnTo>
                <a:lnTo>
                  <a:pt x="2902585" y="13944"/>
                </a:lnTo>
                <a:lnTo>
                  <a:pt x="2779890" y="13944"/>
                </a:lnTo>
                <a:lnTo>
                  <a:pt x="2779890" y="424408"/>
                </a:lnTo>
                <a:lnTo>
                  <a:pt x="2600274" y="424408"/>
                </a:lnTo>
                <a:lnTo>
                  <a:pt x="2750870" y="145161"/>
                </a:lnTo>
                <a:lnTo>
                  <a:pt x="2753652" y="145161"/>
                </a:lnTo>
                <a:lnTo>
                  <a:pt x="2779890" y="424408"/>
                </a:lnTo>
                <a:lnTo>
                  <a:pt x="2779890" y="13944"/>
                </a:lnTo>
                <a:lnTo>
                  <a:pt x="2675496" y="13944"/>
                </a:lnTo>
                <a:lnTo>
                  <a:pt x="2267356" y="685939"/>
                </a:lnTo>
                <a:lnTo>
                  <a:pt x="2453525" y="685939"/>
                </a:lnTo>
                <a:lnTo>
                  <a:pt x="2525179" y="554697"/>
                </a:lnTo>
                <a:lnTo>
                  <a:pt x="2797886" y="554697"/>
                </a:lnTo>
                <a:lnTo>
                  <a:pt x="2814637" y="685939"/>
                </a:lnTo>
                <a:lnTo>
                  <a:pt x="3024975" y="685939"/>
                </a:lnTo>
                <a:close/>
              </a:path>
              <a:path extrusionOk="0" h="700404" w="3693160">
                <a:moveTo>
                  <a:pt x="3424682" y="13944"/>
                </a:moveTo>
                <a:lnTo>
                  <a:pt x="3238550" y="13944"/>
                </a:lnTo>
                <a:lnTo>
                  <a:pt x="3095675" y="685939"/>
                </a:lnTo>
                <a:lnTo>
                  <a:pt x="3281845" y="685939"/>
                </a:lnTo>
                <a:lnTo>
                  <a:pt x="3424682" y="13944"/>
                </a:lnTo>
                <a:close/>
              </a:path>
              <a:path extrusionOk="0" h="700404" w="3693160">
                <a:moveTo>
                  <a:pt x="3692931" y="660984"/>
                </a:moveTo>
                <a:lnTo>
                  <a:pt x="3494582" y="660984"/>
                </a:lnTo>
                <a:lnTo>
                  <a:pt x="3494582" y="685812"/>
                </a:lnTo>
                <a:lnTo>
                  <a:pt x="3692931" y="685812"/>
                </a:lnTo>
                <a:lnTo>
                  <a:pt x="3692931" y="660984"/>
                </a:lnTo>
                <a:close/>
              </a:path>
              <a:path extrusionOk="0" h="700404" w="3693160">
                <a:moveTo>
                  <a:pt x="3692931" y="502246"/>
                </a:moveTo>
                <a:lnTo>
                  <a:pt x="3494582" y="502246"/>
                </a:lnTo>
                <a:lnTo>
                  <a:pt x="3494582" y="527050"/>
                </a:lnTo>
                <a:lnTo>
                  <a:pt x="3692931" y="527050"/>
                </a:lnTo>
                <a:lnTo>
                  <a:pt x="3692931" y="502246"/>
                </a:lnTo>
                <a:close/>
              </a:path>
              <a:path extrusionOk="0" h="700404" w="3693160">
                <a:moveTo>
                  <a:pt x="3692931" y="337553"/>
                </a:moveTo>
                <a:lnTo>
                  <a:pt x="3494582" y="337553"/>
                </a:lnTo>
                <a:lnTo>
                  <a:pt x="3494582" y="362356"/>
                </a:lnTo>
                <a:lnTo>
                  <a:pt x="3692931" y="362356"/>
                </a:lnTo>
                <a:lnTo>
                  <a:pt x="3692931" y="337553"/>
                </a:lnTo>
                <a:close/>
              </a:path>
              <a:path extrusionOk="0" h="700404" w="3693160">
                <a:moveTo>
                  <a:pt x="3692931" y="175056"/>
                </a:moveTo>
                <a:lnTo>
                  <a:pt x="3494582" y="175056"/>
                </a:lnTo>
                <a:lnTo>
                  <a:pt x="3494582" y="199898"/>
                </a:lnTo>
                <a:lnTo>
                  <a:pt x="3692931" y="199898"/>
                </a:lnTo>
                <a:lnTo>
                  <a:pt x="3692931" y="175056"/>
                </a:lnTo>
                <a:close/>
              </a:path>
              <a:path extrusionOk="0" h="700404" w="3693160">
                <a:moveTo>
                  <a:pt x="3692931" y="16802"/>
                </a:moveTo>
                <a:lnTo>
                  <a:pt x="3494582" y="16802"/>
                </a:lnTo>
                <a:lnTo>
                  <a:pt x="3494582" y="41592"/>
                </a:lnTo>
                <a:lnTo>
                  <a:pt x="3692931" y="41592"/>
                </a:lnTo>
                <a:lnTo>
                  <a:pt x="3692931" y="1680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12"/>
          <p:cNvSpPr/>
          <p:nvPr/>
        </p:nvSpPr>
        <p:spPr>
          <a:xfrm>
            <a:off x="0" y="11151492"/>
            <a:ext cx="20104100" cy="157480"/>
          </a:xfrm>
          <a:custGeom>
            <a:rect b="b" l="l" r="r" t="t"/>
            <a:pathLst>
              <a:path extrusionOk="0" h="157479" w="20104100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" name="Google Shape;32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014353" y="1057130"/>
            <a:ext cx="3245974" cy="27224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014353" y="4303094"/>
            <a:ext cx="3245974" cy="27224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014353" y="7549068"/>
            <a:ext cx="3245974" cy="272243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12"/>
          <p:cNvSpPr txBox="1"/>
          <p:nvPr>
            <p:ph type="title"/>
          </p:nvPr>
        </p:nvSpPr>
        <p:spPr>
          <a:xfrm>
            <a:off x="2145691" y="1020182"/>
            <a:ext cx="15812717" cy="30105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100">
                <a:solidFill>
                  <a:srgbClr val="33333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2"/>
          <p:cNvSpPr txBox="1"/>
          <p:nvPr>
            <p:ph idx="1" type="body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2"/>
          <p:cNvSpPr txBox="1"/>
          <p:nvPr>
            <p:ph idx="2" type="body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2"/>
          <p:cNvSpPr txBox="1"/>
          <p:nvPr>
            <p:ph idx="11" type="ftr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2"/>
          <p:cNvSpPr txBox="1"/>
          <p:nvPr>
            <p:ph idx="10" type="dt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2"/>
          <p:cNvSpPr txBox="1"/>
          <p:nvPr>
            <p:ph idx="12" type="sldNum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/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3"/>
          <p:cNvSpPr txBox="1"/>
          <p:nvPr>
            <p:ph idx="1" type="subTitle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3"/>
          <p:cNvSpPr txBox="1"/>
          <p:nvPr>
            <p:ph idx="11" type="ftr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3"/>
          <p:cNvSpPr txBox="1"/>
          <p:nvPr>
            <p:ph idx="10" type="dt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3"/>
          <p:cNvSpPr txBox="1"/>
          <p:nvPr>
            <p:ph idx="12" type="sldNum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2145691" y="1020182"/>
            <a:ext cx="15812717" cy="30105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100" u="none" cap="none" strike="noStrike">
                <a:solidFill>
                  <a:srgbClr val="33333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8756861" y="2375171"/>
            <a:ext cx="10305415" cy="522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4D4D4D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1" type="ftr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8"/>
          <p:cNvSpPr txBox="1"/>
          <p:nvPr>
            <p:ph idx="10" type="dt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8"/>
          <p:cNvSpPr txBox="1"/>
          <p:nvPr>
            <p:ph idx="12" type="sldNum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Relationship Id="rId4" Type="http://schemas.openxmlformats.org/officeDocument/2006/relationships/hyperlink" Target="http://www.sp.senai.br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1"/>
          <p:cNvGrpSpPr/>
          <p:nvPr/>
        </p:nvGrpSpPr>
        <p:grpSpPr>
          <a:xfrm>
            <a:off x="0" y="0"/>
            <a:ext cx="20104100" cy="11308972"/>
            <a:chOff x="0" y="0"/>
            <a:chExt cx="20104100" cy="11308972"/>
          </a:xfrm>
        </p:grpSpPr>
        <p:pic>
          <p:nvPicPr>
            <p:cNvPr id="52" name="Google Shape;52;p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20104100" cy="113085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3" name="Google Shape;53;p1"/>
            <p:cNvSpPr/>
            <p:nvPr/>
          </p:nvSpPr>
          <p:spPr>
            <a:xfrm>
              <a:off x="6806190" y="4825978"/>
              <a:ext cx="6492240" cy="1656714"/>
            </a:xfrm>
            <a:custGeom>
              <a:rect b="b" l="l" r="r" t="t"/>
              <a:pathLst>
                <a:path extrusionOk="0" h="1656714" w="6492240">
                  <a:moveTo>
                    <a:pt x="6491833" y="0"/>
                  </a:moveTo>
                  <a:lnTo>
                    <a:pt x="0" y="0"/>
                  </a:lnTo>
                  <a:lnTo>
                    <a:pt x="0" y="1656609"/>
                  </a:lnTo>
                  <a:lnTo>
                    <a:pt x="6491833" y="1656609"/>
                  </a:lnTo>
                  <a:lnTo>
                    <a:pt x="6491833" y="0"/>
                  </a:lnTo>
                  <a:close/>
                </a:path>
              </a:pathLst>
            </a:custGeom>
            <a:solidFill>
              <a:srgbClr val="E2101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6806069" y="5037842"/>
              <a:ext cx="6492240" cy="1230630"/>
            </a:xfrm>
            <a:custGeom>
              <a:rect b="b" l="l" r="r" t="t"/>
              <a:pathLst>
                <a:path extrusionOk="0" h="1230629" w="6492240">
                  <a:moveTo>
                    <a:pt x="348691" y="1161948"/>
                  </a:moveTo>
                  <a:lnTo>
                    <a:pt x="0" y="1161948"/>
                  </a:lnTo>
                  <a:lnTo>
                    <a:pt x="0" y="1205585"/>
                  </a:lnTo>
                  <a:lnTo>
                    <a:pt x="348691" y="1205585"/>
                  </a:lnTo>
                  <a:lnTo>
                    <a:pt x="348691" y="1161948"/>
                  </a:lnTo>
                  <a:close/>
                </a:path>
                <a:path extrusionOk="0" h="1230629" w="6492240">
                  <a:moveTo>
                    <a:pt x="348691" y="882891"/>
                  </a:moveTo>
                  <a:lnTo>
                    <a:pt x="0" y="882891"/>
                  </a:lnTo>
                  <a:lnTo>
                    <a:pt x="0" y="926490"/>
                  </a:lnTo>
                  <a:lnTo>
                    <a:pt x="348691" y="926490"/>
                  </a:lnTo>
                  <a:lnTo>
                    <a:pt x="348691" y="882891"/>
                  </a:lnTo>
                  <a:close/>
                </a:path>
                <a:path extrusionOk="0" h="1230629" w="6492240">
                  <a:moveTo>
                    <a:pt x="348691" y="593369"/>
                  </a:moveTo>
                  <a:lnTo>
                    <a:pt x="0" y="593369"/>
                  </a:lnTo>
                  <a:lnTo>
                    <a:pt x="0" y="636981"/>
                  </a:lnTo>
                  <a:lnTo>
                    <a:pt x="348691" y="636981"/>
                  </a:lnTo>
                  <a:lnTo>
                    <a:pt x="348691" y="593369"/>
                  </a:lnTo>
                  <a:close/>
                </a:path>
                <a:path extrusionOk="0" h="1230629" w="6492240">
                  <a:moveTo>
                    <a:pt x="348691" y="307733"/>
                  </a:moveTo>
                  <a:lnTo>
                    <a:pt x="0" y="307733"/>
                  </a:lnTo>
                  <a:lnTo>
                    <a:pt x="0" y="351409"/>
                  </a:lnTo>
                  <a:lnTo>
                    <a:pt x="348691" y="351409"/>
                  </a:lnTo>
                  <a:lnTo>
                    <a:pt x="348691" y="307733"/>
                  </a:lnTo>
                  <a:close/>
                </a:path>
                <a:path extrusionOk="0" h="1230629" w="6492240">
                  <a:moveTo>
                    <a:pt x="348691" y="29514"/>
                  </a:moveTo>
                  <a:lnTo>
                    <a:pt x="0" y="29514"/>
                  </a:lnTo>
                  <a:lnTo>
                    <a:pt x="0" y="73126"/>
                  </a:lnTo>
                  <a:lnTo>
                    <a:pt x="348691" y="73126"/>
                  </a:lnTo>
                  <a:lnTo>
                    <a:pt x="348691" y="29514"/>
                  </a:lnTo>
                  <a:close/>
                </a:path>
                <a:path extrusionOk="0" h="1230629" w="6492240">
                  <a:moveTo>
                    <a:pt x="1597647" y="267804"/>
                  </a:moveTo>
                  <a:lnTo>
                    <a:pt x="1594929" y="229044"/>
                  </a:lnTo>
                  <a:lnTo>
                    <a:pt x="1584706" y="183756"/>
                  </a:lnTo>
                  <a:lnTo>
                    <a:pt x="1568704" y="148564"/>
                  </a:lnTo>
                  <a:lnTo>
                    <a:pt x="1520291" y="90868"/>
                  </a:lnTo>
                  <a:lnTo>
                    <a:pt x="1488935" y="67945"/>
                  </a:lnTo>
                  <a:lnTo>
                    <a:pt x="1453540" y="48729"/>
                  </a:lnTo>
                  <a:lnTo>
                    <a:pt x="1414627" y="33020"/>
                  </a:lnTo>
                  <a:lnTo>
                    <a:pt x="1372730" y="20599"/>
                  </a:lnTo>
                  <a:lnTo>
                    <a:pt x="1328381" y="11290"/>
                  </a:lnTo>
                  <a:lnTo>
                    <a:pt x="1282115" y="4889"/>
                  </a:lnTo>
                  <a:lnTo>
                    <a:pt x="1234465" y="1193"/>
                  </a:lnTo>
                  <a:lnTo>
                    <a:pt x="1185964" y="0"/>
                  </a:lnTo>
                  <a:lnTo>
                    <a:pt x="1139520" y="927"/>
                  </a:lnTo>
                  <a:lnTo>
                    <a:pt x="1093025" y="3848"/>
                  </a:lnTo>
                  <a:lnTo>
                    <a:pt x="1046784" y="8940"/>
                  </a:lnTo>
                  <a:lnTo>
                    <a:pt x="1001102" y="16383"/>
                  </a:lnTo>
                  <a:lnTo>
                    <a:pt x="956259" y="26377"/>
                  </a:lnTo>
                  <a:lnTo>
                    <a:pt x="912571" y="39090"/>
                  </a:lnTo>
                  <a:lnTo>
                    <a:pt x="870331" y="54711"/>
                  </a:lnTo>
                  <a:lnTo>
                    <a:pt x="829830" y="73418"/>
                  </a:lnTo>
                  <a:lnTo>
                    <a:pt x="791387" y="95415"/>
                  </a:lnTo>
                  <a:lnTo>
                    <a:pt x="755281" y="120878"/>
                  </a:lnTo>
                  <a:lnTo>
                    <a:pt x="721817" y="149974"/>
                  </a:lnTo>
                  <a:lnTo>
                    <a:pt x="691299" y="182918"/>
                  </a:lnTo>
                  <a:lnTo>
                    <a:pt x="664019" y="219862"/>
                  </a:lnTo>
                  <a:lnTo>
                    <a:pt x="640270" y="261010"/>
                  </a:lnTo>
                  <a:lnTo>
                    <a:pt x="620369" y="306552"/>
                  </a:lnTo>
                  <a:lnTo>
                    <a:pt x="604596" y="356666"/>
                  </a:lnTo>
                  <a:lnTo>
                    <a:pt x="596900" y="410032"/>
                  </a:lnTo>
                  <a:lnTo>
                    <a:pt x="597052" y="460375"/>
                  </a:lnTo>
                  <a:lnTo>
                    <a:pt x="605218" y="507060"/>
                  </a:lnTo>
                  <a:lnTo>
                    <a:pt x="621588" y="549465"/>
                  </a:lnTo>
                  <a:lnTo>
                    <a:pt x="646328" y="586930"/>
                  </a:lnTo>
                  <a:lnTo>
                    <a:pt x="679602" y="618871"/>
                  </a:lnTo>
                  <a:lnTo>
                    <a:pt x="721588" y="644626"/>
                  </a:lnTo>
                  <a:lnTo>
                    <a:pt x="775487" y="668210"/>
                  </a:lnTo>
                  <a:lnTo>
                    <a:pt x="829157" y="687501"/>
                  </a:lnTo>
                  <a:lnTo>
                    <a:pt x="881773" y="703440"/>
                  </a:lnTo>
                  <a:lnTo>
                    <a:pt x="932522" y="716953"/>
                  </a:lnTo>
                  <a:lnTo>
                    <a:pt x="1025131" y="740435"/>
                  </a:lnTo>
                  <a:lnTo>
                    <a:pt x="1065352" y="752271"/>
                  </a:lnTo>
                  <a:lnTo>
                    <a:pt x="1129538" y="780821"/>
                  </a:lnTo>
                  <a:lnTo>
                    <a:pt x="1166558" y="822058"/>
                  </a:lnTo>
                  <a:lnTo>
                    <a:pt x="1172845" y="849782"/>
                  </a:lnTo>
                  <a:lnTo>
                    <a:pt x="1169873" y="883488"/>
                  </a:lnTo>
                  <a:lnTo>
                    <a:pt x="1150251" y="925880"/>
                  </a:lnTo>
                  <a:lnTo>
                    <a:pt x="1115136" y="958862"/>
                  </a:lnTo>
                  <a:lnTo>
                    <a:pt x="1070140" y="982408"/>
                  </a:lnTo>
                  <a:lnTo>
                    <a:pt x="1020876" y="996530"/>
                  </a:lnTo>
                  <a:lnTo>
                    <a:pt x="972985" y="1001242"/>
                  </a:lnTo>
                  <a:lnTo>
                    <a:pt x="918387" y="996238"/>
                  </a:lnTo>
                  <a:lnTo>
                    <a:pt x="873213" y="981430"/>
                  </a:lnTo>
                  <a:lnTo>
                    <a:pt x="838695" y="957072"/>
                  </a:lnTo>
                  <a:lnTo>
                    <a:pt x="816089" y="923455"/>
                  </a:lnTo>
                  <a:lnTo>
                    <a:pt x="806640" y="880833"/>
                  </a:lnTo>
                  <a:lnTo>
                    <a:pt x="811580" y="829500"/>
                  </a:lnTo>
                  <a:lnTo>
                    <a:pt x="484365" y="829500"/>
                  </a:lnTo>
                  <a:lnTo>
                    <a:pt x="476148" y="883615"/>
                  </a:lnTo>
                  <a:lnTo>
                    <a:pt x="473621" y="932954"/>
                  </a:lnTo>
                  <a:lnTo>
                    <a:pt x="476516" y="977696"/>
                  </a:lnTo>
                  <a:lnTo>
                    <a:pt x="484517" y="1018032"/>
                  </a:lnTo>
                  <a:lnTo>
                    <a:pt x="497332" y="1054163"/>
                  </a:lnTo>
                  <a:lnTo>
                    <a:pt x="536282" y="1114577"/>
                  </a:lnTo>
                  <a:lnTo>
                    <a:pt x="591019" y="1160513"/>
                  </a:lnTo>
                  <a:lnTo>
                    <a:pt x="659218" y="1193520"/>
                  </a:lnTo>
                  <a:lnTo>
                    <a:pt x="697623" y="1205674"/>
                  </a:lnTo>
                  <a:lnTo>
                    <a:pt x="738530" y="1215174"/>
                  </a:lnTo>
                  <a:lnTo>
                    <a:pt x="781634" y="1222222"/>
                  </a:lnTo>
                  <a:lnTo>
                    <a:pt x="826643" y="1227010"/>
                  </a:lnTo>
                  <a:lnTo>
                    <a:pt x="873277" y="1229741"/>
                  </a:lnTo>
                  <a:lnTo>
                    <a:pt x="921219" y="1230617"/>
                  </a:lnTo>
                  <a:lnTo>
                    <a:pt x="972362" y="1229220"/>
                  </a:lnTo>
                  <a:lnTo>
                    <a:pt x="1023124" y="1225054"/>
                  </a:lnTo>
                  <a:lnTo>
                    <a:pt x="1073188" y="1218069"/>
                  </a:lnTo>
                  <a:lnTo>
                    <a:pt x="1122248" y="1208278"/>
                  </a:lnTo>
                  <a:lnTo>
                    <a:pt x="1169987" y="1195628"/>
                  </a:lnTo>
                  <a:lnTo>
                    <a:pt x="1216088" y="1180134"/>
                  </a:lnTo>
                  <a:lnTo>
                    <a:pt x="1260233" y="1161757"/>
                  </a:lnTo>
                  <a:lnTo>
                    <a:pt x="1302118" y="1140472"/>
                  </a:lnTo>
                  <a:lnTo>
                    <a:pt x="1341412" y="1116291"/>
                  </a:lnTo>
                  <a:lnTo>
                    <a:pt x="1377810" y="1089164"/>
                  </a:lnTo>
                  <a:lnTo>
                    <a:pt x="1411008" y="1059091"/>
                  </a:lnTo>
                  <a:lnTo>
                    <a:pt x="1440675" y="1026045"/>
                  </a:lnTo>
                  <a:lnTo>
                    <a:pt x="1458455" y="1001242"/>
                  </a:lnTo>
                  <a:lnTo>
                    <a:pt x="1466494" y="990028"/>
                  </a:lnTo>
                  <a:lnTo>
                    <a:pt x="1488173" y="950988"/>
                  </a:lnTo>
                  <a:lnTo>
                    <a:pt x="1505369" y="908926"/>
                  </a:lnTo>
                  <a:lnTo>
                    <a:pt x="1517789" y="863828"/>
                  </a:lnTo>
                  <a:lnTo>
                    <a:pt x="1526463" y="807440"/>
                  </a:lnTo>
                  <a:lnTo>
                    <a:pt x="1527556" y="757580"/>
                  </a:lnTo>
                  <a:lnTo>
                    <a:pt x="1521739" y="713778"/>
                  </a:lnTo>
                  <a:lnTo>
                    <a:pt x="1509649" y="675538"/>
                  </a:lnTo>
                  <a:lnTo>
                    <a:pt x="1469301" y="613803"/>
                  </a:lnTo>
                  <a:lnTo>
                    <a:pt x="1411757" y="568528"/>
                  </a:lnTo>
                  <a:lnTo>
                    <a:pt x="1342263" y="535825"/>
                  </a:lnTo>
                  <a:lnTo>
                    <a:pt x="1304671" y="522973"/>
                  </a:lnTo>
                  <a:lnTo>
                    <a:pt x="1266063" y="511822"/>
                  </a:lnTo>
                  <a:lnTo>
                    <a:pt x="1227086" y="501878"/>
                  </a:lnTo>
                  <a:lnTo>
                    <a:pt x="1150658" y="483654"/>
                  </a:lnTo>
                  <a:lnTo>
                    <a:pt x="1114513" y="474421"/>
                  </a:lnTo>
                  <a:lnTo>
                    <a:pt x="1064463" y="459676"/>
                  </a:lnTo>
                  <a:lnTo>
                    <a:pt x="1016800" y="441147"/>
                  </a:lnTo>
                  <a:lnTo>
                    <a:pt x="977925" y="416255"/>
                  </a:lnTo>
                  <a:lnTo>
                    <a:pt x="954265" y="382409"/>
                  </a:lnTo>
                  <a:lnTo>
                    <a:pt x="952258" y="337007"/>
                  </a:lnTo>
                  <a:lnTo>
                    <a:pt x="972540" y="295287"/>
                  </a:lnTo>
                  <a:lnTo>
                    <a:pt x="1010564" y="260934"/>
                  </a:lnTo>
                  <a:lnTo>
                    <a:pt x="1060335" y="237629"/>
                  </a:lnTo>
                  <a:lnTo>
                    <a:pt x="1115885" y="229044"/>
                  </a:lnTo>
                  <a:lnTo>
                    <a:pt x="1154633" y="231470"/>
                  </a:lnTo>
                  <a:lnTo>
                    <a:pt x="1213764" y="250469"/>
                  </a:lnTo>
                  <a:lnTo>
                    <a:pt x="1248956" y="286981"/>
                  </a:lnTo>
                  <a:lnTo>
                    <a:pt x="1259357" y="339166"/>
                  </a:lnTo>
                  <a:lnTo>
                    <a:pt x="1254417" y="371386"/>
                  </a:lnTo>
                  <a:lnTo>
                    <a:pt x="1581594" y="371386"/>
                  </a:lnTo>
                  <a:lnTo>
                    <a:pt x="1593507" y="317055"/>
                  </a:lnTo>
                  <a:lnTo>
                    <a:pt x="1597647" y="267804"/>
                  </a:lnTo>
                  <a:close/>
                </a:path>
                <a:path extrusionOk="0" h="1230629" w="6492240">
                  <a:moveTo>
                    <a:pt x="2779204" y="24511"/>
                  </a:moveTo>
                  <a:lnTo>
                    <a:pt x="1879384" y="24511"/>
                  </a:lnTo>
                  <a:lnTo>
                    <a:pt x="1628279" y="1205801"/>
                  </a:lnTo>
                  <a:lnTo>
                    <a:pt x="2528112" y="1205801"/>
                  </a:lnTo>
                  <a:lnTo>
                    <a:pt x="2576906" y="976693"/>
                  </a:lnTo>
                  <a:lnTo>
                    <a:pt x="2004250" y="976693"/>
                  </a:lnTo>
                  <a:lnTo>
                    <a:pt x="2057425" y="726376"/>
                  </a:lnTo>
                  <a:lnTo>
                    <a:pt x="2584246" y="726376"/>
                  </a:lnTo>
                  <a:lnTo>
                    <a:pt x="2632786" y="497420"/>
                  </a:lnTo>
                  <a:lnTo>
                    <a:pt x="2105964" y="497420"/>
                  </a:lnTo>
                  <a:lnTo>
                    <a:pt x="2157768" y="253555"/>
                  </a:lnTo>
                  <a:lnTo>
                    <a:pt x="2730411" y="253555"/>
                  </a:lnTo>
                  <a:lnTo>
                    <a:pt x="2779204" y="24511"/>
                  </a:lnTo>
                  <a:close/>
                </a:path>
                <a:path extrusionOk="0" h="1230629" w="6492240">
                  <a:moveTo>
                    <a:pt x="4115854" y="24511"/>
                  </a:moveTo>
                  <a:lnTo>
                    <a:pt x="3821379" y="24511"/>
                  </a:lnTo>
                  <a:lnTo>
                    <a:pt x="3634879" y="901433"/>
                  </a:lnTo>
                  <a:lnTo>
                    <a:pt x="3631057" y="904773"/>
                  </a:lnTo>
                  <a:lnTo>
                    <a:pt x="3487813" y="301078"/>
                  </a:lnTo>
                  <a:lnTo>
                    <a:pt x="3422192" y="24511"/>
                  </a:lnTo>
                  <a:lnTo>
                    <a:pt x="2964078" y="24511"/>
                  </a:lnTo>
                  <a:lnTo>
                    <a:pt x="2712948" y="1205801"/>
                  </a:lnTo>
                  <a:lnTo>
                    <a:pt x="3007461" y="1205801"/>
                  </a:lnTo>
                  <a:lnTo>
                    <a:pt x="3199714" y="301078"/>
                  </a:lnTo>
                  <a:lnTo>
                    <a:pt x="3202978" y="301078"/>
                  </a:lnTo>
                  <a:lnTo>
                    <a:pt x="3411550" y="1205801"/>
                  </a:lnTo>
                  <a:lnTo>
                    <a:pt x="3864762" y="1205801"/>
                  </a:lnTo>
                  <a:lnTo>
                    <a:pt x="3928745" y="904773"/>
                  </a:lnTo>
                  <a:lnTo>
                    <a:pt x="4115854" y="24511"/>
                  </a:lnTo>
                  <a:close/>
                </a:path>
                <a:path extrusionOk="0" h="1230629" w="6492240">
                  <a:moveTo>
                    <a:pt x="5317591" y="1205801"/>
                  </a:moveTo>
                  <a:lnTo>
                    <a:pt x="5275567" y="975106"/>
                  </a:lnTo>
                  <a:lnTo>
                    <a:pt x="5233860" y="746061"/>
                  </a:lnTo>
                  <a:lnTo>
                    <a:pt x="5144465" y="255181"/>
                  </a:lnTo>
                  <a:lnTo>
                    <a:pt x="5102453" y="24511"/>
                  </a:lnTo>
                  <a:lnTo>
                    <a:pt x="4886769" y="24511"/>
                  </a:lnTo>
                  <a:lnTo>
                    <a:pt x="4886769" y="746061"/>
                  </a:lnTo>
                  <a:lnTo>
                    <a:pt x="4571009" y="746061"/>
                  </a:lnTo>
                  <a:lnTo>
                    <a:pt x="4835753" y="255181"/>
                  </a:lnTo>
                  <a:lnTo>
                    <a:pt x="4840643" y="255181"/>
                  </a:lnTo>
                  <a:lnTo>
                    <a:pt x="4886769" y="746061"/>
                  </a:lnTo>
                  <a:lnTo>
                    <a:pt x="4886769" y="24511"/>
                  </a:lnTo>
                  <a:lnTo>
                    <a:pt x="4703229" y="24511"/>
                  </a:lnTo>
                  <a:lnTo>
                    <a:pt x="3985780" y="1205801"/>
                  </a:lnTo>
                  <a:lnTo>
                    <a:pt x="4313047" y="1205801"/>
                  </a:lnTo>
                  <a:lnTo>
                    <a:pt x="4439005" y="975106"/>
                  </a:lnTo>
                  <a:lnTo>
                    <a:pt x="4918392" y="975106"/>
                  </a:lnTo>
                  <a:lnTo>
                    <a:pt x="4947831" y="1205801"/>
                  </a:lnTo>
                  <a:lnTo>
                    <a:pt x="5317591" y="1205801"/>
                  </a:lnTo>
                  <a:close/>
                </a:path>
                <a:path extrusionOk="0" h="1230629" w="6492240">
                  <a:moveTo>
                    <a:pt x="6020232" y="24511"/>
                  </a:moveTo>
                  <a:lnTo>
                    <a:pt x="5693041" y="24511"/>
                  </a:lnTo>
                  <a:lnTo>
                    <a:pt x="5441874" y="1205801"/>
                  </a:lnTo>
                  <a:lnTo>
                    <a:pt x="5769140" y="1205801"/>
                  </a:lnTo>
                  <a:lnTo>
                    <a:pt x="6020232" y="24511"/>
                  </a:lnTo>
                  <a:close/>
                </a:path>
                <a:path extrusionOk="0" h="1230629" w="6492240">
                  <a:moveTo>
                    <a:pt x="6491808" y="1161948"/>
                  </a:moveTo>
                  <a:lnTo>
                    <a:pt x="6143117" y="1161948"/>
                  </a:lnTo>
                  <a:lnTo>
                    <a:pt x="6143117" y="1205585"/>
                  </a:lnTo>
                  <a:lnTo>
                    <a:pt x="6491808" y="1205585"/>
                  </a:lnTo>
                  <a:lnTo>
                    <a:pt x="6491808" y="1161948"/>
                  </a:lnTo>
                  <a:close/>
                </a:path>
                <a:path extrusionOk="0" h="1230629" w="6492240">
                  <a:moveTo>
                    <a:pt x="6491808" y="882891"/>
                  </a:moveTo>
                  <a:lnTo>
                    <a:pt x="6143117" y="882891"/>
                  </a:lnTo>
                  <a:lnTo>
                    <a:pt x="6143117" y="926490"/>
                  </a:lnTo>
                  <a:lnTo>
                    <a:pt x="6491808" y="926490"/>
                  </a:lnTo>
                  <a:lnTo>
                    <a:pt x="6491808" y="882891"/>
                  </a:lnTo>
                  <a:close/>
                </a:path>
                <a:path extrusionOk="0" h="1230629" w="6492240">
                  <a:moveTo>
                    <a:pt x="6491808" y="593369"/>
                  </a:moveTo>
                  <a:lnTo>
                    <a:pt x="6143117" y="593369"/>
                  </a:lnTo>
                  <a:lnTo>
                    <a:pt x="6143117" y="636981"/>
                  </a:lnTo>
                  <a:lnTo>
                    <a:pt x="6491808" y="636981"/>
                  </a:lnTo>
                  <a:lnTo>
                    <a:pt x="6491808" y="593369"/>
                  </a:lnTo>
                  <a:close/>
                </a:path>
                <a:path extrusionOk="0" h="1230629" w="6492240">
                  <a:moveTo>
                    <a:pt x="6491808" y="307733"/>
                  </a:moveTo>
                  <a:lnTo>
                    <a:pt x="6143117" y="307733"/>
                  </a:lnTo>
                  <a:lnTo>
                    <a:pt x="6143117" y="351409"/>
                  </a:lnTo>
                  <a:lnTo>
                    <a:pt x="6491808" y="351409"/>
                  </a:lnTo>
                  <a:lnTo>
                    <a:pt x="6491808" y="307733"/>
                  </a:lnTo>
                  <a:close/>
                </a:path>
                <a:path extrusionOk="0" h="1230629" w="6492240">
                  <a:moveTo>
                    <a:pt x="6491808" y="29514"/>
                  </a:moveTo>
                  <a:lnTo>
                    <a:pt x="6143117" y="29514"/>
                  </a:lnTo>
                  <a:lnTo>
                    <a:pt x="6143117" y="73126"/>
                  </a:lnTo>
                  <a:lnTo>
                    <a:pt x="6491808" y="73126"/>
                  </a:lnTo>
                  <a:lnTo>
                    <a:pt x="6491808" y="295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0" y="11151492"/>
              <a:ext cx="20104100" cy="157480"/>
            </a:xfrm>
            <a:custGeom>
              <a:rect b="b" l="l" r="r" t="t"/>
              <a:pathLst>
                <a:path extrusionOk="0" h="157479" w="20104100">
                  <a:moveTo>
                    <a:pt x="20104099" y="0"/>
                  </a:moveTo>
                  <a:lnTo>
                    <a:pt x="0" y="0"/>
                  </a:lnTo>
                  <a:lnTo>
                    <a:pt x="0" y="157063"/>
                  </a:lnTo>
                  <a:lnTo>
                    <a:pt x="20104099" y="157063"/>
                  </a:lnTo>
                  <a:lnTo>
                    <a:pt x="20104099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" name="Google Shape;56;p1"/>
          <p:cNvGrpSpPr/>
          <p:nvPr/>
        </p:nvGrpSpPr>
        <p:grpSpPr>
          <a:xfrm>
            <a:off x="17957569" y="9842632"/>
            <a:ext cx="1885109" cy="576249"/>
            <a:chOff x="17957569" y="9842632"/>
            <a:chExt cx="1885109" cy="576249"/>
          </a:xfrm>
        </p:grpSpPr>
        <p:sp>
          <p:nvSpPr>
            <p:cNvPr id="57" name="Google Shape;57;p1"/>
            <p:cNvSpPr/>
            <p:nvPr/>
          </p:nvSpPr>
          <p:spPr>
            <a:xfrm>
              <a:off x="17957569" y="10366176"/>
              <a:ext cx="52705" cy="52705"/>
            </a:xfrm>
            <a:custGeom>
              <a:rect b="b" l="l" r="r" t="t"/>
              <a:pathLst>
                <a:path extrusionOk="0" h="52704" w="52705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17957569" y="10104404"/>
              <a:ext cx="52705" cy="52705"/>
            </a:xfrm>
            <a:custGeom>
              <a:rect b="b" l="l" r="r" t="t"/>
              <a:pathLst>
                <a:path extrusionOk="0" h="52704" w="52705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17957569" y="9842632"/>
              <a:ext cx="52705" cy="52705"/>
            </a:xfrm>
            <a:custGeom>
              <a:rect b="b" l="l" r="r" t="t"/>
              <a:pathLst>
                <a:path extrusionOk="0" h="52704" w="52705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18219340" y="10366176"/>
              <a:ext cx="52705" cy="52705"/>
            </a:xfrm>
            <a:custGeom>
              <a:rect b="b" l="l" r="r" t="t"/>
              <a:pathLst>
                <a:path extrusionOk="0" h="52704" w="52705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18219340" y="10104404"/>
              <a:ext cx="52705" cy="52705"/>
            </a:xfrm>
            <a:custGeom>
              <a:rect b="b" l="l" r="r" t="t"/>
              <a:pathLst>
                <a:path extrusionOk="0" h="52704" w="52705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18219340" y="9842632"/>
              <a:ext cx="52705" cy="52705"/>
            </a:xfrm>
            <a:custGeom>
              <a:rect b="b" l="l" r="r" t="t"/>
              <a:pathLst>
                <a:path extrusionOk="0" h="52704" w="52705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18481112" y="10366176"/>
              <a:ext cx="52705" cy="52705"/>
            </a:xfrm>
            <a:custGeom>
              <a:rect b="b" l="l" r="r" t="t"/>
              <a:pathLst>
                <a:path extrusionOk="0" h="52704" w="52705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18481112" y="10104404"/>
              <a:ext cx="52705" cy="52705"/>
            </a:xfrm>
            <a:custGeom>
              <a:rect b="b" l="l" r="r" t="t"/>
              <a:pathLst>
                <a:path extrusionOk="0" h="52704" w="52705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18481112" y="9842632"/>
              <a:ext cx="52705" cy="52705"/>
            </a:xfrm>
            <a:custGeom>
              <a:rect b="b" l="l" r="r" t="t"/>
              <a:pathLst>
                <a:path extrusionOk="0" h="52704" w="52705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18742885" y="10366176"/>
              <a:ext cx="52705" cy="52705"/>
            </a:xfrm>
            <a:custGeom>
              <a:rect b="b" l="l" r="r" t="t"/>
              <a:pathLst>
                <a:path extrusionOk="0" h="52704" w="52705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18742885" y="10104404"/>
              <a:ext cx="52705" cy="52705"/>
            </a:xfrm>
            <a:custGeom>
              <a:rect b="b" l="l" r="r" t="t"/>
              <a:pathLst>
                <a:path extrusionOk="0" h="52704" w="52705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18742885" y="9842632"/>
              <a:ext cx="52705" cy="52705"/>
            </a:xfrm>
            <a:custGeom>
              <a:rect b="b" l="l" r="r" t="t"/>
              <a:pathLst>
                <a:path extrusionOk="0" h="52704" w="52705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19004657" y="10366176"/>
              <a:ext cx="52705" cy="52705"/>
            </a:xfrm>
            <a:custGeom>
              <a:rect b="b" l="l" r="r" t="t"/>
              <a:pathLst>
                <a:path extrusionOk="0" h="52704" w="52705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19004657" y="10104404"/>
              <a:ext cx="52705" cy="52705"/>
            </a:xfrm>
            <a:custGeom>
              <a:rect b="b" l="l" r="r" t="t"/>
              <a:pathLst>
                <a:path extrusionOk="0" h="52704" w="52705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19004657" y="9842632"/>
              <a:ext cx="52705" cy="52705"/>
            </a:xfrm>
            <a:custGeom>
              <a:rect b="b" l="l" r="r" t="t"/>
              <a:pathLst>
                <a:path extrusionOk="0" h="52704" w="52705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19266428" y="10366176"/>
              <a:ext cx="52705" cy="52705"/>
            </a:xfrm>
            <a:custGeom>
              <a:rect b="b" l="l" r="r" t="t"/>
              <a:pathLst>
                <a:path extrusionOk="0" h="52704" w="52705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19266428" y="10104404"/>
              <a:ext cx="52705" cy="52705"/>
            </a:xfrm>
            <a:custGeom>
              <a:rect b="b" l="l" r="r" t="t"/>
              <a:pathLst>
                <a:path extrusionOk="0" h="52704" w="52705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19266428" y="9842632"/>
              <a:ext cx="52705" cy="52705"/>
            </a:xfrm>
            <a:custGeom>
              <a:rect b="b" l="l" r="r" t="t"/>
              <a:pathLst>
                <a:path extrusionOk="0" h="52704" w="52705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19528201" y="10366176"/>
              <a:ext cx="52705" cy="52705"/>
            </a:xfrm>
            <a:custGeom>
              <a:rect b="b" l="l" r="r" t="t"/>
              <a:pathLst>
                <a:path extrusionOk="0" h="52704" w="52705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19528201" y="10104404"/>
              <a:ext cx="52705" cy="52705"/>
            </a:xfrm>
            <a:custGeom>
              <a:rect b="b" l="l" r="r" t="t"/>
              <a:pathLst>
                <a:path extrusionOk="0" h="52704" w="52705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19528201" y="9842632"/>
              <a:ext cx="52705" cy="52705"/>
            </a:xfrm>
            <a:custGeom>
              <a:rect b="b" l="l" r="r" t="t"/>
              <a:pathLst>
                <a:path extrusionOk="0" h="52704" w="52705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19789973" y="10366176"/>
              <a:ext cx="52705" cy="52705"/>
            </a:xfrm>
            <a:custGeom>
              <a:rect b="b" l="l" r="r" t="t"/>
              <a:pathLst>
                <a:path extrusionOk="0" h="52704" w="52705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19789973" y="10104404"/>
              <a:ext cx="52705" cy="52705"/>
            </a:xfrm>
            <a:custGeom>
              <a:rect b="b" l="l" r="r" t="t"/>
              <a:pathLst>
                <a:path extrusionOk="0" h="52704" w="52705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19789973" y="9842632"/>
              <a:ext cx="52705" cy="52705"/>
            </a:xfrm>
            <a:custGeom>
              <a:rect b="b" l="l" r="r" t="t"/>
              <a:pathLst>
                <a:path extrusionOk="0" h="52704" w="52705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g1dc59de9dcf_0_610"/>
          <p:cNvSpPr/>
          <p:nvPr/>
        </p:nvSpPr>
        <p:spPr>
          <a:xfrm>
            <a:off x="17957569" y="9004961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1" name="Google Shape;881;g1dc59de9dcf_0_610"/>
          <p:cNvSpPr/>
          <p:nvPr/>
        </p:nvSpPr>
        <p:spPr>
          <a:xfrm>
            <a:off x="18219340" y="9004961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2" name="Google Shape;882;g1dc59de9dcf_0_610"/>
          <p:cNvSpPr/>
          <p:nvPr/>
        </p:nvSpPr>
        <p:spPr>
          <a:xfrm>
            <a:off x="18481112" y="9004961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3" name="Google Shape;883;g1dc59de9dcf_0_610"/>
          <p:cNvSpPr/>
          <p:nvPr/>
        </p:nvSpPr>
        <p:spPr>
          <a:xfrm>
            <a:off x="18742885" y="9004961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4" name="Google Shape;884;g1dc59de9dcf_0_610"/>
          <p:cNvSpPr/>
          <p:nvPr/>
        </p:nvSpPr>
        <p:spPr>
          <a:xfrm>
            <a:off x="19004657" y="9004961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5" name="Google Shape;885;g1dc59de9dcf_0_610"/>
          <p:cNvSpPr/>
          <p:nvPr/>
        </p:nvSpPr>
        <p:spPr>
          <a:xfrm>
            <a:off x="19266428" y="9004961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6" name="Google Shape;886;g1dc59de9dcf_0_610"/>
          <p:cNvSpPr/>
          <p:nvPr/>
        </p:nvSpPr>
        <p:spPr>
          <a:xfrm>
            <a:off x="19528201" y="9004961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7" name="Google Shape;887;g1dc59de9dcf_0_610"/>
          <p:cNvSpPr/>
          <p:nvPr/>
        </p:nvSpPr>
        <p:spPr>
          <a:xfrm>
            <a:off x="19789973" y="9004961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8" name="Google Shape;888;g1dc59de9dcf_0_610"/>
          <p:cNvSpPr/>
          <p:nvPr/>
        </p:nvSpPr>
        <p:spPr>
          <a:xfrm>
            <a:off x="17957569" y="9266733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9" name="Google Shape;889;g1dc59de9dcf_0_610"/>
          <p:cNvSpPr/>
          <p:nvPr/>
        </p:nvSpPr>
        <p:spPr>
          <a:xfrm>
            <a:off x="18219340" y="9266733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0" name="Google Shape;890;g1dc59de9dcf_0_610"/>
          <p:cNvSpPr/>
          <p:nvPr/>
        </p:nvSpPr>
        <p:spPr>
          <a:xfrm>
            <a:off x="18481112" y="9266733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1" name="Google Shape;891;g1dc59de9dcf_0_610"/>
          <p:cNvSpPr/>
          <p:nvPr/>
        </p:nvSpPr>
        <p:spPr>
          <a:xfrm>
            <a:off x="18742885" y="9266733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2" name="Google Shape;892;g1dc59de9dcf_0_610"/>
          <p:cNvSpPr/>
          <p:nvPr/>
        </p:nvSpPr>
        <p:spPr>
          <a:xfrm>
            <a:off x="19004657" y="9266733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3" name="Google Shape;893;g1dc59de9dcf_0_610"/>
          <p:cNvSpPr/>
          <p:nvPr/>
        </p:nvSpPr>
        <p:spPr>
          <a:xfrm>
            <a:off x="19266428" y="9266733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4" name="Google Shape;894;g1dc59de9dcf_0_610"/>
          <p:cNvSpPr/>
          <p:nvPr/>
        </p:nvSpPr>
        <p:spPr>
          <a:xfrm>
            <a:off x="19528201" y="9266733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5" name="Google Shape;895;g1dc59de9dcf_0_610"/>
          <p:cNvSpPr/>
          <p:nvPr/>
        </p:nvSpPr>
        <p:spPr>
          <a:xfrm>
            <a:off x="19789973" y="9266733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6" name="Google Shape;896;g1dc59de9dcf_0_610"/>
          <p:cNvSpPr/>
          <p:nvPr/>
        </p:nvSpPr>
        <p:spPr>
          <a:xfrm>
            <a:off x="17957569" y="9528505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7" name="Google Shape;897;g1dc59de9dcf_0_610"/>
          <p:cNvSpPr/>
          <p:nvPr/>
        </p:nvSpPr>
        <p:spPr>
          <a:xfrm>
            <a:off x="18219340" y="9528505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8" name="Google Shape;898;g1dc59de9dcf_0_610"/>
          <p:cNvSpPr/>
          <p:nvPr/>
        </p:nvSpPr>
        <p:spPr>
          <a:xfrm>
            <a:off x="18481112" y="9528505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9" name="Google Shape;899;g1dc59de9dcf_0_610"/>
          <p:cNvSpPr/>
          <p:nvPr/>
        </p:nvSpPr>
        <p:spPr>
          <a:xfrm>
            <a:off x="18742885" y="9528505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0" name="Google Shape;900;g1dc59de9dcf_0_610"/>
          <p:cNvSpPr/>
          <p:nvPr/>
        </p:nvSpPr>
        <p:spPr>
          <a:xfrm>
            <a:off x="19004657" y="9528505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1" name="Google Shape;901;g1dc59de9dcf_0_610"/>
          <p:cNvSpPr/>
          <p:nvPr/>
        </p:nvSpPr>
        <p:spPr>
          <a:xfrm>
            <a:off x="19266428" y="9528505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2" name="Google Shape;902;g1dc59de9dcf_0_610"/>
          <p:cNvSpPr/>
          <p:nvPr/>
        </p:nvSpPr>
        <p:spPr>
          <a:xfrm>
            <a:off x="19528201" y="9528505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3" name="Google Shape;903;g1dc59de9dcf_0_610"/>
          <p:cNvSpPr/>
          <p:nvPr/>
        </p:nvSpPr>
        <p:spPr>
          <a:xfrm>
            <a:off x="19789973" y="9528505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4" name="Google Shape;904;g1dc59de9dcf_0_610"/>
          <p:cNvSpPr/>
          <p:nvPr/>
        </p:nvSpPr>
        <p:spPr>
          <a:xfrm>
            <a:off x="17957569" y="9790277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5" name="Google Shape;905;g1dc59de9dcf_0_610"/>
          <p:cNvSpPr/>
          <p:nvPr/>
        </p:nvSpPr>
        <p:spPr>
          <a:xfrm>
            <a:off x="18219340" y="9790277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6" name="Google Shape;906;g1dc59de9dcf_0_610"/>
          <p:cNvSpPr/>
          <p:nvPr/>
        </p:nvSpPr>
        <p:spPr>
          <a:xfrm>
            <a:off x="18481112" y="9790277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7" name="Google Shape;907;g1dc59de9dcf_0_610"/>
          <p:cNvSpPr/>
          <p:nvPr/>
        </p:nvSpPr>
        <p:spPr>
          <a:xfrm>
            <a:off x="18742885" y="9790277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8" name="Google Shape;908;g1dc59de9dcf_0_610"/>
          <p:cNvSpPr/>
          <p:nvPr/>
        </p:nvSpPr>
        <p:spPr>
          <a:xfrm>
            <a:off x="19004657" y="9790277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9" name="Google Shape;909;g1dc59de9dcf_0_610"/>
          <p:cNvSpPr/>
          <p:nvPr/>
        </p:nvSpPr>
        <p:spPr>
          <a:xfrm>
            <a:off x="19266428" y="9790277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0" name="Google Shape;910;g1dc59de9dcf_0_610"/>
          <p:cNvSpPr/>
          <p:nvPr/>
        </p:nvSpPr>
        <p:spPr>
          <a:xfrm>
            <a:off x="19528201" y="9790277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1" name="Google Shape;911;g1dc59de9dcf_0_610"/>
          <p:cNvSpPr/>
          <p:nvPr/>
        </p:nvSpPr>
        <p:spPr>
          <a:xfrm>
            <a:off x="19789973" y="9790277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2" name="Google Shape;912;g1dc59de9dcf_0_610"/>
          <p:cNvSpPr/>
          <p:nvPr/>
        </p:nvSpPr>
        <p:spPr>
          <a:xfrm>
            <a:off x="17957569" y="10052050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3" name="Google Shape;913;g1dc59de9dcf_0_610"/>
          <p:cNvSpPr/>
          <p:nvPr/>
        </p:nvSpPr>
        <p:spPr>
          <a:xfrm>
            <a:off x="18219340" y="10052050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4" name="Google Shape;914;g1dc59de9dcf_0_610"/>
          <p:cNvSpPr/>
          <p:nvPr/>
        </p:nvSpPr>
        <p:spPr>
          <a:xfrm>
            <a:off x="18481112" y="10052050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5" name="Google Shape;915;g1dc59de9dcf_0_610"/>
          <p:cNvSpPr/>
          <p:nvPr/>
        </p:nvSpPr>
        <p:spPr>
          <a:xfrm>
            <a:off x="18742885" y="10052050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6" name="Google Shape;916;g1dc59de9dcf_0_610"/>
          <p:cNvSpPr/>
          <p:nvPr/>
        </p:nvSpPr>
        <p:spPr>
          <a:xfrm>
            <a:off x="19004657" y="10052050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7" name="Google Shape;917;g1dc59de9dcf_0_610"/>
          <p:cNvSpPr/>
          <p:nvPr/>
        </p:nvSpPr>
        <p:spPr>
          <a:xfrm>
            <a:off x="19266428" y="10052050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8" name="Google Shape;918;g1dc59de9dcf_0_610"/>
          <p:cNvSpPr/>
          <p:nvPr/>
        </p:nvSpPr>
        <p:spPr>
          <a:xfrm>
            <a:off x="19528201" y="10052050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9" name="Google Shape;919;g1dc59de9dcf_0_610"/>
          <p:cNvSpPr/>
          <p:nvPr/>
        </p:nvSpPr>
        <p:spPr>
          <a:xfrm>
            <a:off x="19789973" y="10052050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0" name="Google Shape;920;g1dc59de9dcf_0_610"/>
          <p:cNvSpPr/>
          <p:nvPr/>
        </p:nvSpPr>
        <p:spPr>
          <a:xfrm>
            <a:off x="17957569" y="10313822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1" name="Google Shape;921;g1dc59de9dcf_0_610"/>
          <p:cNvSpPr/>
          <p:nvPr/>
        </p:nvSpPr>
        <p:spPr>
          <a:xfrm>
            <a:off x="18219340" y="10313822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2" name="Google Shape;922;g1dc59de9dcf_0_610"/>
          <p:cNvSpPr/>
          <p:nvPr/>
        </p:nvSpPr>
        <p:spPr>
          <a:xfrm>
            <a:off x="18481112" y="10313822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3" name="Google Shape;923;g1dc59de9dcf_0_610"/>
          <p:cNvSpPr/>
          <p:nvPr/>
        </p:nvSpPr>
        <p:spPr>
          <a:xfrm>
            <a:off x="18742885" y="10313822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4" name="Google Shape;924;g1dc59de9dcf_0_610"/>
          <p:cNvSpPr/>
          <p:nvPr/>
        </p:nvSpPr>
        <p:spPr>
          <a:xfrm>
            <a:off x="19004657" y="10313822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5" name="Google Shape;925;g1dc59de9dcf_0_610"/>
          <p:cNvSpPr/>
          <p:nvPr/>
        </p:nvSpPr>
        <p:spPr>
          <a:xfrm>
            <a:off x="19266428" y="10313822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6" name="Google Shape;926;g1dc59de9dcf_0_610"/>
          <p:cNvSpPr/>
          <p:nvPr/>
        </p:nvSpPr>
        <p:spPr>
          <a:xfrm>
            <a:off x="19528201" y="10313822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7" name="Google Shape;927;g1dc59de9dcf_0_610"/>
          <p:cNvSpPr/>
          <p:nvPr/>
        </p:nvSpPr>
        <p:spPr>
          <a:xfrm>
            <a:off x="19789973" y="10313822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8" name="Google Shape;928;g1dc59de9dcf_0_610"/>
          <p:cNvSpPr/>
          <p:nvPr/>
        </p:nvSpPr>
        <p:spPr>
          <a:xfrm>
            <a:off x="17957569" y="10575594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9" name="Google Shape;929;g1dc59de9dcf_0_610"/>
          <p:cNvSpPr/>
          <p:nvPr/>
        </p:nvSpPr>
        <p:spPr>
          <a:xfrm>
            <a:off x="18219340" y="10575594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0" name="Google Shape;930;g1dc59de9dcf_0_610"/>
          <p:cNvSpPr/>
          <p:nvPr/>
        </p:nvSpPr>
        <p:spPr>
          <a:xfrm>
            <a:off x="18481112" y="10575594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1" name="Google Shape;931;g1dc59de9dcf_0_610"/>
          <p:cNvSpPr/>
          <p:nvPr/>
        </p:nvSpPr>
        <p:spPr>
          <a:xfrm>
            <a:off x="18742885" y="10575594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2" name="Google Shape;932;g1dc59de9dcf_0_610"/>
          <p:cNvSpPr/>
          <p:nvPr/>
        </p:nvSpPr>
        <p:spPr>
          <a:xfrm>
            <a:off x="19004657" y="10575594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3" name="Google Shape;933;g1dc59de9dcf_0_610"/>
          <p:cNvSpPr/>
          <p:nvPr/>
        </p:nvSpPr>
        <p:spPr>
          <a:xfrm>
            <a:off x="19266428" y="10575594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4" name="Google Shape;934;g1dc59de9dcf_0_610"/>
          <p:cNvSpPr/>
          <p:nvPr/>
        </p:nvSpPr>
        <p:spPr>
          <a:xfrm>
            <a:off x="19528201" y="10575594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5" name="Google Shape;935;g1dc59de9dcf_0_610"/>
          <p:cNvSpPr/>
          <p:nvPr/>
        </p:nvSpPr>
        <p:spPr>
          <a:xfrm>
            <a:off x="19789973" y="10575594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6" name="Google Shape;936;g1dc59de9dcf_0_610"/>
          <p:cNvSpPr/>
          <p:nvPr/>
        </p:nvSpPr>
        <p:spPr>
          <a:xfrm>
            <a:off x="17957569" y="10837366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7" name="Google Shape;937;g1dc59de9dcf_0_610"/>
          <p:cNvSpPr/>
          <p:nvPr/>
        </p:nvSpPr>
        <p:spPr>
          <a:xfrm>
            <a:off x="18219340" y="10837366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8" name="Google Shape;938;g1dc59de9dcf_0_610"/>
          <p:cNvSpPr/>
          <p:nvPr/>
        </p:nvSpPr>
        <p:spPr>
          <a:xfrm>
            <a:off x="18481112" y="10837366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9" name="Google Shape;939;g1dc59de9dcf_0_610"/>
          <p:cNvSpPr/>
          <p:nvPr/>
        </p:nvSpPr>
        <p:spPr>
          <a:xfrm>
            <a:off x="18742885" y="10837366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0" name="Google Shape;940;g1dc59de9dcf_0_610"/>
          <p:cNvSpPr/>
          <p:nvPr/>
        </p:nvSpPr>
        <p:spPr>
          <a:xfrm>
            <a:off x="19004657" y="10837366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1" name="Google Shape;941;g1dc59de9dcf_0_610"/>
          <p:cNvSpPr/>
          <p:nvPr/>
        </p:nvSpPr>
        <p:spPr>
          <a:xfrm>
            <a:off x="19266428" y="10837366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2" name="Google Shape;942;g1dc59de9dcf_0_610"/>
          <p:cNvSpPr/>
          <p:nvPr/>
        </p:nvSpPr>
        <p:spPr>
          <a:xfrm>
            <a:off x="19528201" y="10837366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3" name="Google Shape;943;g1dc59de9dcf_0_610"/>
          <p:cNvSpPr/>
          <p:nvPr/>
        </p:nvSpPr>
        <p:spPr>
          <a:xfrm>
            <a:off x="19789973" y="10837366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4" name="Google Shape;944;g1dc59de9dcf_0_610"/>
          <p:cNvSpPr/>
          <p:nvPr/>
        </p:nvSpPr>
        <p:spPr>
          <a:xfrm>
            <a:off x="1047088" y="1047088"/>
            <a:ext cx="0" cy="1466214"/>
          </a:xfrm>
          <a:custGeom>
            <a:rect b="b" l="l" r="r" t="t"/>
            <a:pathLst>
              <a:path extrusionOk="0" h="1466214" w="120000">
                <a:moveTo>
                  <a:pt x="0" y="0"/>
                </a:moveTo>
                <a:lnTo>
                  <a:pt x="0" y="1465923"/>
                </a:lnTo>
              </a:path>
            </a:pathLst>
          </a:custGeom>
          <a:noFill/>
          <a:ln cap="flat" cmpd="sng" w="104700">
            <a:solidFill>
              <a:srgbClr val="C1272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5" name="Google Shape;945;g1dc59de9dcf_0_610"/>
          <p:cNvSpPr/>
          <p:nvPr/>
        </p:nvSpPr>
        <p:spPr>
          <a:xfrm>
            <a:off x="0" y="11151492"/>
            <a:ext cx="20104100" cy="157479"/>
          </a:xfrm>
          <a:custGeom>
            <a:rect b="b" l="l" r="r" t="t"/>
            <a:pathLst>
              <a:path extrusionOk="0" h="157479" w="20104100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46" name="Google Shape;946;g1dc59de9dcf_0_610"/>
          <p:cNvGrpSpPr/>
          <p:nvPr/>
        </p:nvGrpSpPr>
        <p:grpSpPr>
          <a:xfrm>
            <a:off x="15364003" y="1047088"/>
            <a:ext cx="3693222" cy="942975"/>
            <a:chOff x="15364003" y="1047088"/>
            <a:chExt cx="3693222" cy="942975"/>
          </a:xfrm>
        </p:grpSpPr>
        <p:sp>
          <p:nvSpPr>
            <p:cNvPr id="947" name="Google Shape;947;g1dc59de9dcf_0_610"/>
            <p:cNvSpPr/>
            <p:nvPr/>
          </p:nvSpPr>
          <p:spPr>
            <a:xfrm>
              <a:off x="15364066" y="1047088"/>
              <a:ext cx="3693159" cy="942975"/>
            </a:xfrm>
            <a:custGeom>
              <a:rect b="b" l="l" r="r" t="t"/>
              <a:pathLst>
                <a:path extrusionOk="0" h="942975" w="3693159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" name="Google Shape;948;g1dc59de9dcf_0_610"/>
            <p:cNvSpPr/>
            <p:nvPr/>
          </p:nvSpPr>
          <p:spPr>
            <a:xfrm>
              <a:off x="15364003" y="1167618"/>
              <a:ext cx="3693159" cy="700405"/>
            </a:xfrm>
            <a:custGeom>
              <a:rect b="b" l="l" r="r" t="t"/>
              <a:pathLst>
                <a:path extrusionOk="0" h="700405" w="3693159">
                  <a:moveTo>
                    <a:pt x="198348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48" y="685812"/>
                  </a:lnTo>
                  <a:lnTo>
                    <a:pt x="198348" y="660984"/>
                  </a:lnTo>
                  <a:close/>
                </a:path>
                <a:path extrusionOk="0" h="700405" w="3693159">
                  <a:moveTo>
                    <a:pt x="198348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48" y="527050"/>
                  </a:lnTo>
                  <a:lnTo>
                    <a:pt x="198348" y="502246"/>
                  </a:lnTo>
                  <a:close/>
                </a:path>
                <a:path extrusionOk="0" h="700405" w="3693159">
                  <a:moveTo>
                    <a:pt x="198348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48" y="362356"/>
                  </a:lnTo>
                  <a:lnTo>
                    <a:pt x="198348" y="337540"/>
                  </a:lnTo>
                  <a:close/>
                </a:path>
                <a:path extrusionOk="0" h="700405" w="3693159">
                  <a:moveTo>
                    <a:pt x="198348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48" y="199898"/>
                  </a:lnTo>
                  <a:lnTo>
                    <a:pt x="198348" y="175044"/>
                  </a:lnTo>
                  <a:close/>
                </a:path>
                <a:path extrusionOk="0" h="700405" w="3693159">
                  <a:moveTo>
                    <a:pt x="198348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48" y="41592"/>
                  </a:lnTo>
                  <a:lnTo>
                    <a:pt x="198348" y="16789"/>
                  </a:lnTo>
                  <a:close/>
                </a:path>
                <a:path extrusionOk="0" h="700405" w="3693159">
                  <a:moveTo>
                    <a:pt x="908519" y="161366"/>
                  </a:moveTo>
                  <a:lnTo>
                    <a:pt x="906360" y="130289"/>
                  </a:lnTo>
                  <a:lnTo>
                    <a:pt x="905611" y="119291"/>
                  </a:lnTo>
                  <a:lnTo>
                    <a:pt x="892365" y="84505"/>
                  </a:lnTo>
                  <a:lnTo>
                    <a:pt x="840524" y="34785"/>
                  </a:lnTo>
                  <a:lnTo>
                    <a:pt x="804722" y="18783"/>
                  </a:lnTo>
                  <a:lnTo>
                    <a:pt x="764197" y="8001"/>
                  </a:lnTo>
                  <a:lnTo>
                    <a:pt x="720369" y="1905"/>
                  </a:lnTo>
                  <a:lnTo>
                    <a:pt x="674636" y="0"/>
                  </a:lnTo>
                  <a:lnTo>
                    <a:pt x="627634" y="1714"/>
                  </a:lnTo>
                  <a:lnTo>
                    <a:pt x="580974" y="7264"/>
                  </a:lnTo>
                  <a:lnTo>
                    <a:pt x="535597" y="17233"/>
                  </a:lnTo>
                  <a:lnTo>
                    <a:pt x="492467" y="32207"/>
                  </a:lnTo>
                  <a:lnTo>
                    <a:pt x="452539" y="52793"/>
                  </a:lnTo>
                  <a:lnTo>
                    <a:pt x="416775" y="79552"/>
                  </a:lnTo>
                  <a:lnTo>
                    <a:pt x="386105" y="113106"/>
                  </a:lnTo>
                  <a:lnTo>
                    <a:pt x="361505" y="154012"/>
                  </a:lnTo>
                  <a:lnTo>
                    <a:pt x="343928" y="202895"/>
                  </a:lnTo>
                  <a:lnTo>
                    <a:pt x="339178" y="254914"/>
                  </a:lnTo>
                  <a:lnTo>
                    <a:pt x="348348" y="300837"/>
                  </a:lnTo>
                  <a:lnTo>
                    <a:pt x="371932" y="338734"/>
                  </a:lnTo>
                  <a:lnTo>
                    <a:pt x="410464" y="366699"/>
                  </a:lnTo>
                  <a:lnTo>
                    <a:pt x="460248" y="387223"/>
                  </a:lnTo>
                  <a:lnTo>
                    <a:pt x="508927" y="402183"/>
                  </a:lnTo>
                  <a:lnTo>
                    <a:pt x="594918" y="424510"/>
                  </a:lnTo>
                  <a:lnTo>
                    <a:pt x="628230" y="436435"/>
                  </a:lnTo>
                  <a:lnTo>
                    <a:pt x="652437" y="451891"/>
                  </a:lnTo>
                  <a:lnTo>
                    <a:pt x="665518" y="473189"/>
                  </a:lnTo>
                  <a:lnTo>
                    <a:pt x="665480" y="502577"/>
                  </a:lnTo>
                  <a:lnTo>
                    <a:pt x="650036" y="531888"/>
                  </a:lnTo>
                  <a:lnTo>
                    <a:pt x="622058" y="552818"/>
                  </a:lnTo>
                  <a:lnTo>
                    <a:pt x="587781" y="565378"/>
                  </a:lnTo>
                  <a:lnTo>
                    <a:pt x="553491" y="569556"/>
                  </a:lnTo>
                  <a:lnTo>
                    <a:pt x="508863" y="563194"/>
                  </a:lnTo>
                  <a:lnTo>
                    <a:pt x="477088" y="544436"/>
                  </a:lnTo>
                  <a:lnTo>
                    <a:pt x="460565" y="513829"/>
                  </a:lnTo>
                  <a:lnTo>
                    <a:pt x="461657" y="471868"/>
                  </a:lnTo>
                  <a:lnTo>
                    <a:pt x="275513" y="471868"/>
                  </a:lnTo>
                  <a:lnTo>
                    <a:pt x="269417" y="527735"/>
                  </a:lnTo>
                  <a:lnTo>
                    <a:pt x="274345" y="574230"/>
                  </a:lnTo>
                  <a:lnTo>
                    <a:pt x="289204" y="612089"/>
                  </a:lnTo>
                  <a:lnTo>
                    <a:pt x="312864" y="642086"/>
                  </a:lnTo>
                  <a:lnTo>
                    <a:pt x="344195" y="664946"/>
                  </a:lnTo>
                  <a:lnTo>
                    <a:pt x="382104" y="681418"/>
                  </a:lnTo>
                  <a:lnTo>
                    <a:pt x="425462" y="692264"/>
                  </a:lnTo>
                  <a:lnTo>
                    <a:pt x="473138" y="698233"/>
                  </a:lnTo>
                  <a:lnTo>
                    <a:pt x="524040" y="700049"/>
                  </a:lnTo>
                  <a:lnTo>
                    <a:pt x="575614" y="697547"/>
                  </a:lnTo>
                  <a:lnTo>
                    <a:pt x="626071" y="690016"/>
                  </a:lnTo>
                  <a:lnTo>
                    <a:pt x="674395" y="677392"/>
                  </a:lnTo>
                  <a:lnTo>
                    <a:pt x="719594" y="659612"/>
                  </a:lnTo>
                  <a:lnTo>
                    <a:pt x="760653" y="636625"/>
                  </a:lnTo>
                  <a:lnTo>
                    <a:pt x="796569" y="608368"/>
                  </a:lnTo>
                  <a:lnTo>
                    <a:pt x="826338" y="574776"/>
                  </a:lnTo>
                  <a:lnTo>
                    <a:pt x="829360" y="569556"/>
                  </a:lnTo>
                  <a:lnTo>
                    <a:pt x="848944" y="535813"/>
                  </a:lnTo>
                  <a:lnTo>
                    <a:pt x="863396" y="491388"/>
                  </a:lnTo>
                  <a:lnTo>
                    <a:pt x="869175" y="436956"/>
                  </a:lnTo>
                  <a:lnTo>
                    <a:pt x="862241" y="393573"/>
                  </a:lnTo>
                  <a:lnTo>
                    <a:pt x="844702" y="359727"/>
                  </a:lnTo>
                  <a:lnTo>
                    <a:pt x="786168" y="314388"/>
                  </a:lnTo>
                  <a:lnTo>
                    <a:pt x="749376" y="299808"/>
                  </a:lnTo>
                  <a:lnTo>
                    <a:pt x="710349" y="288569"/>
                  </a:lnTo>
                  <a:lnTo>
                    <a:pt x="633984" y="269887"/>
                  </a:lnTo>
                  <a:lnTo>
                    <a:pt x="598474" y="259105"/>
                  </a:lnTo>
                  <a:lnTo>
                    <a:pt x="566496" y="244411"/>
                  </a:lnTo>
                  <a:lnTo>
                    <a:pt x="545185" y="222910"/>
                  </a:lnTo>
                  <a:lnTo>
                    <a:pt x="541693" y="191706"/>
                  </a:lnTo>
                  <a:lnTo>
                    <a:pt x="553224" y="167970"/>
                  </a:lnTo>
                  <a:lnTo>
                    <a:pt x="574852" y="148424"/>
                  </a:lnTo>
                  <a:lnTo>
                    <a:pt x="603161" y="135166"/>
                  </a:lnTo>
                  <a:lnTo>
                    <a:pt x="634758" y="130289"/>
                  </a:lnTo>
                  <a:lnTo>
                    <a:pt x="656818" y="131673"/>
                  </a:lnTo>
                  <a:lnTo>
                    <a:pt x="701903" y="151714"/>
                  </a:lnTo>
                  <a:lnTo>
                    <a:pt x="716381" y="192925"/>
                  </a:lnTo>
                  <a:lnTo>
                    <a:pt x="713574" y="211251"/>
                  </a:lnTo>
                  <a:lnTo>
                    <a:pt x="899693" y="211251"/>
                  </a:lnTo>
                  <a:lnTo>
                    <a:pt x="908519" y="161366"/>
                  </a:lnTo>
                  <a:close/>
                </a:path>
                <a:path extrusionOk="0" h="700405" w="3693159">
                  <a:moveTo>
                    <a:pt x="1580972" y="13944"/>
                  </a:moveTo>
                  <a:lnTo>
                    <a:pt x="1069098" y="13944"/>
                  </a:lnTo>
                  <a:lnTo>
                    <a:pt x="926249" y="685927"/>
                  </a:lnTo>
                  <a:lnTo>
                    <a:pt x="1438135" y="685927"/>
                  </a:lnTo>
                  <a:lnTo>
                    <a:pt x="1465884" y="555599"/>
                  </a:lnTo>
                  <a:lnTo>
                    <a:pt x="1140129" y="555599"/>
                  </a:lnTo>
                  <a:lnTo>
                    <a:pt x="1170381" y="413207"/>
                  </a:lnTo>
                  <a:lnTo>
                    <a:pt x="1470063" y="413207"/>
                  </a:lnTo>
                  <a:lnTo>
                    <a:pt x="1497672" y="282956"/>
                  </a:lnTo>
                  <a:lnTo>
                    <a:pt x="1197978" y="282956"/>
                  </a:lnTo>
                  <a:lnTo>
                    <a:pt x="1227455" y="144233"/>
                  </a:lnTo>
                  <a:lnTo>
                    <a:pt x="1553210" y="144233"/>
                  </a:lnTo>
                  <a:lnTo>
                    <a:pt x="1580972" y="13944"/>
                  </a:lnTo>
                  <a:close/>
                </a:path>
                <a:path extrusionOk="0" h="700405" w="3693159">
                  <a:moveTo>
                    <a:pt x="2341346" y="13944"/>
                  </a:moveTo>
                  <a:lnTo>
                    <a:pt x="2173833" y="13944"/>
                  </a:lnTo>
                  <a:lnTo>
                    <a:pt x="2067725" y="512775"/>
                  </a:lnTo>
                  <a:lnTo>
                    <a:pt x="2065553" y="514680"/>
                  </a:lnTo>
                  <a:lnTo>
                    <a:pt x="1984070" y="171272"/>
                  </a:lnTo>
                  <a:lnTo>
                    <a:pt x="1946732" y="13944"/>
                  </a:lnTo>
                  <a:lnTo>
                    <a:pt x="1686140" y="13944"/>
                  </a:lnTo>
                  <a:lnTo>
                    <a:pt x="1543278" y="685927"/>
                  </a:lnTo>
                  <a:lnTo>
                    <a:pt x="1710817" y="685927"/>
                  </a:lnTo>
                  <a:lnTo>
                    <a:pt x="1820189" y="171272"/>
                  </a:lnTo>
                  <a:lnTo>
                    <a:pt x="1822030" y="171272"/>
                  </a:lnTo>
                  <a:lnTo>
                    <a:pt x="1940687" y="685927"/>
                  </a:lnTo>
                  <a:lnTo>
                    <a:pt x="2198497" y="685927"/>
                  </a:lnTo>
                  <a:lnTo>
                    <a:pt x="2234895" y="514680"/>
                  </a:lnTo>
                  <a:lnTo>
                    <a:pt x="2341346" y="13944"/>
                  </a:lnTo>
                  <a:close/>
                </a:path>
                <a:path extrusionOk="0" h="700405" w="3693159">
                  <a:moveTo>
                    <a:pt x="3024949" y="685927"/>
                  </a:moveTo>
                  <a:lnTo>
                    <a:pt x="3001048" y="554685"/>
                  </a:lnTo>
                  <a:lnTo>
                    <a:pt x="2977324" y="424395"/>
                  </a:lnTo>
                  <a:lnTo>
                    <a:pt x="2926461" y="145148"/>
                  </a:lnTo>
                  <a:lnTo>
                    <a:pt x="2902572" y="13944"/>
                  </a:lnTo>
                  <a:lnTo>
                    <a:pt x="2779877" y="13944"/>
                  </a:lnTo>
                  <a:lnTo>
                    <a:pt x="2779877" y="424395"/>
                  </a:lnTo>
                  <a:lnTo>
                    <a:pt x="2600248" y="424395"/>
                  </a:lnTo>
                  <a:lnTo>
                    <a:pt x="2750858" y="145148"/>
                  </a:lnTo>
                  <a:lnTo>
                    <a:pt x="2753639" y="145148"/>
                  </a:lnTo>
                  <a:lnTo>
                    <a:pt x="2779877" y="424395"/>
                  </a:lnTo>
                  <a:lnTo>
                    <a:pt x="2779877" y="13944"/>
                  </a:lnTo>
                  <a:lnTo>
                    <a:pt x="2675471" y="13944"/>
                  </a:lnTo>
                  <a:lnTo>
                    <a:pt x="2267343" y="685927"/>
                  </a:lnTo>
                  <a:lnTo>
                    <a:pt x="2453513" y="685927"/>
                  </a:lnTo>
                  <a:lnTo>
                    <a:pt x="2525153" y="554685"/>
                  </a:lnTo>
                  <a:lnTo>
                    <a:pt x="2797873" y="554685"/>
                  </a:lnTo>
                  <a:lnTo>
                    <a:pt x="2814612" y="685927"/>
                  </a:lnTo>
                  <a:lnTo>
                    <a:pt x="3024949" y="685927"/>
                  </a:lnTo>
                  <a:close/>
                </a:path>
                <a:path extrusionOk="0" h="700405" w="3693159">
                  <a:moveTo>
                    <a:pt x="3424669" y="13944"/>
                  </a:moveTo>
                  <a:lnTo>
                    <a:pt x="3238538" y="13944"/>
                  </a:lnTo>
                  <a:lnTo>
                    <a:pt x="3095663" y="685927"/>
                  </a:lnTo>
                  <a:lnTo>
                    <a:pt x="3281819" y="685927"/>
                  </a:lnTo>
                  <a:lnTo>
                    <a:pt x="3424669" y="13944"/>
                  </a:lnTo>
                  <a:close/>
                </a:path>
                <a:path extrusionOk="0" h="700405" w="3693159">
                  <a:moveTo>
                    <a:pt x="3692918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18" y="685812"/>
                  </a:lnTo>
                  <a:lnTo>
                    <a:pt x="3692918" y="660984"/>
                  </a:lnTo>
                  <a:close/>
                </a:path>
                <a:path extrusionOk="0" h="700405" w="3693159">
                  <a:moveTo>
                    <a:pt x="3692918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18" y="527050"/>
                  </a:lnTo>
                  <a:lnTo>
                    <a:pt x="3692918" y="502246"/>
                  </a:lnTo>
                  <a:close/>
                </a:path>
                <a:path extrusionOk="0" h="700405" w="3693159">
                  <a:moveTo>
                    <a:pt x="3692918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18" y="362356"/>
                  </a:lnTo>
                  <a:lnTo>
                    <a:pt x="3692918" y="337540"/>
                  </a:lnTo>
                  <a:close/>
                </a:path>
                <a:path extrusionOk="0" h="700405" w="3693159">
                  <a:moveTo>
                    <a:pt x="3692918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18" y="199898"/>
                  </a:lnTo>
                  <a:lnTo>
                    <a:pt x="3692918" y="175044"/>
                  </a:lnTo>
                  <a:close/>
                </a:path>
                <a:path extrusionOk="0" h="700405" w="3693159">
                  <a:moveTo>
                    <a:pt x="3692918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18" y="41592"/>
                  </a:lnTo>
                  <a:lnTo>
                    <a:pt x="3692918" y="167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9" name="Google Shape;949;g1dc59de9dcf_0_610"/>
          <p:cNvGrpSpPr/>
          <p:nvPr/>
        </p:nvGrpSpPr>
        <p:grpSpPr>
          <a:xfrm>
            <a:off x="17957569" y="9842632"/>
            <a:ext cx="1885109" cy="576248"/>
            <a:chOff x="17957569" y="9842632"/>
            <a:chExt cx="1885109" cy="576248"/>
          </a:xfrm>
        </p:grpSpPr>
        <p:sp>
          <p:nvSpPr>
            <p:cNvPr id="950" name="Google Shape;950;g1dc59de9dcf_0_610"/>
            <p:cNvSpPr/>
            <p:nvPr/>
          </p:nvSpPr>
          <p:spPr>
            <a:xfrm>
              <a:off x="17957569" y="10366176"/>
              <a:ext cx="52705" cy="52704"/>
            </a:xfrm>
            <a:custGeom>
              <a:rect b="b" l="l" r="r" t="t"/>
              <a:pathLst>
                <a:path extrusionOk="0" h="52704" w="52705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Google Shape;951;g1dc59de9dcf_0_610"/>
            <p:cNvSpPr/>
            <p:nvPr/>
          </p:nvSpPr>
          <p:spPr>
            <a:xfrm>
              <a:off x="17957569" y="10104404"/>
              <a:ext cx="52705" cy="52704"/>
            </a:xfrm>
            <a:custGeom>
              <a:rect b="b" l="l" r="r" t="t"/>
              <a:pathLst>
                <a:path extrusionOk="0" h="52704" w="52705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g1dc59de9dcf_0_610"/>
            <p:cNvSpPr/>
            <p:nvPr/>
          </p:nvSpPr>
          <p:spPr>
            <a:xfrm>
              <a:off x="17957569" y="9842632"/>
              <a:ext cx="52705" cy="52704"/>
            </a:xfrm>
            <a:custGeom>
              <a:rect b="b" l="l" r="r" t="t"/>
              <a:pathLst>
                <a:path extrusionOk="0" h="52704" w="52705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" name="Google Shape;953;g1dc59de9dcf_0_610"/>
            <p:cNvSpPr/>
            <p:nvPr/>
          </p:nvSpPr>
          <p:spPr>
            <a:xfrm>
              <a:off x="18219340" y="10366176"/>
              <a:ext cx="52705" cy="52704"/>
            </a:xfrm>
            <a:custGeom>
              <a:rect b="b" l="l" r="r" t="t"/>
              <a:pathLst>
                <a:path extrusionOk="0" h="52704" w="52705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4" name="Google Shape;954;g1dc59de9dcf_0_610"/>
            <p:cNvSpPr/>
            <p:nvPr/>
          </p:nvSpPr>
          <p:spPr>
            <a:xfrm>
              <a:off x="18219340" y="10104404"/>
              <a:ext cx="52705" cy="52704"/>
            </a:xfrm>
            <a:custGeom>
              <a:rect b="b" l="l" r="r" t="t"/>
              <a:pathLst>
                <a:path extrusionOk="0" h="52704" w="52705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5" name="Google Shape;955;g1dc59de9dcf_0_610"/>
            <p:cNvSpPr/>
            <p:nvPr/>
          </p:nvSpPr>
          <p:spPr>
            <a:xfrm>
              <a:off x="18219340" y="9842632"/>
              <a:ext cx="52705" cy="52704"/>
            </a:xfrm>
            <a:custGeom>
              <a:rect b="b" l="l" r="r" t="t"/>
              <a:pathLst>
                <a:path extrusionOk="0" h="52704" w="52705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6" name="Google Shape;956;g1dc59de9dcf_0_610"/>
            <p:cNvSpPr/>
            <p:nvPr/>
          </p:nvSpPr>
          <p:spPr>
            <a:xfrm>
              <a:off x="18481112" y="10366176"/>
              <a:ext cx="52705" cy="52704"/>
            </a:xfrm>
            <a:custGeom>
              <a:rect b="b" l="l" r="r" t="t"/>
              <a:pathLst>
                <a:path extrusionOk="0" h="52704" w="52705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" name="Google Shape;957;g1dc59de9dcf_0_610"/>
            <p:cNvSpPr/>
            <p:nvPr/>
          </p:nvSpPr>
          <p:spPr>
            <a:xfrm>
              <a:off x="18481112" y="10104404"/>
              <a:ext cx="52705" cy="52704"/>
            </a:xfrm>
            <a:custGeom>
              <a:rect b="b" l="l" r="r" t="t"/>
              <a:pathLst>
                <a:path extrusionOk="0" h="52704" w="52705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8" name="Google Shape;958;g1dc59de9dcf_0_610"/>
            <p:cNvSpPr/>
            <p:nvPr/>
          </p:nvSpPr>
          <p:spPr>
            <a:xfrm>
              <a:off x="18481112" y="9842632"/>
              <a:ext cx="52705" cy="52704"/>
            </a:xfrm>
            <a:custGeom>
              <a:rect b="b" l="l" r="r" t="t"/>
              <a:pathLst>
                <a:path extrusionOk="0" h="52704" w="52705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9" name="Google Shape;959;g1dc59de9dcf_0_610"/>
            <p:cNvSpPr/>
            <p:nvPr/>
          </p:nvSpPr>
          <p:spPr>
            <a:xfrm>
              <a:off x="18742885" y="10366176"/>
              <a:ext cx="52705" cy="52704"/>
            </a:xfrm>
            <a:custGeom>
              <a:rect b="b" l="l" r="r" t="t"/>
              <a:pathLst>
                <a:path extrusionOk="0" h="52704" w="52705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0" name="Google Shape;960;g1dc59de9dcf_0_610"/>
            <p:cNvSpPr/>
            <p:nvPr/>
          </p:nvSpPr>
          <p:spPr>
            <a:xfrm>
              <a:off x="18742885" y="10104404"/>
              <a:ext cx="52705" cy="52704"/>
            </a:xfrm>
            <a:custGeom>
              <a:rect b="b" l="l" r="r" t="t"/>
              <a:pathLst>
                <a:path extrusionOk="0" h="52704" w="52705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1" name="Google Shape;961;g1dc59de9dcf_0_610"/>
            <p:cNvSpPr/>
            <p:nvPr/>
          </p:nvSpPr>
          <p:spPr>
            <a:xfrm>
              <a:off x="18742885" y="9842632"/>
              <a:ext cx="52705" cy="52704"/>
            </a:xfrm>
            <a:custGeom>
              <a:rect b="b" l="l" r="r" t="t"/>
              <a:pathLst>
                <a:path extrusionOk="0" h="52704" w="52705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g1dc59de9dcf_0_610"/>
            <p:cNvSpPr/>
            <p:nvPr/>
          </p:nvSpPr>
          <p:spPr>
            <a:xfrm>
              <a:off x="19004657" y="10366176"/>
              <a:ext cx="52705" cy="52704"/>
            </a:xfrm>
            <a:custGeom>
              <a:rect b="b" l="l" r="r" t="t"/>
              <a:pathLst>
                <a:path extrusionOk="0" h="52704" w="52705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g1dc59de9dcf_0_610"/>
            <p:cNvSpPr/>
            <p:nvPr/>
          </p:nvSpPr>
          <p:spPr>
            <a:xfrm>
              <a:off x="19004657" y="10104404"/>
              <a:ext cx="52705" cy="52704"/>
            </a:xfrm>
            <a:custGeom>
              <a:rect b="b" l="l" r="r" t="t"/>
              <a:pathLst>
                <a:path extrusionOk="0" h="52704" w="52705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4" name="Google Shape;964;g1dc59de9dcf_0_610"/>
            <p:cNvSpPr/>
            <p:nvPr/>
          </p:nvSpPr>
          <p:spPr>
            <a:xfrm>
              <a:off x="19004657" y="9842632"/>
              <a:ext cx="52705" cy="52704"/>
            </a:xfrm>
            <a:custGeom>
              <a:rect b="b" l="l" r="r" t="t"/>
              <a:pathLst>
                <a:path extrusionOk="0" h="52704" w="52705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5" name="Google Shape;965;g1dc59de9dcf_0_610"/>
            <p:cNvSpPr/>
            <p:nvPr/>
          </p:nvSpPr>
          <p:spPr>
            <a:xfrm>
              <a:off x="19266428" y="10366176"/>
              <a:ext cx="52705" cy="52704"/>
            </a:xfrm>
            <a:custGeom>
              <a:rect b="b" l="l" r="r" t="t"/>
              <a:pathLst>
                <a:path extrusionOk="0" h="52704" w="52705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6" name="Google Shape;966;g1dc59de9dcf_0_610"/>
            <p:cNvSpPr/>
            <p:nvPr/>
          </p:nvSpPr>
          <p:spPr>
            <a:xfrm>
              <a:off x="19266428" y="10104404"/>
              <a:ext cx="52705" cy="52704"/>
            </a:xfrm>
            <a:custGeom>
              <a:rect b="b" l="l" r="r" t="t"/>
              <a:pathLst>
                <a:path extrusionOk="0" h="52704" w="52705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7" name="Google Shape;967;g1dc59de9dcf_0_610"/>
            <p:cNvSpPr/>
            <p:nvPr/>
          </p:nvSpPr>
          <p:spPr>
            <a:xfrm>
              <a:off x="19266428" y="9842632"/>
              <a:ext cx="52705" cy="52704"/>
            </a:xfrm>
            <a:custGeom>
              <a:rect b="b" l="l" r="r" t="t"/>
              <a:pathLst>
                <a:path extrusionOk="0" h="52704" w="52705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8" name="Google Shape;968;g1dc59de9dcf_0_610"/>
            <p:cNvSpPr/>
            <p:nvPr/>
          </p:nvSpPr>
          <p:spPr>
            <a:xfrm>
              <a:off x="19528201" y="10366176"/>
              <a:ext cx="52705" cy="52704"/>
            </a:xfrm>
            <a:custGeom>
              <a:rect b="b" l="l" r="r" t="t"/>
              <a:pathLst>
                <a:path extrusionOk="0" h="52704" w="52705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9" name="Google Shape;969;g1dc59de9dcf_0_610"/>
            <p:cNvSpPr/>
            <p:nvPr/>
          </p:nvSpPr>
          <p:spPr>
            <a:xfrm>
              <a:off x="19528201" y="10104404"/>
              <a:ext cx="52705" cy="52704"/>
            </a:xfrm>
            <a:custGeom>
              <a:rect b="b" l="l" r="r" t="t"/>
              <a:pathLst>
                <a:path extrusionOk="0" h="52704" w="52705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0" name="Google Shape;970;g1dc59de9dcf_0_610"/>
            <p:cNvSpPr/>
            <p:nvPr/>
          </p:nvSpPr>
          <p:spPr>
            <a:xfrm>
              <a:off x="19528201" y="9842632"/>
              <a:ext cx="52705" cy="52704"/>
            </a:xfrm>
            <a:custGeom>
              <a:rect b="b" l="l" r="r" t="t"/>
              <a:pathLst>
                <a:path extrusionOk="0" h="52704" w="52705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1" name="Google Shape;971;g1dc59de9dcf_0_610"/>
            <p:cNvSpPr/>
            <p:nvPr/>
          </p:nvSpPr>
          <p:spPr>
            <a:xfrm>
              <a:off x="19789973" y="10366176"/>
              <a:ext cx="52705" cy="52704"/>
            </a:xfrm>
            <a:custGeom>
              <a:rect b="b" l="l" r="r" t="t"/>
              <a:pathLst>
                <a:path extrusionOk="0" h="52704" w="52705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2" name="Google Shape;972;g1dc59de9dcf_0_610"/>
            <p:cNvSpPr/>
            <p:nvPr/>
          </p:nvSpPr>
          <p:spPr>
            <a:xfrm>
              <a:off x="19789973" y="10104404"/>
              <a:ext cx="52705" cy="52704"/>
            </a:xfrm>
            <a:custGeom>
              <a:rect b="b" l="l" r="r" t="t"/>
              <a:pathLst>
                <a:path extrusionOk="0" h="52704" w="52705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3" name="Google Shape;973;g1dc59de9dcf_0_610"/>
            <p:cNvSpPr/>
            <p:nvPr/>
          </p:nvSpPr>
          <p:spPr>
            <a:xfrm>
              <a:off x="19789973" y="9842632"/>
              <a:ext cx="52705" cy="52704"/>
            </a:xfrm>
            <a:custGeom>
              <a:rect b="b" l="l" r="r" t="t"/>
              <a:pathLst>
                <a:path extrusionOk="0" h="52704" w="52705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74" name="Google Shape;974;g1dc59de9dcf_0_610"/>
          <p:cNvSpPr txBox="1"/>
          <p:nvPr/>
        </p:nvSpPr>
        <p:spPr>
          <a:xfrm>
            <a:off x="1046975" y="2393650"/>
            <a:ext cx="17748600" cy="82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600">
                <a:solidFill>
                  <a:schemeClr val="lt1"/>
                </a:solidFill>
              </a:rPr>
              <a:t>Neste exemplo, se a idade for maior ou igual a 18, a mensagem "Você é maior de idade!" será exibida. Se a idade for menor que 18, a mensagem "Você é menor de idade!" será exibida.</a:t>
            </a:r>
            <a:endParaRPr sz="36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6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600">
                <a:solidFill>
                  <a:schemeClr val="lt1"/>
                </a:solidFill>
              </a:rPr>
              <a:t>Em resumo, a estrutura condicional simples em Javascript é usada para executar uma ação se uma condição específica for verdadeira. Se a condição for falsa, o código dentro das chaves não será executado. Você também pode usar a palavra-chave "else" para executar uma ação diferente se a condição for falsa.</a:t>
            </a:r>
            <a:endParaRPr sz="36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6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78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9" name="Google Shape;979;p7"/>
          <p:cNvGrpSpPr/>
          <p:nvPr/>
        </p:nvGrpSpPr>
        <p:grpSpPr>
          <a:xfrm>
            <a:off x="0" y="0"/>
            <a:ext cx="20104100" cy="11308556"/>
            <a:chOff x="0" y="0"/>
            <a:chExt cx="20104100" cy="11308556"/>
          </a:xfrm>
        </p:grpSpPr>
        <p:pic>
          <p:nvPicPr>
            <p:cNvPr id="980" name="Google Shape;980;p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20104100" cy="113085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81" name="Google Shape;981;p7"/>
            <p:cNvSpPr/>
            <p:nvPr/>
          </p:nvSpPr>
          <p:spPr>
            <a:xfrm>
              <a:off x="2912068" y="4985450"/>
              <a:ext cx="5242560" cy="1337945"/>
            </a:xfrm>
            <a:custGeom>
              <a:rect b="b" l="l" r="r" t="t"/>
              <a:pathLst>
                <a:path extrusionOk="0" h="1337945" w="5242559">
                  <a:moveTo>
                    <a:pt x="5242028" y="0"/>
                  </a:moveTo>
                  <a:lnTo>
                    <a:pt x="0" y="0"/>
                  </a:lnTo>
                  <a:lnTo>
                    <a:pt x="0" y="1337655"/>
                  </a:lnTo>
                  <a:lnTo>
                    <a:pt x="5242028" y="1337655"/>
                  </a:lnTo>
                  <a:lnTo>
                    <a:pt x="5242028" y="0"/>
                  </a:lnTo>
                  <a:close/>
                </a:path>
              </a:pathLst>
            </a:custGeom>
            <a:solidFill>
              <a:srgbClr val="E2101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2" name="Google Shape;982;p7"/>
            <p:cNvSpPr/>
            <p:nvPr/>
          </p:nvSpPr>
          <p:spPr>
            <a:xfrm>
              <a:off x="2911983" y="5156523"/>
              <a:ext cx="5242560" cy="993775"/>
            </a:xfrm>
            <a:custGeom>
              <a:rect b="b" l="l" r="r" t="t"/>
              <a:pathLst>
                <a:path extrusionOk="0" h="993775" w="5242559">
                  <a:moveTo>
                    <a:pt x="281571" y="938250"/>
                  </a:moveTo>
                  <a:lnTo>
                    <a:pt x="0" y="938250"/>
                  </a:lnTo>
                  <a:lnTo>
                    <a:pt x="0" y="973455"/>
                  </a:lnTo>
                  <a:lnTo>
                    <a:pt x="281571" y="973455"/>
                  </a:lnTo>
                  <a:lnTo>
                    <a:pt x="281571" y="938250"/>
                  </a:lnTo>
                  <a:close/>
                </a:path>
                <a:path extrusionOk="0" h="993775" w="5242559">
                  <a:moveTo>
                    <a:pt x="281571" y="712901"/>
                  </a:moveTo>
                  <a:lnTo>
                    <a:pt x="0" y="712901"/>
                  </a:lnTo>
                  <a:lnTo>
                    <a:pt x="0" y="748106"/>
                  </a:lnTo>
                  <a:lnTo>
                    <a:pt x="281571" y="748106"/>
                  </a:lnTo>
                  <a:lnTo>
                    <a:pt x="281571" y="712901"/>
                  </a:lnTo>
                  <a:close/>
                </a:path>
                <a:path extrusionOk="0" h="993775" w="5242559">
                  <a:moveTo>
                    <a:pt x="281571" y="479120"/>
                  </a:moveTo>
                  <a:lnTo>
                    <a:pt x="0" y="479120"/>
                  </a:lnTo>
                  <a:lnTo>
                    <a:pt x="0" y="514324"/>
                  </a:lnTo>
                  <a:lnTo>
                    <a:pt x="281571" y="514324"/>
                  </a:lnTo>
                  <a:lnTo>
                    <a:pt x="281571" y="479120"/>
                  </a:lnTo>
                  <a:close/>
                </a:path>
                <a:path extrusionOk="0" h="993775" w="5242559">
                  <a:moveTo>
                    <a:pt x="281571" y="248475"/>
                  </a:moveTo>
                  <a:lnTo>
                    <a:pt x="0" y="248475"/>
                  </a:lnTo>
                  <a:lnTo>
                    <a:pt x="0" y="283730"/>
                  </a:lnTo>
                  <a:lnTo>
                    <a:pt x="281571" y="283730"/>
                  </a:lnTo>
                  <a:lnTo>
                    <a:pt x="281571" y="248475"/>
                  </a:lnTo>
                  <a:close/>
                </a:path>
                <a:path extrusionOk="0" h="993775" w="5242559">
                  <a:moveTo>
                    <a:pt x="281571" y="23812"/>
                  </a:moveTo>
                  <a:lnTo>
                    <a:pt x="0" y="23812"/>
                  </a:lnTo>
                  <a:lnTo>
                    <a:pt x="0" y="59016"/>
                  </a:lnTo>
                  <a:lnTo>
                    <a:pt x="281571" y="59016"/>
                  </a:lnTo>
                  <a:lnTo>
                    <a:pt x="281571" y="23812"/>
                  </a:lnTo>
                  <a:close/>
                </a:path>
                <a:path extrusionOk="0" h="993775" w="5242559">
                  <a:moveTo>
                    <a:pt x="1289888" y="204787"/>
                  </a:moveTo>
                  <a:lnTo>
                    <a:pt x="1287195" y="184924"/>
                  </a:lnTo>
                  <a:lnTo>
                    <a:pt x="1284528" y="165150"/>
                  </a:lnTo>
                  <a:lnTo>
                    <a:pt x="1272222" y="130467"/>
                  </a:lnTo>
                  <a:lnTo>
                    <a:pt x="1229385" y="74917"/>
                  </a:lnTo>
                  <a:lnTo>
                    <a:pt x="1166685" y="36169"/>
                  </a:lnTo>
                  <a:lnTo>
                    <a:pt x="1129525" y="22491"/>
                  </a:lnTo>
                  <a:lnTo>
                    <a:pt x="1089393" y="12280"/>
                  </a:lnTo>
                  <a:lnTo>
                    <a:pt x="1046924" y="5295"/>
                  </a:lnTo>
                  <a:lnTo>
                    <a:pt x="1002792" y="1282"/>
                  </a:lnTo>
                  <a:lnTo>
                    <a:pt x="957656" y="0"/>
                  </a:lnTo>
                  <a:lnTo>
                    <a:pt x="911479" y="1143"/>
                  </a:lnTo>
                  <a:lnTo>
                    <a:pt x="865327" y="4775"/>
                  </a:lnTo>
                  <a:lnTo>
                    <a:pt x="819670" y="11163"/>
                  </a:lnTo>
                  <a:lnTo>
                    <a:pt x="774928" y="20586"/>
                  </a:lnTo>
                  <a:lnTo>
                    <a:pt x="731558" y="33324"/>
                  </a:lnTo>
                  <a:lnTo>
                    <a:pt x="690016" y="49669"/>
                  </a:lnTo>
                  <a:lnTo>
                    <a:pt x="650760" y="69875"/>
                  </a:lnTo>
                  <a:lnTo>
                    <a:pt x="614222" y="94221"/>
                  </a:lnTo>
                  <a:lnTo>
                    <a:pt x="580872" y="123012"/>
                  </a:lnTo>
                  <a:lnTo>
                    <a:pt x="551141" y="156489"/>
                  </a:lnTo>
                  <a:lnTo>
                    <a:pt x="525487" y="194970"/>
                  </a:lnTo>
                  <a:lnTo>
                    <a:pt x="504355" y="238696"/>
                  </a:lnTo>
                  <a:lnTo>
                    <a:pt x="488200" y="287972"/>
                  </a:lnTo>
                  <a:lnTo>
                    <a:pt x="481558" y="338035"/>
                  </a:lnTo>
                  <a:lnTo>
                    <a:pt x="483577" y="384644"/>
                  </a:lnTo>
                  <a:lnTo>
                    <a:pt x="494474" y="427012"/>
                  </a:lnTo>
                  <a:lnTo>
                    <a:pt x="514477" y="464312"/>
                  </a:lnTo>
                  <a:lnTo>
                    <a:pt x="543801" y="495744"/>
                  </a:lnTo>
                  <a:lnTo>
                    <a:pt x="582663" y="520509"/>
                  </a:lnTo>
                  <a:lnTo>
                    <a:pt x="634098" y="542620"/>
                  </a:lnTo>
                  <a:lnTo>
                    <a:pt x="685101" y="560095"/>
                  </a:lnTo>
                  <a:lnTo>
                    <a:pt x="734580" y="574154"/>
                  </a:lnTo>
                  <a:lnTo>
                    <a:pt x="824623" y="597027"/>
                  </a:lnTo>
                  <a:lnTo>
                    <a:pt x="863003" y="608342"/>
                  </a:lnTo>
                  <a:lnTo>
                    <a:pt x="895477" y="621220"/>
                  </a:lnTo>
                  <a:lnTo>
                    <a:pt x="920978" y="636917"/>
                  </a:lnTo>
                  <a:lnTo>
                    <a:pt x="938403" y="656678"/>
                  </a:lnTo>
                  <a:lnTo>
                    <a:pt x="946658" y="681748"/>
                  </a:lnTo>
                  <a:lnTo>
                    <a:pt x="944651" y="713359"/>
                  </a:lnTo>
                  <a:lnTo>
                    <a:pt x="922705" y="754976"/>
                  </a:lnTo>
                  <a:lnTo>
                    <a:pt x="882992" y="784707"/>
                  </a:lnTo>
                  <a:lnTo>
                    <a:pt x="834351" y="802538"/>
                  </a:lnTo>
                  <a:lnTo>
                    <a:pt x="785672" y="808482"/>
                  </a:lnTo>
                  <a:lnTo>
                    <a:pt x="733640" y="802678"/>
                  </a:lnTo>
                  <a:lnTo>
                    <a:pt x="692861" y="785520"/>
                  </a:lnTo>
                  <a:lnTo>
                    <a:pt x="665060" y="757402"/>
                  </a:lnTo>
                  <a:lnTo>
                    <a:pt x="651979" y="718680"/>
                  </a:lnTo>
                  <a:lnTo>
                    <a:pt x="655332" y="669772"/>
                  </a:lnTo>
                  <a:lnTo>
                    <a:pt x="391109" y="669772"/>
                  </a:lnTo>
                  <a:lnTo>
                    <a:pt x="383362" y="726135"/>
                  </a:lnTo>
                  <a:lnTo>
                    <a:pt x="383374" y="775970"/>
                  </a:lnTo>
                  <a:lnTo>
                    <a:pt x="390588" y="819632"/>
                  </a:lnTo>
                  <a:lnTo>
                    <a:pt x="404507" y="857453"/>
                  </a:lnTo>
                  <a:lnTo>
                    <a:pt x="450291" y="917028"/>
                  </a:lnTo>
                  <a:lnTo>
                    <a:pt x="481114" y="939482"/>
                  </a:lnTo>
                  <a:lnTo>
                    <a:pt x="516521" y="957503"/>
                  </a:lnTo>
                  <a:lnTo>
                    <a:pt x="555980" y="971473"/>
                  </a:lnTo>
                  <a:lnTo>
                    <a:pt x="598970" y="981722"/>
                  </a:lnTo>
                  <a:lnTo>
                    <a:pt x="644969" y="988606"/>
                  </a:lnTo>
                  <a:lnTo>
                    <a:pt x="693445" y="992466"/>
                  </a:lnTo>
                  <a:lnTo>
                    <a:pt x="743877" y="993686"/>
                  </a:lnTo>
                  <a:lnTo>
                    <a:pt x="794664" y="991984"/>
                  </a:lnTo>
                  <a:lnTo>
                    <a:pt x="844905" y="986878"/>
                  </a:lnTo>
                  <a:lnTo>
                    <a:pt x="894105" y="978331"/>
                  </a:lnTo>
                  <a:lnTo>
                    <a:pt x="941819" y="966304"/>
                  </a:lnTo>
                  <a:lnTo>
                    <a:pt x="987564" y="950798"/>
                  </a:lnTo>
                  <a:lnTo>
                    <a:pt x="1030846" y="931760"/>
                  </a:lnTo>
                  <a:lnTo>
                    <a:pt x="1071219" y="909167"/>
                  </a:lnTo>
                  <a:lnTo>
                    <a:pt x="1108189" y="883005"/>
                  </a:lnTo>
                  <a:lnTo>
                    <a:pt x="1141298" y="853224"/>
                  </a:lnTo>
                  <a:lnTo>
                    <a:pt x="1170063" y="819823"/>
                  </a:lnTo>
                  <a:lnTo>
                    <a:pt x="1194015" y="782751"/>
                  </a:lnTo>
                  <a:lnTo>
                    <a:pt x="1212672" y="741984"/>
                  </a:lnTo>
                  <a:lnTo>
                    <a:pt x="1225575" y="697509"/>
                  </a:lnTo>
                  <a:lnTo>
                    <a:pt x="1233309" y="642226"/>
                  </a:lnTo>
                  <a:lnTo>
                    <a:pt x="1231950" y="594804"/>
                  </a:lnTo>
                  <a:lnTo>
                    <a:pt x="1222514" y="554507"/>
                  </a:lnTo>
                  <a:lnTo>
                    <a:pt x="1183284" y="492379"/>
                  </a:lnTo>
                  <a:lnTo>
                    <a:pt x="1123530" y="449999"/>
                  </a:lnTo>
                  <a:lnTo>
                    <a:pt x="1088415" y="434390"/>
                  </a:lnTo>
                  <a:lnTo>
                    <a:pt x="1051115" y="421538"/>
                  </a:lnTo>
                  <a:lnTo>
                    <a:pt x="1012647" y="410718"/>
                  </a:lnTo>
                  <a:lnTo>
                    <a:pt x="936078" y="392214"/>
                  </a:lnTo>
                  <a:lnTo>
                    <a:pt x="899960" y="383082"/>
                  </a:lnTo>
                  <a:lnTo>
                    <a:pt x="849528" y="367804"/>
                  </a:lnTo>
                  <a:lnTo>
                    <a:pt x="804138" y="346938"/>
                  </a:lnTo>
                  <a:lnTo>
                    <a:pt x="773887" y="316407"/>
                  </a:lnTo>
                  <a:lnTo>
                    <a:pt x="768934" y="272110"/>
                  </a:lnTo>
                  <a:lnTo>
                    <a:pt x="785317" y="238429"/>
                  </a:lnTo>
                  <a:lnTo>
                    <a:pt x="816013" y="210680"/>
                  </a:lnTo>
                  <a:lnTo>
                    <a:pt x="856195" y="191858"/>
                  </a:lnTo>
                  <a:lnTo>
                    <a:pt x="901052" y="184924"/>
                  </a:lnTo>
                  <a:lnTo>
                    <a:pt x="932332" y="186893"/>
                  </a:lnTo>
                  <a:lnTo>
                    <a:pt x="980084" y="202222"/>
                  </a:lnTo>
                  <a:lnTo>
                    <a:pt x="1008494" y="231711"/>
                  </a:lnTo>
                  <a:lnTo>
                    <a:pt x="1016889" y="273837"/>
                  </a:lnTo>
                  <a:lnTo>
                    <a:pt x="1012901" y="299847"/>
                  </a:lnTo>
                  <a:lnTo>
                    <a:pt x="1277099" y="299847"/>
                  </a:lnTo>
                  <a:lnTo>
                    <a:pt x="1287627" y="249605"/>
                  </a:lnTo>
                  <a:lnTo>
                    <a:pt x="1289888" y="204787"/>
                  </a:lnTo>
                  <a:close/>
                </a:path>
                <a:path extrusionOk="0" h="993775" w="5242559">
                  <a:moveTo>
                    <a:pt x="2244153" y="19761"/>
                  </a:moveTo>
                  <a:lnTo>
                    <a:pt x="1517561" y="19761"/>
                  </a:lnTo>
                  <a:lnTo>
                    <a:pt x="1314792" y="973645"/>
                  </a:lnTo>
                  <a:lnTo>
                    <a:pt x="2041398" y="973645"/>
                  </a:lnTo>
                  <a:lnTo>
                    <a:pt x="2080793" y="788670"/>
                  </a:lnTo>
                  <a:lnTo>
                    <a:pt x="1618399" y="788670"/>
                  </a:lnTo>
                  <a:lnTo>
                    <a:pt x="1661350" y="586536"/>
                  </a:lnTo>
                  <a:lnTo>
                    <a:pt x="2086737" y="586536"/>
                  </a:lnTo>
                  <a:lnTo>
                    <a:pt x="2125903" y="401612"/>
                  </a:lnTo>
                  <a:lnTo>
                    <a:pt x="1700504" y="401612"/>
                  </a:lnTo>
                  <a:lnTo>
                    <a:pt x="1742351" y="204736"/>
                  </a:lnTo>
                  <a:lnTo>
                    <a:pt x="2204758" y="204736"/>
                  </a:lnTo>
                  <a:lnTo>
                    <a:pt x="2244153" y="19761"/>
                  </a:lnTo>
                  <a:close/>
                </a:path>
                <a:path extrusionOk="0" h="993775" w="5242559">
                  <a:moveTo>
                    <a:pt x="3323475" y="19761"/>
                  </a:moveTo>
                  <a:lnTo>
                    <a:pt x="3085681" y="19761"/>
                  </a:lnTo>
                  <a:lnTo>
                    <a:pt x="2935084" y="727875"/>
                  </a:lnTo>
                  <a:lnTo>
                    <a:pt x="2931998" y="730554"/>
                  </a:lnTo>
                  <a:lnTo>
                    <a:pt x="2816326" y="243078"/>
                  </a:lnTo>
                  <a:lnTo>
                    <a:pt x="2763329" y="19761"/>
                  </a:lnTo>
                  <a:lnTo>
                    <a:pt x="2393416" y="19761"/>
                  </a:lnTo>
                  <a:lnTo>
                    <a:pt x="2190648" y="973645"/>
                  </a:lnTo>
                  <a:lnTo>
                    <a:pt x="2428443" y="973645"/>
                  </a:lnTo>
                  <a:lnTo>
                    <a:pt x="2583700" y="243078"/>
                  </a:lnTo>
                  <a:lnTo>
                    <a:pt x="2586329" y="243078"/>
                  </a:lnTo>
                  <a:lnTo>
                    <a:pt x="2754757" y="973645"/>
                  </a:lnTo>
                  <a:lnTo>
                    <a:pt x="3120707" y="973645"/>
                  </a:lnTo>
                  <a:lnTo>
                    <a:pt x="3172383" y="730554"/>
                  </a:lnTo>
                  <a:lnTo>
                    <a:pt x="3323475" y="19761"/>
                  </a:lnTo>
                  <a:close/>
                </a:path>
                <a:path extrusionOk="0" h="993775" w="5242559">
                  <a:moveTo>
                    <a:pt x="4293857" y="973645"/>
                  </a:moveTo>
                  <a:lnTo>
                    <a:pt x="4259923" y="787361"/>
                  </a:lnTo>
                  <a:lnTo>
                    <a:pt x="4226242" y="602399"/>
                  </a:lnTo>
                  <a:lnTo>
                    <a:pt x="4154043" y="206019"/>
                  </a:lnTo>
                  <a:lnTo>
                    <a:pt x="4120121" y="19761"/>
                  </a:lnTo>
                  <a:lnTo>
                    <a:pt x="3945966" y="19761"/>
                  </a:lnTo>
                  <a:lnTo>
                    <a:pt x="3945966" y="602399"/>
                  </a:lnTo>
                  <a:lnTo>
                    <a:pt x="3690988" y="602399"/>
                  </a:lnTo>
                  <a:lnTo>
                    <a:pt x="3904780" y="206019"/>
                  </a:lnTo>
                  <a:lnTo>
                    <a:pt x="3908729" y="206019"/>
                  </a:lnTo>
                  <a:lnTo>
                    <a:pt x="3945966" y="602399"/>
                  </a:lnTo>
                  <a:lnTo>
                    <a:pt x="3945966" y="19761"/>
                  </a:lnTo>
                  <a:lnTo>
                    <a:pt x="3797770" y="19761"/>
                  </a:lnTo>
                  <a:lnTo>
                    <a:pt x="3218446" y="973645"/>
                  </a:lnTo>
                  <a:lnTo>
                    <a:pt x="3482695" y="973645"/>
                  </a:lnTo>
                  <a:lnTo>
                    <a:pt x="3584397" y="787361"/>
                  </a:lnTo>
                  <a:lnTo>
                    <a:pt x="3971506" y="787361"/>
                  </a:lnTo>
                  <a:lnTo>
                    <a:pt x="3995280" y="973645"/>
                  </a:lnTo>
                  <a:lnTo>
                    <a:pt x="4293857" y="973645"/>
                  </a:lnTo>
                  <a:close/>
                </a:path>
                <a:path extrusionOk="0" h="993775" w="5242559">
                  <a:moveTo>
                    <a:pt x="4861230" y="19761"/>
                  </a:moveTo>
                  <a:lnTo>
                    <a:pt x="4597044" y="19761"/>
                  </a:lnTo>
                  <a:lnTo>
                    <a:pt x="4394225" y="973645"/>
                  </a:lnTo>
                  <a:lnTo>
                    <a:pt x="4658461" y="973645"/>
                  </a:lnTo>
                  <a:lnTo>
                    <a:pt x="4861230" y="19761"/>
                  </a:lnTo>
                  <a:close/>
                </a:path>
                <a:path extrusionOk="0" h="993775" w="5242559">
                  <a:moveTo>
                    <a:pt x="5242026" y="938250"/>
                  </a:moveTo>
                  <a:lnTo>
                    <a:pt x="4960455" y="938250"/>
                  </a:lnTo>
                  <a:lnTo>
                    <a:pt x="4960455" y="973455"/>
                  </a:lnTo>
                  <a:lnTo>
                    <a:pt x="5242026" y="973455"/>
                  </a:lnTo>
                  <a:lnTo>
                    <a:pt x="5242026" y="938250"/>
                  </a:lnTo>
                  <a:close/>
                </a:path>
                <a:path extrusionOk="0" h="993775" w="5242559">
                  <a:moveTo>
                    <a:pt x="5242026" y="712901"/>
                  </a:moveTo>
                  <a:lnTo>
                    <a:pt x="4960455" y="712901"/>
                  </a:lnTo>
                  <a:lnTo>
                    <a:pt x="4960455" y="748106"/>
                  </a:lnTo>
                  <a:lnTo>
                    <a:pt x="5242026" y="748106"/>
                  </a:lnTo>
                  <a:lnTo>
                    <a:pt x="5242026" y="712901"/>
                  </a:lnTo>
                  <a:close/>
                </a:path>
                <a:path extrusionOk="0" h="993775" w="5242559">
                  <a:moveTo>
                    <a:pt x="5242026" y="479120"/>
                  </a:moveTo>
                  <a:lnTo>
                    <a:pt x="4960455" y="479120"/>
                  </a:lnTo>
                  <a:lnTo>
                    <a:pt x="4960455" y="514324"/>
                  </a:lnTo>
                  <a:lnTo>
                    <a:pt x="5242026" y="514324"/>
                  </a:lnTo>
                  <a:lnTo>
                    <a:pt x="5242026" y="479120"/>
                  </a:lnTo>
                  <a:close/>
                </a:path>
                <a:path extrusionOk="0" h="993775" w="5242559">
                  <a:moveTo>
                    <a:pt x="5242026" y="248475"/>
                  </a:moveTo>
                  <a:lnTo>
                    <a:pt x="4960455" y="248475"/>
                  </a:lnTo>
                  <a:lnTo>
                    <a:pt x="4960455" y="283730"/>
                  </a:lnTo>
                  <a:lnTo>
                    <a:pt x="5242026" y="283730"/>
                  </a:lnTo>
                  <a:lnTo>
                    <a:pt x="5242026" y="248475"/>
                  </a:lnTo>
                  <a:close/>
                </a:path>
                <a:path extrusionOk="0" h="993775" w="5242559">
                  <a:moveTo>
                    <a:pt x="5242026" y="23812"/>
                  </a:moveTo>
                  <a:lnTo>
                    <a:pt x="4960455" y="23812"/>
                  </a:lnTo>
                  <a:lnTo>
                    <a:pt x="4960455" y="59016"/>
                  </a:lnTo>
                  <a:lnTo>
                    <a:pt x="5242026" y="59016"/>
                  </a:lnTo>
                  <a:lnTo>
                    <a:pt x="5242026" y="238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83" name="Google Shape;983;p7"/>
          <p:cNvSpPr txBox="1"/>
          <p:nvPr/>
        </p:nvSpPr>
        <p:spPr>
          <a:xfrm>
            <a:off x="10142851" y="4744540"/>
            <a:ext cx="6974100" cy="1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6510" marR="0" rtl="0" algn="l">
              <a:lnSpc>
                <a:spcPct val="11678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12700" marR="0" rtl="0" algn="l">
              <a:lnSpc>
                <a:spcPct val="11865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0"/>
              <a:buFont typeface="Arial"/>
              <a:buNone/>
            </a:pPr>
            <a:r>
              <a:rPr b="0" i="0" lang="pt-BR" sz="6750" u="sng" cap="none" strike="noStrike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www.sp.senai.br</a:t>
            </a:r>
            <a:endParaRPr b="0" i="0" sz="675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984" name="Google Shape;984;p7"/>
          <p:cNvGrpSpPr/>
          <p:nvPr/>
        </p:nvGrpSpPr>
        <p:grpSpPr>
          <a:xfrm>
            <a:off x="0" y="4154076"/>
            <a:ext cx="20104100" cy="7154896"/>
            <a:chOff x="0" y="4154076"/>
            <a:chExt cx="20104100" cy="7154896"/>
          </a:xfrm>
        </p:grpSpPr>
        <p:sp>
          <p:nvSpPr>
            <p:cNvPr id="985" name="Google Shape;985;p7"/>
            <p:cNvSpPr/>
            <p:nvPr/>
          </p:nvSpPr>
          <p:spPr>
            <a:xfrm>
              <a:off x="9201187" y="4154076"/>
              <a:ext cx="0" cy="3001010"/>
            </a:xfrm>
            <a:custGeom>
              <a:rect b="b" l="l" r="r" t="t"/>
              <a:pathLst>
                <a:path extrusionOk="0" h="3001009" w="120000">
                  <a:moveTo>
                    <a:pt x="0" y="3000400"/>
                  </a:moveTo>
                  <a:lnTo>
                    <a:pt x="0" y="0"/>
                  </a:lnTo>
                </a:path>
              </a:pathLst>
            </a:custGeom>
            <a:noFill/>
            <a:ln cap="flat" cmpd="sng" w="278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6" name="Google Shape;986;p7"/>
            <p:cNvSpPr/>
            <p:nvPr/>
          </p:nvSpPr>
          <p:spPr>
            <a:xfrm>
              <a:off x="0" y="11151492"/>
              <a:ext cx="20104100" cy="157480"/>
            </a:xfrm>
            <a:custGeom>
              <a:rect b="b" l="l" r="r" t="t"/>
              <a:pathLst>
                <a:path extrusionOk="0" h="157479" w="20104100">
                  <a:moveTo>
                    <a:pt x="20104099" y="0"/>
                  </a:moveTo>
                  <a:lnTo>
                    <a:pt x="0" y="0"/>
                  </a:lnTo>
                  <a:lnTo>
                    <a:pt x="0" y="157063"/>
                  </a:lnTo>
                  <a:lnTo>
                    <a:pt x="20104099" y="157063"/>
                  </a:lnTo>
                  <a:lnTo>
                    <a:pt x="20104099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"/>
          <p:cNvSpPr/>
          <p:nvPr/>
        </p:nvSpPr>
        <p:spPr>
          <a:xfrm>
            <a:off x="17957569" y="9004961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2"/>
          <p:cNvSpPr/>
          <p:nvPr/>
        </p:nvSpPr>
        <p:spPr>
          <a:xfrm>
            <a:off x="18219340" y="9004961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2"/>
          <p:cNvSpPr/>
          <p:nvPr/>
        </p:nvSpPr>
        <p:spPr>
          <a:xfrm>
            <a:off x="18481112" y="9004961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2"/>
          <p:cNvSpPr/>
          <p:nvPr/>
        </p:nvSpPr>
        <p:spPr>
          <a:xfrm>
            <a:off x="18742885" y="9004961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2"/>
          <p:cNvSpPr/>
          <p:nvPr/>
        </p:nvSpPr>
        <p:spPr>
          <a:xfrm>
            <a:off x="19004657" y="9004961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2"/>
          <p:cNvSpPr/>
          <p:nvPr/>
        </p:nvSpPr>
        <p:spPr>
          <a:xfrm>
            <a:off x="19266428" y="9004961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2"/>
          <p:cNvSpPr/>
          <p:nvPr/>
        </p:nvSpPr>
        <p:spPr>
          <a:xfrm>
            <a:off x="19528201" y="9004961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2"/>
          <p:cNvSpPr/>
          <p:nvPr/>
        </p:nvSpPr>
        <p:spPr>
          <a:xfrm>
            <a:off x="19789973" y="9004961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2"/>
          <p:cNvSpPr/>
          <p:nvPr/>
        </p:nvSpPr>
        <p:spPr>
          <a:xfrm>
            <a:off x="17957569" y="9266733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2"/>
          <p:cNvSpPr/>
          <p:nvPr/>
        </p:nvSpPr>
        <p:spPr>
          <a:xfrm>
            <a:off x="18219340" y="9266733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18481112" y="9266733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2"/>
          <p:cNvSpPr/>
          <p:nvPr/>
        </p:nvSpPr>
        <p:spPr>
          <a:xfrm>
            <a:off x="18742885" y="9266733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/>
          <p:cNvSpPr/>
          <p:nvPr/>
        </p:nvSpPr>
        <p:spPr>
          <a:xfrm>
            <a:off x="19004657" y="9266733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/>
          <p:cNvSpPr/>
          <p:nvPr/>
        </p:nvSpPr>
        <p:spPr>
          <a:xfrm>
            <a:off x="19266428" y="9266733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19528201" y="9266733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/>
          <p:nvPr/>
        </p:nvSpPr>
        <p:spPr>
          <a:xfrm>
            <a:off x="19789973" y="9266733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2"/>
          <p:cNvSpPr/>
          <p:nvPr/>
        </p:nvSpPr>
        <p:spPr>
          <a:xfrm>
            <a:off x="17957569" y="9528505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"/>
          <p:cNvSpPr/>
          <p:nvPr/>
        </p:nvSpPr>
        <p:spPr>
          <a:xfrm>
            <a:off x="18219340" y="9528505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2"/>
          <p:cNvSpPr/>
          <p:nvPr/>
        </p:nvSpPr>
        <p:spPr>
          <a:xfrm>
            <a:off x="18481112" y="9528505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2"/>
          <p:cNvSpPr/>
          <p:nvPr/>
        </p:nvSpPr>
        <p:spPr>
          <a:xfrm>
            <a:off x="18742885" y="9528505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"/>
          <p:cNvSpPr/>
          <p:nvPr/>
        </p:nvSpPr>
        <p:spPr>
          <a:xfrm>
            <a:off x="19004657" y="9528505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2"/>
          <p:cNvSpPr/>
          <p:nvPr/>
        </p:nvSpPr>
        <p:spPr>
          <a:xfrm>
            <a:off x="19266428" y="9528505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2"/>
          <p:cNvSpPr/>
          <p:nvPr/>
        </p:nvSpPr>
        <p:spPr>
          <a:xfrm>
            <a:off x="19528201" y="9528505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2"/>
          <p:cNvSpPr/>
          <p:nvPr/>
        </p:nvSpPr>
        <p:spPr>
          <a:xfrm>
            <a:off x="19789973" y="9528505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2"/>
          <p:cNvSpPr/>
          <p:nvPr/>
        </p:nvSpPr>
        <p:spPr>
          <a:xfrm>
            <a:off x="17957569" y="9790277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2"/>
          <p:cNvSpPr/>
          <p:nvPr/>
        </p:nvSpPr>
        <p:spPr>
          <a:xfrm>
            <a:off x="18219340" y="9790277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2"/>
          <p:cNvSpPr/>
          <p:nvPr/>
        </p:nvSpPr>
        <p:spPr>
          <a:xfrm>
            <a:off x="18481112" y="9790277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2"/>
          <p:cNvSpPr/>
          <p:nvPr/>
        </p:nvSpPr>
        <p:spPr>
          <a:xfrm>
            <a:off x="18742885" y="9790277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2"/>
          <p:cNvSpPr/>
          <p:nvPr/>
        </p:nvSpPr>
        <p:spPr>
          <a:xfrm>
            <a:off x="19004657" y="9790277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2"/>
          <p:cNvSpPr/>
          <p:nvPr/>
        </p:nvSpPr>
        <p:spPr>
          <a:xfrm>
            <a:off x="19266428" y="9790277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2"/>
          <p:cNvSpPr/>
          <p:nvPr/>
        </p:nvSpPr>
        <p:spPr>
          <a:xfrm>
            <a:off x="19528201" y="9790277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2"/>
          <p:cNvSpPr/>
          <p:nvPr/>
        </p:nvSpPr>
        <p:spPr>
          <a:xfrm>
            <a:off x="19789973" y="9790277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2"/>
          <p:cNvSpPr/>
          <p:nvPr/>
        </p:nvSpPr>
        <p:spPr>
          <a:xfrm>
            <a:off x="17957569" y="10052050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2"/>
          <p:cNvSpPr/>
          <p:nvPr/>
        </p:nvSpPr>
        <p:spPr>
          <a:xfrm>
            <a:off x="18219340" y="10052050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2"/>
          <p:cNvSpPr/>
          <p:nvPr/>
        </p:nvSpPr>
        <p:spPr>
          <a:xfrm>
            <a:off x="18481112" y="10052050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2"/>
          <p:cNvSpPr/>
          <p:nvPr/>
        </p:nvSpPr>
        <p:spPr>
          <a:xfrm>
            <a:off x="18742885" y="10052050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2"/>
          <p:cNvSpPr/>
          <p:nvPr/>
        </p:nvSpPr>
        <p:spPr>
          <a:xfrm>
            <a:off x="19004657" y="10052050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2"/>
          <p:cNvSpPr/>
          <p:nvPr/>
        </p:nvSpPr>
        <p:spPr>
          <a:xfrm>
            <a:off x="19266428" y="10052050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2"/>
          <p:cNvSpPr/>
          <p:nvPr/>
        </p:nvSpPr>
        <p:spPr>
          <a:xfrm>
            <a:off x="19528201" y="10052050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2"/>
          <p:cNvSpPr/>
          <p:nvPr/>
        </p:nvSpPr>
        <p:spPr>
          <a:xfrm>
            <a:off x="19789973" y="10052050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2"/>
          <p:cNvSpPr/>
          <p:nvPr/>
        </p:nvSpPr>
        <p:spPr>
          <a:xfrm>
            <a:off x="17957569" y="10313822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2"/>
          <p:cNvSpPr/>
          <p:nvPr/>
        </p:nvSpPr>
        <p:spPr>
          <a:xfrm>
            <a:off x="18219340" y="10313822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2"/>
          <p:cNvSpPr/>
          <p:nvPr/>
        </p:nvSpPr>
        <p:spPr>
          <a:xfrm>
            <a:off x="18481112" y="10313822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2"/>
          <p:cNvSpPr/>
          <p:nvPr/>
        </p:nvSpPr>
        <p:spPr>
          <a:xfrm>
            <a:off x="18742885" y="10313822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19004657" y="10313822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2"/>
          <p:cNvSpPr/>
          <p:nvPr/>
        </p:nvSpPr>
        <p:spPr>
          <a:xfrm>
            <a:off x="19266428" y="10313822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2"/>
          <p:cNvSpPr/>
          <p:nvPr/>
        </p:nvSpPr>
        <p:spPr>
          <a:xfrm>
            <a:off x="19528201" y="10313822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2"/>
          <p:cNvSpPr/>
          <p:nvPr/>
        </p:nvSpPr>
        <p:spPr>
          <a:xfrm>
            <a:off x="19789973" y="10313822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2"/>
          <p:cNvSpPr/>
          <p:nvPr/>
        </p:nvSpPr>
        <p:spPr>
          <a:xfrm>
            <a:off x="17957569" y="10575594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2"/>
          <p:cNvSpPr/>
          <p:nvPr/>
        </p:nvSpPr>
        <p:spPr>
          <a:xfrm>
            <a:off x="18219340" y="10575594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"/>
          <p:cNvSpPr/>
          <p:nvPr/>
        </p:nvSpPr>
        <p:spPr>
          <a:xfrm>
            <a:off x="18481112" y="10575594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2"/>
          <p:cNvSpPr/>
          <p:nvPr/>
        </p:nvSpPr>
        <p:spPr>
          <a:xfrm>
            <a:off x="18742885" y="10575594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2"/>
          <p:cNvSpPr/>
          <p:nvPr/>
        </p:nvSpPr>
        <p:spPr>
          <a:xfrm>
            <a:off x="19004657" y="10575594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2"/>
          <p:cNvSpPr/>
          <p:nvPr/>
        </p:nvSpPr>
        <p:spPr>
          <a:xfrm>
            <a:off x="19266428" y="10575594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2"/>
          <p:cNvSpPr/>
          <p:nvPr/>
        </p:nvSpPr>
        <p:spPr>
          <a:xfrm>
            <a:off x="19528201" y="10575594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"/>
          <p:cNvSpPr/>
          <p:nvPr/>
        </p:nvSpPr>
        <p:spPr>
          <a:xfrm>
            <a:off x="19789973" y="10575594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2"/>
          <p:cNvSpPr/>
          <p:nvPr/>
        </p:nvSpPr>
        <p:spPr>
          <a:xfrm>
            <a:off x="17957569" y="10837366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2"/>
          <p:cNvSpPr/>
          <p:nvPr/>
        </p:nvSpPr>
        <p:spPr>
          <a:xfrm>
            <a:off x="18219340" y="10837366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"/>
          <p:cNvSpPr/>
          <p:nvPr/>
        </p:nvSpPr>
        <p:spPr>
          <a:xfrm>
            <a:off x="18481112" y="10837366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2"/>
          <p:cNvSpPr/>
          <p:nvPr/>
        </p:nvSpPr>
        <p:spPr>
          <a:xfrm>
            <a:off x="18742885" y="10837366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2"/>
          <p:cNvSpPr/>
          <p:nvPr/>
        </p:nvSpPr>
        <p:spPr>
          <a:xfrm>
            <a:off x="19004657" y="10837366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2"/>
          <p:cNvSpPr/>
          <p:nvPr/>
        </p:nvSpPr>
        <p:spPr>
          <a:xfrm>
            <a:off x="19266428" y="10837366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2"/>
          <p:cNvSpPr/>
          <p:nvPr/>
        </p:nvSpPr>
        <p:spPr>
          <a:xfrm>
            <a:off x="19528201" y="10837366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2"/>
          <p:cNvSpPr/>
          <p:nvPr/>
        </p:nvSpPr>
        <p:spPr>
          <a:xfrm>
            <a:off x="19789973" y="10837366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"/>
          <p:cNvSpPr/>
          <p:nvPr/>
        </p:nvSpPr>
        <p:spPr>
          <a:xfrm>
            <a:off x="1047088" y="1047088"/>
            <a:ext cx="0" cy="1466214"/>
          </a:xfrm>
          <a:custGeom>
            <a:rect b="b" l="l" r="r" t="t"/>
            <a:pathLst>
              <a:path extrusionOk="0" h="1466214" w="120000">
                <a:moveTo>
                  <a:pt x="0" y="0"/>
                </a:moveTo>
                <a:lnTo>
                  <a:pt x="0" y="1465923"/>
                </a:lnTo>
              </a:path>
            </a:pathLst>
          </a:custGeom>
          <a:noFill/>
          <a:ln cap="flat" cmpd="sng" w="104700">
            <a:solidFill>
              <a:srgbClr val="C1272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"/>
          <p:cNvSpPr/>
          <p:nvPr/>
        </p:nvSpPr>
        <p:spPr>
          <a:xfrm>
            <a:off x="0" y="11151492"/>
            <a:ext cx="20104100" cy="157479"/>
          </a:xfrm>
          <a:custGeom>
            <a:rect b="b" l="l" r="r" t="t"/>
            <a:pathLst>
              <a:path extrusionOk="0" h="157479" w="20104100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"/>
          <p:cNvSpPr txBox="1"/>
          <p:nvPr>
            <p:ph type="title"/>
          </p:nvPr>
        </p:nvSpPr>
        <p:spPr>
          <a:xfrm>
            <a:off x="1509075" y="984550"/>
            <a:ext cx="13854900" cy="7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495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CONHECIMENTOS</a:t>
            </a:r>
            <a:endParaRPr b="1" sz="495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pSp>
        <p:nvGrpSpPr>
          <p:cNvPr id="152" name="Google Shape;152;p2"/>
          <p:cNvGrpSpPr/>
          <p:nvPr/>
        </p:nvGrpSpPr>
        <p:grpSpPr>
          <a:xfrm>
            <a:off x="15364003" y="1047088"/>
            <a:ext cx="3693222" cy="942975"/>
            <a:chOff x="15364003" y="1047088"/>
            <a:chExt cx="3693222" cy="942975"/>
          </a:xfrm>
        </p:grpSpPr>
        <p:sp>
          <p:nvSpPr>
            <p:cNvPr id="153" name="Google Shape;153;p2"/>
            <p:cNvSpPr/>
            <p:nvPr/>
          </p:nvSpPr>
          <p:spPr>
            <a:xfrm>
              <a:off x="15364066" y="1047088"/>
              <a:ext cx="3693159" cy="942975"/>
            </a:xfrm>
            <a:custGeom>
              <a:rect b="b" l="l" r="r" t="t"/>
              <a:pathLst>
                <a:path extrusionOk="0" h="942975" w="3693159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5364003" y="1167618"/>
              <a:ext cx="3693159" cy="700405"/>
            </a:xfrm>
            <a:custGeom>
              <a:rect b="b" l="l" r="r" t="t"/>
              <a:pathLst>
                <a:path extrusionOk="0" h="700405" w="3693159">
                  <a:moveTo>
                    <a:pt x="198348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48" y="685812"/>
                  </a:lnTo>
                  <a:lnTo>
                    <a:pt x="198348" y="660984"/>
                  </a:lnTo>
                  <a:close/>
                </a:path>
                <a:path extrusionOk="0" h="700405" w="3693159">
                  <a:moveTo>
                    <a:pt x="198348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48" y="527050"/>
                  </a:lnTo>
                  <a:lnTo>
                    <a:pt x="198348" y="502246"/>
                  </a:lnTo>
                  <a:close/>
                </a:path>
                <a:path extrusionOk="0" h="700405" w="3693159">
                  <a:moveTo>
                    <a:pt x="198348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48" y="362356"/>
                  </a:lnTo>
                  <a:lnTo>
                    <a:pt x="198348" y="337540"/>
                  </a:lnTo>
                  <a:close/>
                </a:path>
                <a:path extrusionOk="0" h="700405" w="3693159">
                  <a:moveTo>
                    <a:pt x="198348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48" y="199898"/>
                  </a:lnTo>
                  <a:lnTo>
                    <a:pt x="198348" y="175044"/>
                  </a:lnTo>
                  <a:close/>
                </a:path>
                <a:path extrusionOk="0" h="700405" w="3693159">
                  <a:moveTo>
                    <a:pt x="198348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48" y="41592"/>
                  </a:lnTo>
                  <a:lnTo>
                    <a:pt x="198348" y="16789"/>
                  </a:lnTo>
                  <a:close/>
                </a:path>
                <a:path extrusionOk="0" h="700405" w="3693159">
                  <a:moveTo>
                    <a:pt x="908519" y="161366"/>
                  </a:moveTo>
                  <a:lnTo>
                    <a:pt x="906360" y="130289"/>
                  </a:lnTo>
                  <a:lnTo>
                    <a:pt x="905611" y="119291"/>
                  </a:lnTo>
                  <a:lnTo>
                    <a:pt x="892365" y="84505"/>
                  </a:lnTo>
                  <a:lnTo>
                    <a:pt x="840524" y="34785"/>
                  </a:lnTo>
                  <a:lnTo>
                    <a:pt x="804722" y="18783"/>
                  </a:lnTo>
                  <a:lnTo>
                    <a:pt x="764197" y="8001"/>
                  </a:lnTo>
                  <a:lnTo>
                    <a:pt x="720369" y="1905"/>
                  </a:lnTo>
                  <a:lnTo>
                    <a:pt x="674636" y="0"/>
                  </a:lnTo>
                  <a:lnTo>
                    <a:pt x="627634" y="1714"/>
                  </a:lnTo>
                  <a:lnTo>
                    <a:pt x="580974" y="7264"/>
                  </a:lnTo>
                  <a:lnTo>
                    <a:pt x="535597" y="17233"/>
                  </a:lnTo>
                  <a:lnTo>
                    <a:pt x="492467" y="32207"/>
                  </a:lnTo>
                  <a:lnTo>
                    <a:pt x="452539" y="52793"/>
                  </a:lnTo>
                  <a:lnTo>
                    <a:pt x="416775" y="79552"/>
                  </a:lnTo>
                  <a:lnTo>
                    <a:pt x="386105" y="113106"/>
                  </a:lnTo>
                  <a:lnTo>
                    <a:pt x="361505" y="154012"/>
                  </a:lnTo>
                  <a:lnTo>
                    <a:pt x="343928" y="202895"/>
                  </a:lnTo>
                  <a:lnTo>
                    <a:pt x="339178" y="254914"/>
                  </a:lnTo>
                  <a:lnTo>
                    <a:pt x="348348" y="300837"/>
                  </a:lnTo>
                  <a:lnTo>
                    <a:pt x="371932" y="338734"/>
                  </a:lnTo>
                  <a:lnTo>
                    <a:pt x="410464" y="366699"/>
                  </a:lnTo>
                  <a:lnTo>
                    <a:pt x="460248" y="387223"/>
                  </a:lnTo>
                  <a:lnTo>
                    <a:pt x="508927" y="402183"/>
                  </a:lnTo>
                  <a:lnTo>
                    <a:pt x="594918" y="424510"/>
                  </a:lnTo>
                  <a:lnTo>
                    <a:pt x="628230" y="436435"/>
                  </a:lnTo>
                  <a:lnTo>
                    <a:pt x="652437" y="451891"/>
                  </a:lnTo>
                  <a:lnTo>
                    <a:pt x="665518" y="473189"/>
                  </a:lnTo>
                  <a:lnTo>
                    <a:pt x="665480" y="502577"/>
                  </a:lnTo>
                  <a:lnTo>
                    <a:pt x="650036" y="531888"/>
                  </a:lnTo>
                  <a:lnTo>
                    <a:pt x="622058" y="552818"/>
                  </a:lnTo>
                  <a:lnTo>
                    <a:pt x="587781" y="565378"/>
                  </a:lnTo>
                  <a:lnTo>
                    <a:pt x="553491" y="569556"/>
                  </a:lnTo>
                  <a:lnTo>
                    <a:pt x="508863" y="563194"/>
                  </a:lnTo>
                  <a:lnTo>
                    <a:pt x="477088" y="544436"/>
                  </a:lnTo>
                  <a:lnTo>
                    <a:pt x="460565" y="513829"/>
                  </a:lnTo>
                  <a:lnTo>
                    <a:pt x="461657" y="471868"/>
                  </a:lnTo>
                  <a:lnTo>
                    <a:pt x="275513" y="471868"/>
                  </a:lnTo>
                  <a:lnTo>
                    <a:pt x="269417" y="527735"/>
                  </a:lnTo>
                  <a:lnTo>
                    <a:pt x="274345" y="574230"/>
                  </a:lnTo>
                  <a:lnTo>
                    <a:pt x="289204" y="612089"/>
                  </a:lnTo>
                  <a:lnTo>
                    <a:pt x="312864" y="642086"/>
                  </a:lnTo>
                  <a:lnTo>
                    <a:pt x="344195" y="664946"/>
                  </a:lnTo>
                  <a:lnTo>
                    <a:pt x="382104" y="681418"/>
                  </a:lnTo>
                  <a:lnTo>
                    <a:pt x="425462" y="692264"/>
                  </a:lnTo>
                  <a:lnTo>
                    <a:pt x="473138" y="698233"/>
                  </a:lnTo>
                  <a:lnTo>
                    <a:pt x="524040" y="700049"/>
                  </a:lnTo>
                  <a:lnTo>
                    <a:pt x="575614" y="697547"/>
                  </a:lnTo>
                  <a:lnTo>
                    <a:pt x="626071" y="690016"/>
                  </a:lnTo>
                  <a:lnTo>
                    <a:pt x="674395" y="677392"/>
                  </a:lnTo>
                  <a:lnTo>
                    <a:pt x="719594" y="659612"/>
                  </a:lnTo>
                  <a:lnTo>
                    <a:pt x="760653" y="636625"/>
                  </a:lnTo>
                  <a:lnTo>
                    <a:pt x="796569" y="608368"/>
                  </a:lnTo>
                  <a:lnTo>
                    <a:pt x="826338" y="574776"/>
                  </a:lnTo>
                  <a:lnTo>
                    <a:pt x="829360" y="569556"/>
                  </a:lnTo>
                  <a:lnTo>
                    <a:pt x="848944" y="535813"/>
                  </a:lnTo>
                  <a:lnTo>
                    <a:pt x="863396" y="491388"/>
                  </a:lnTo>
                  <a:lnTo>
                    <a:pt x="869175" y="436956"/>
                  </a:lnTo>
                  <a:lnTo>
                    <a:pt x="862241" y="393573"/>
                  </a:lnTo>
                  <a:lnTo>
                    <a:pt x="844702" y="359727"/>
                  </a:lnTo>
                  <a:lnTo>
                    <a:pt x="786168" y="314388"/>
                  </a:lnTo>
                  <a:lnTo>
                    <a:pt x="749376" y="299808"/>
                  </a:lnTo>
                  <a:lnTo>
                    <a:pt x="710349" y="288569"/>
                  </a:lnTo>
                  <a:lnTo>
                    <a:pt x="633984" y="269887"/>
                  </a:lnTo>
                  <a:lnTo>
                    <a:pt x="598474" y="259105"/>
                  </a:lnTo>
                  <a:lnTo>
                    <a:pt x="566496" y="244411"/>
                  </a:lnTo>
                  <a:lnTo>
                    <a:pt x="545185" y="222910"/>
                  </a:lnTo>
                  <a:lnTo>
                    <a:pt x="541693" y="191706"/>
                  </a:lnTo>
                  <a:lnTo>
                    <a:pt x="553224" y="167970"/>
                  </a:lnTo>
                  <a:lnTo>
                    <a:pt x="574852" y="148424"/>
                  </a:lnTo>
                  <a:lnTo>
                    <a:pt x="603161" y="135166"/>
                  </a:lnTo>
                  <a:lnTo>
                    <a:pt x="634758" y="130289"/>
                  </a:lnTo>
                  <a:lnTo>
                    <a:pt x="656818" y="131673"/>
                  </a:lnTo>
                  <a:lnTo>
                    <a:pt x="701903" y="151714"/>
                  </a:lnTo>
                  <a:lnTo>
                    <a:pt x="716381" y="192925"/>
                  </a:lnTo>
                  <a:lnTo>
                    <a:pt x="713574" y="211251"/>
                  </a:lnTo>
                  <a:lnTo>
                    <a:pt x="899693" y="211251"/>
                  </a:lnTo>
                  <a:lnTo>
                    <a:pt x="908519" y="161366"/>
                  </a:lnTo>
                  <a:close/>
                </a:path>
                <a:path extrusionOk="0" h="700405" w="3693159">
                  <a:moveTo>
                    <a:pt x="1580972" y="13944"/>
                  </a:moveTo>
                  <a:lnTo>
                    <a:pt x="1069098" y="13944"/>
                  </a:lnTo>
                  <a:lnTo>
                    <a:pt x="926249" y="685927"/>
                  </a:lnTo>
                  <a:lnTo>
                    <a:pt x="1438135" y="685927"/>
                  </a:lnTo>
                  <a:lnTo>
                    <a:pt x="1465884" y="555599"/>
                  </a:lnTo>
                  <a:lnTo>
                    <a:pt x="1140129" y="555599"/>
                  </a:lnTo>
                  <a:lnTo>
                    <a:pt x="1170381" y="413207"/>
                  </a:lnTo>
                  <a:lnTo>
                    <a:pt x="1470063" y="413207"/>
                  </a:lnTo>
                  <a:lnTo>
                    <a:pt x="1497672" y="282956"/>
                  </a:lnTo>
                  <a:lnTo>
                    <a:pt x="1197978" y="282956"/>
                  </a:lnTo>
                  <a:lnTo>
                    <a:pt x="1227455" y="144233"/>
                  </a:lnTo>
                  <a:lnTo>
                    <a:pt x="1553210" y="144233"/>
                  </a:lnTo>
                  <a:lnTo>
                    <a:pt x="1580972" y="13944"/>
                  </a:lnTo>
                  <a:close/>
                </a:path>
                <a:path extrusionOk="0" h="700405" w="3693159">
                  <a:moveTo>
                    <a:pt x="2341346" y="13944"/>
                  </a:moveTo>
                  <a:lnTo>
                    <a:pt x="2173833" y="13944"/>
                  </a:lnTo>
                  <a:lnTo>
                    <a:pt x="2067725" y="512775"/>
                  </a:lnTo>
                  <a:lnTo>
                    <a:pt x="2065553" y="514680"/>
                  </a:lnTo>
                  <a:lnTo>
                    <a:pt x="1984070" y="171272"/>
                  </a:lnTo>
                  <a:lnTo>
                    <a:pt x="1946732" y="13944"/>
                  </a:lnTo>
                  <a:lnTo>
                    <a:pt x="1686140" y="13944"/>
                  </a:lnTo>
                  <a:lnTo>
                    <a:pt x="1543278" y="685927"/>
                  </a:lnTo>
                  <a:lnTo>
                    <a:pt x="1710817" y="685927"/>
                  </a:lnTo>
                  <a:lnTo>
                    <a:pt x="1820189" y="171272"/>
                  </a:lnTo>
                  <a:lnTo>
                    <a:pt x="1822030" y="171272"/>
                  </a:lnTo>
                  <a:lnTo>
                    <a:pt x="1940687" y="685927"/>
                  </a:lnTo>
                  <a:lnTo>
                    <a:pt x="2198497" y="685927"/>
                  </a:lnTo>
                  <a:lnTo>
                    <a:pt x="2234895" y="514680"/>
                  </a:lnTo>
                  <a:lnTo>
                    <a:pt x="2341346" y="13944"/>
                  </a:lnTo>
                  <a:close/>
                </a:path>
                <a:path extrusionOk="0" h="700405" w="3693159">
                  <a:moveTo>
                    <a:pt x="3024949" y="685927"/>
                  </a:moveTo>
                  <a:lnTo>
                    <a:pt x="3001048" y="554685"/>
                  </a:lnTo>
                  <a:lnTo>
                    <a:pt x="2977324" y="424395"/>
                  </a:lnTo>
                  <a:lnTo>
                    <a:pt x="2926461" y="145148"/>
                  </a:lnTo>
                  <a:lnTo>
                    <a:pt x="2902572" y="13944"/>
                  </a:lnTo>
                  <a:lnTo>
                    <a:pt x="2779877" y="13944"/>
                  </a:lnTo>
                  <a:lnTo>
                    <a:pt x="2779877" y="424395"/>
                  </a:lnTo>
                  <a:lnTo>
                    <a:pt x="2600248" y="424395"/>
                  </a:lnTo>
                  <a:lnTo>
                    <a:pt x="2750858" y="145148"/>
                  </a:lnTo>
                  <a:lnTo>
                    <a:pt x="2753639" y="145148"/>
                  </a:lnTo>
                  <a:lnTo>
                    <a:pt x="2779877" y="424395"/>
                  </a:lnTo>
                  <a:lnTo>
                    <a:pt x="2779877" y="13944"/>
                  </a:lnTo>
                  <a:lnTo>
                    <a:pt x="2675471" y="13944"/>
                  </a:lnTo>
                  <a:lnTo>
                    <a:pt x="2267343" y="685927"/>
                  </a:lnTo>
                  <a:lnTo>
                    <a:pt x="2453513" y="685927"/>
                  </a:lnTo>
                  <a:lnTo>
                    <a:pt x="2525153" y="554685"/>
                  </a:lnTo>
                  <a:lnTo>
                    <a:pt x="2797873" y="554685"/>
                  </a:lnTo>
                  <a:lnTo>
                    <a:pt x="2814612" y="685927"/>
                  </a:lnTo>
                  <a:lnTo>
                    <a:pt x="3024949" y="685927"/>
                  </a:lnTo>
                  <a:close/>
                </a:path>
                <a:path extrusionOk="0" h="700405" w="3693159">
                  <a:moveTo>
                    <a:pt x="3424669" y="13944"/>
                  </a:moveTo>
                  <a:lnTo>
                    <a:pt x="3238538" y="13944"/>
                  </a:lnTo>
                  <a:lnTo>
                    <a:pt x="3095663" y="685927"/>
                  </a:lnTo>
                  <a:lnTo>
                    <a:pt x="3281819" y="685927"/>
                  </a:lnTo>
                  <a:lnTo>
                    <a:pt x="3424669" y="13944"/>
                  </a:lnTo>
                  <a:close/>
                </a:path>
                <a:path extrusionOk="0" h="700405" w="3693159">
                  <a:moveTo>
                    <a:pt x="3692918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18" y="685812"/>
                  </a:lnTo>
                  <a:lnTo>
                    <a:pt x="3692918" y="660984"/>
                  </a:lnTo>
                  <a:close/>
                </a:path>
                <a:path extrusionOk="0" h="700405" w="3693159">
                  <a:moveTo>
                    <a:pt x="3692918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18" y="527050"/>
                  </a:lnTo>
                  <a:lnTo>
                    <a:pt x="3692918" y="502246"/>
                  </a:lnTo>
                  <a:close/>
                </a:path>
                <a:path extrusionOk="0" h="700405" w="3693159">
                  <a:moveTo>
                    <a:pt x="3692918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18" y="362356"/>
                  </a:lnTo>
                  <a:lnTo>
                    <a:pt x="3692918" y="337540"/>
                  </a:lnTo>
                  <a:close/>
                </a:path>
                <a:path extrusionOk="0" h="700405" w="3693159">
                  <a:moveTo>
                    <a:pt x="3692918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18" y="199898"/>
                  </a:lnTo>
                  <a:lnTo>
                    <a:pt x="3692918" y="175044"/>
                  </a:lnTo>
                  <a:close/>
                </a:path>
                <a:path extrusionOk="0" h="700405" w="3693159">
                  <a:moveTo>
                    <a:pt x="3692918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18" y="41592"/>
                  </a:lnTo>
                  <a:lnTo>
                    <a:pt x="3692918" y="167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5" name="Google Shape;155;p2"/>
          <p:cNvSpPr txBox="1"/>
          <p:nvPr/>
        </p:nvSpPr>
        <p:spPr>
          <a:xfrm>
            <a:off x="1420148" y="4369957"/>
            <a:ext cx="17263800" cy="42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oboto"/>
              <a:buChar char="●"/>
            </a:pPr>
            <a:r>
              <a:t/>
            </a:r>
            <a:endParaRPr b="0" i="0" sz="41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t/>
            </a:r>
            <a:endParaRPr b="0" i="0" sz="41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t/>
            </a:r>
            <a:endParaRPr b="0" i="0" sz="41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t/>
            </a:r>
            <a:endParaRPr b="0" i="0" sz="41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2200"/>
              </a:spcBef>
              <a:spcAft>
                <a:spcPts val="220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t/>
            </a:r>
            <a:endParaRPr b="1" i="0" sz="4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6" name="Google Shape;156;p2"/>
          <p:cNvGrpSpPr/>
          <p:nvPr/>
        </p:nvGrpSpPr>
        <p:grpSpPr>
          <a:xfrm>
            <a:off x="17957569" y="9842632"/>
            <a:ext cx="1885109" cy="576249"/>
            <a:chOff x="17957569" y="9842632"/>
            <a:chExt cx="1885109" cy="576249"/>
          </a:xfrm>
        </p:grpSpPr>
        <p:sp>
          <p:nvSpPr>
            <p:cNvPr id="157" name="Google Shape;157;p2"/>
            <p:cNvSpPr/>
            <p:nvPr/>
          </p:nvSpPr>
          <p:spPr>
            <a:xfrm>
              <a:off x="17957569" y="10366176"/>
              <a:ext cx="52705" cy="52705"/>
            </a:xfrm>
            <a:custGeom>
              <a:rect b="b" l="l" r="r" t="t"/>
              <a:pathLst>
                <a:path extrusionOk="0" h="52704" w="52705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7957569" y="10104404"/>
              <a:ext cx="52705" cy="52705"/>
            </a:xfrm>
            <a:custGeom>
              <a:rect b="b" l="l" r="r" t="t"/>
              <a:pathLst>
                <a:path extrusionOk="0" h="52704" w="52705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7957569" y="9842632"/>
              <a:ext cx="52705" cy="52705"/>
            </a:xfrm>
            <a:custGeom>
              <a:rect b="b" l="l" r="r" t="t"/>
              <a:pathLst>
                <a:path extrusionOk="0" h="52704" w="52705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8219340" y="10366176"/>
              <a:ext cx="52705" cy="52705"/>
            </a:xfrm>
            <a:custGeom>
              <a:rect b="b" l="l" r="r" t="t"/>
              <a:pathLst>
                <a:path extrusionOk="0" h="52704" w="52705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8219340" y="10104404"/>
              <a:ext cx="52705" cy="52705"/>
            </a:xfrm>
            <a:custGeom>
              <a:rect b="b" l="l" r="r" t="t"/>
              <a:pathLst>
                <a:path extrusionOk="0" h="52704" w="52705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8219340" y="9842632"/>
              <a:ext cx="52705" cy="52705"/>
            </a:xfrm>
            <a:custGeom>
              <a:rect b="b" l="l" r="r" t="t"/>
              <a:pathLst>
                <a:path extrusionOk="0" h="52704" w="52705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8481112" y="10366176"/>
              <a:ext cx="52705" cy="52705"/>
            </a:xfrm>
            <a:custGeom>
              <a:rect b="b" l="l" r="r" t="t"/>
              <a:pathLst>
                <a:path extrusionOk="0" h="52704" w="52705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8481112" y="10104404"/>
              <a:ext cx="52705" cy="52705"/>
            </a:xfrm>
            <a:custGeom>
              <a:rect b="b" l="l" r="r" t="t"/>
              <a:pathLst>
                <a:path extrusionOk="0" h="52704" w="52705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8481112" y="9842632"/>
              <a:ext cx="52705" cy="52705"/>
            </a:xfrm>
            <a:custGeom>
              <a:rect b="b" l="l" r="r" t="t"/>
              <a:pathLst>
                <a:path extrusionOk="0" h="52704" w="52705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8742885" y="10366176"/>
              <a:ext cx="52705" cy="52705"/>
            </a:xfrm>
            <a:custGeom>
              <a:rect b="b" l="l" r="r" t="t"/>
              <a:pathLst>
                <a:path extrusionOk="0" h="52704" w="52705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8742885" y="10104404"/>
              <a:ext cx="52705" cy="52705"/>
            </a:xfrm>
            <a:custGeom>
              <a:rect b="b" l="l" r="r" t="t"/>
              <a:pathLst>
                <a:path extrusionOk="0" h="52704" w="52705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8742885" y="9842632"/>
              <a:ext cx="52705" cy="52705"/>
            </a:xfrm>
            <a:custGeom>
              <a:rect b="b" l="l" r="r" t="t"/>
              <a:pathLst>
                <a:path extrusionOk="0" h="52704" w="52705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9004657" y="10366176"/>
              <a:ext cx="52705" cy="52705"/>
            </a:xfrm>
            <a:custGeom>
              <a:rect b="b" l="l" r="r" t="t"/>
              <a:pathLst>
                <a:path extrusionOk="0" h="52704" w="52705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9004657" y="10104404"/>
              <a:ext cx="52705" cy="52705"/>
            </a:xfrm>
            <a:custGeom>
              <a:rect b="b" l="l" r="r" t="t"/>
              <a:pathLst>
                <a:path extrusionOk="0" h="52704" w="52705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9004657" y="9842632"/>
              <a:ext cx="52705" cy="52705"/>
            </a:xfrm>
            <a:custGeom>
              <a:rect b="b" l="l" r="r" t="t"/>
              <a:pathLst>
                <a:path extrusionOk="0" h="52704" w="52705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9266428" y="10366176"/>
              <a:ext cx="52705" cy="52705"/>
            </a:xfrm>
            <a:custGeom>
              <a:rect b="b" l="l" r="r" t="t"/>
              <a:pathLst>
                <a:path extrusionOk="0" h="52704" w="52705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9266428" y="10104404"/>
              <a:ext cx="52705" cy="52705"/>
            </a:xfrm>
            <a:custGeom>
              <a:rect b="b" l="l" r="r" t="t"/>
              <a:pathLst>
                <a:path extrusionOk="0" h="52704" w="52705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9266428" y="9842632"/>
              <a:ext cx="52705" cy="52705"/>
            </a:xfrm>
            <a:custGeom>
              <a:rect b="b" l="l" r="r" t="t"/>
              <a:pathLst>
                <a:path extrusionOk="0" h="52704" w="52705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9528201" y="10366176"/>
              <a:ext cx="52705" cy="52705"/>
            </a:xfrm>
            <a:custGeom>
              <a:rect b="b" l="l" r="r" t="t"/>
              <a:pathLst>
                <a:path extrusionOk="0" h="52704" w="52705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9528201" y="10104404"/>
              <a:ext cx="52705" cy="52705"/>
            </a:xfrm>
            <a:custGeom>
              <a:rect b="b" l="l" r="r" t="t"/>
              <a:pathLst>
                <a:path extrusionOk="0" h="52704" w="52705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9528201" y="9842632"/>
              <a:ext cx="52705" cy="52705"/>
            </a:xfrm>
            <a:custGeom>
              <a:rect b="b" l="l" r="r" t="t"/>
              <a:pathLst>
                <a:path extrusionOk="0" h="52704" w="52705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9789973" y="10366176"/>
              <a:ext cx="52705" cy="52705"/>
            </a:xfrm>
            <a:custGeom>
              <a:rect b="b" l="l" r="r" t="t"/>
              <a:pathLst>
                <a:path extrusionOk="0" h="52704" w="52705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9789973" y="10104404"/>
              <a:ext cx="52705" cy="52705"/>
            </a:xfrm>
            <a:custGeom>
              <a:rect b="b" l="l" r="r" t="t"/>
              <a:pathLst>
                <a:path extrusionOk="0" h="52704" w="52705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9789973" y="9842632"/>
              <a:ext cx="52705" cy="52705"/>
            </a:xfrm>
            <a:custGeom>
              <a:rect b="b" l="l" r="r" t="t"/>
              <a:pathLst>
                <a:path extrusionOk="0" h="52704" w="52705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"/>
          <p:cNvSpPr/>
          <p:nvPr/>
        </p:nvSpPr>
        <p:spPr>
          <a:xfrm>
            <a:off x="17957569" y="9004961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4"/>
          <p:cNvSpPr/>
          <p:nvPr/>
        </p:nvSpPr>
        <p:spPr>
          <a:xfrm>
            <a:off x="18219340" y="9004961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4"/>
          <p:cNvSpPr/>
          <p:nvPr/>
        </p:nvSpPr>
        <p:spPr>
          <a:xfrm>
            <a:off x="18481112" y="9004961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4"/>
          <p:cNvSpPr/>
          <p:nvPr/>
        </p:nvSpPr>
        <p:spPr>
          <a:xfrm>
            <a:off x="18742885" y="9004961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4"/>
          <p:cNvSpPr/>
          <p:nvPr/>
        </p:nvSpPr>
        <p:spPr>
          <a:xfrm>
            <a:off x="19004657" y="9004961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4"/>
          <p:cNvSpPr/>
          <p:nvPr/>
        </p:nvSpPr>
        <p:spPr>
          <a:xfrm>
            <a:off x="19266428" y="9004961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4"/>
          <p:cNvSpPr/>
          <p:nvPr/>
        </p:nvSpPr>
        <p:spPr>
          <a:xfrm>
            <a:off x="19528201" y="9004961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4"/>
          <p:cNvSpPr/>
          <p:nvPr/>
        </p:nvSpPr>
        <p:spPr>
          <a:xfrm>
            <a:off x="19789973" y="9004961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4"/>
          <p:cNvSpPr/>
          <p:nvPr/>
        </p:nvSpPr>
        <p:spPr>
          <a:xfrm>
            <a:off x="17957569" y="9266733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4"/>
          <p:cNvSpPr/>
          <p:nvPr/>
        </p:nvSpPr>
        <p:spPr>
          <a:xfrm>
            <a:off x="18219340" y="9266733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4"/>
          <p:cNvSpPr/>
          <p:nvPr/>
        </p:nvSpPr>
        <p:spPr>
          <a:xfrm>
            <a:off x="18481112" y="9266733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4"/>
          <p:cNvSpPr/>
          <p:nvPr/>
        </p:nvSpPr>
        <p:spPr>
          <a:xfrm>
            <a:off x="18742885" y="9266733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4"/>
          <p:cNvSpPr/>
          <p:nvPr/>
        </p:nvSpPr>
        <p:spPr>
          <a:xfrm>
            <a:off x="19004657" y="9266733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4"/>
          <p:cNvSpPr/>
          <p:nvPr/>
        </p:nvSpPr>
        <p:spPr>
          <a:xfrm>
            <a:off x="19266428" y="9266733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4"/>
          <p:cNvSpPr/>
          <p:nvPr/>
        </p:nvSpPr>
        <p:spPr>
          <a:xfrm>
            <a:off x="19528201" y="9266733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4"/>
          <p:cNvSpPr/>
          <p:nvPr/>
        </p:nvSpPr>
        <p:spPr>
          <a:xfrm>
            <a:off x="19789973" y="9266733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4"/>
          <p:cNvSpPr/>
          <p:nvPr/>
        </p:nvSpPr>
        <p:spPr>
          <a:xfrm>
            <a:off x="17957569" y="9528505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4"/>
          <p:cNvSpPr/>
          <p:nvPr/>
        </p:nvSpPr>
        <p:spPr>
          <a:xfrm>
            <a:off x="18219340" y="9528505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4"/>
          <p:cNvSpPr/>
          <p:nvPr/>
        </p:nvSpPr>
        <p:spPr>
          <a:xfrm>
            <a:off x="18481112" y="9528505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4"/>
          <p:cNvSpPr/>
          <p:nvPr/>
        </p:nvSpPr>
        <p:spPr>
          <a:xfrm>
            <a:off x="18742885" y="9528505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4"/>
          <p:cNvSpPr/>
          <p:nvPr/>
        </p:nvSpPr>
        <p:spPr>
          <a:xfrm>
            <a:off x="19004657" y="9528505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4"/>
          <p:cNvSpPr/>
          <p:nvPr/>
        </p:nvSpPr>
        <p:spPr>
          <a:xfrm>
            <a:off x="19266428" y="9528505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4"/>
          <p:cNvSpPr/>
          <p:nvPr/>
        </p:nvSpPr>
        <p:spPr>
          <a:xfrm>
            <a:off x="19528201" y="9528505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4"/>
          <p:cNvSpPr/>
          <p:nvPr/>
        </p:nvSpPr>
        <p:spPr>
          <a:xfrm>
            <a:off x="19789973" y="9528505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4"/>
          <p:cNvSpPr/>
          <p:nvPr/>
        </p:nvSpPr>
        <p:spPr>
          <a:xfrm>
            <a:off x="17957569" y="9790277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4"/>
          <p:cNvSpPr/>
          <p:nvPr/>
        </p:nvSpPr>
        <p:spPr>
          <a:xfrm>
            <a:off x="18219340" y="9790277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4"/>
          <p:cNvSpPr/>
          <p:nvPr/>
        </p:nvSpPr>
        <p:spPr>
          <a:xfrm>
            <a:off x="18481112" y="9790277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4"/>
          <p:cNvSpPr/>
          <p:nvPr/>
        </p:nvSpPr>
        <p:spPr>
          <a:xfrm>
            <a:off x="18742885" y="9790277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4"/>
          <p:cNvSpPr/>
          <p:nvPr/>
        </p:nvSpPr>
        <p:spPr>
          <a:xfrm>
            <a:off x="19004657" y="9790277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4"/>
          <p:cNvSpPr/>
          <p:nvPr/>
        </p:nvSpPr>
        <p:spPr>
          <a:xfrm>
            <a:off x="19266428" y="9790277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4"/>
          <p:cNvSpPr/>
          <p:nvPr/>
        </p:nvSpPr>
        <p:spPr>
          <a:xfrm>
            <a:off x="19528201" y="9790277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4"/>
          <p:cNvSpPr/>
          <p:nvPr/>
        </p:nvSpPr>
        <p:spPr>
          <a:xfrm>
            <a:off x="19789973" y="9790277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4"/>
          <p:cNvSpPr/>
          <p:nvPr/>
        </p:nvSpPr>
        <p:spPr>
          <a:xfrm>
            <a:off x="17957569" y="10052050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4"/>
          <p:cNvSpPr/>
          <p:nvPr/>
        </p:nvSpPr>
        <p:spPr>
          <a:xfrm>
            <a:off x="18219340" y="10052050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4"/>
          <p:cNvSpPr/>
          <p:nvPr/>
        </p:nvSpPr>
        <p:spPr>
          <a:xfrm>
            <a:off x="18481112" y="10052050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4"/>
          <p:cNvSpPr/>
          <p:nvPr/>
        </p:nvSpPr>
        <p:spPr>
          <a:xfrm>
            <a:off x="18742885" y="10052050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4"/>
          <p:cNvSpPr/>
          <p:nvPr/>
        </p:nvSpPr>
        <p:spPr>
          <a:xfrm>
            <a:off x="19004657" y="10052050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4"/>
          <p:cNvSpPr/>
          <p:nvPr/>
        </p:nvSpPr>
        <p:spPr>
          <a:xfrm>
            <a:off x="19266428" y="10052050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4"/>
          <p:cNvSpPr/>
          <p:nvPr/>
        </p:nvSpPr>
        <p:spPr>
          <a:xfrm>
            <a:off x="19528201" y="10052050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4"/>
          <p:cNvSpPr/>
          <p:nvPr/>
        </p:nvSpPr>
        <p:spPr>
          <a:xfrm>
            <a:off x="19789973" y="10052050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4"/>
          <p:cNvSpPr/>
          <p:nvPr/>
        </p:nvSpPr>
        <p:spPr>
          <a:xfrm>
            <a:off x="17957569" y="10313822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4"/>
          <p:cNvSpPr/>
          <p:nvPr/>
        </p:nvSpPr>
        <p:spPr>
          <a:xfrm>
            <a:off x="18219340" y="10313822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4"/>
          <p:cNvSpPr/>
          <p:nvPr/>
        </p:nvSpPr>
        <p:spPr>
          <a:xfrm>
            <a:off x="18481112" y="10313822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4"/>
          <p:cNvSpPr/>
          <p:nvPr/>
        </p:nvSpPr>
        <p:spPr>
          <a:xfrm>
            <a:off x="18742885" y="10313822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4"/>
          <p:cNvSpPr/>
          <p:nvPr/>
        </p:nvSpPr>
        <p:spPr>
          <a:xfrm>
            <a:off x="19004657" y="10313822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4"/>
          <p:cNvSpPr/>
          <p:nvPr/>
        </p:nvSpPr>
        <p:spPr>
          <a:xfrm>
            <a:off x="19266428" y="10313822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4"/>
          <p:cNvSpPr/>
          <p:nvPr/>
        </p:nvSpPr>
        <p:spPr>
          <a:xfrm>
            <a:off x="19528201" y="10313822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4"/>
          <p:cNvSpPr/>
          <p:nvPr/>
        </p:nvSpPr>
        <p:spPr>
          <a:xfrm>
            <a:off x="19789973" y="10313822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4"/>
          <p:cNvSpPr/>
          <p:nvPr/>
        </p:nvSpPr>
        <p:spPr>
          <a:xfrm>
            <a:off x="17957569" y="10575594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4"/>
          <p:cNvSpPr/>
          <p:nvPr/>
        </p:nvSpPr>
        <p:spPr>
          <a:xfrm>
            <a:off x="18219340" y="10575594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4"/>
          <p:cNvSpPr/>
          <p:nvPr/>
        </p:nvSpPr>
        <p:spPr>
          <a:xfrm>
            <a:off x="18481112" y="10575594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4"/>
          <p:cNvSpPr/>
          <p:nvPr/>
        </p:nvSpPr>
        <p:spPr>
          <a:xfrm>
            <a:off x="18742885" y="10575594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4"/>
          <p:cNvSpPr/>
          <p:nvPr/>
        </p:nvSpPr>
        <p:spPr>
          <a:xfrm>
            <a:off x="19004657" y="10575594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4"/>
          <p:cNvSpPr/>
          <p:nvPr/>
        </p:nvSpPr>
        <p:spPr>
          <a:xfrm>
            <a:off x="19266428" y="10575594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4"/>
          <p:cNvSpPr/>
          <p:nvPr/>
        </p:nvSpPr>
        <p:spPr>
          <a:xfrm>
            <a:off x="19528201" y="10575594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4"/>
          <p:cNvSpPr/>
          <p:nvPr/>
        </p:nvSpPr>
        <p:spPr>
          <a:xfrm>
            <a:off x="19789973" y="10575594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4"/>
          <p:cNvSpPr/>
          <p:nvPr/>
        </p:nvSpPr>
        <p:spPr>
          <a:xfrm>
            <a:off x="17957569" y="10837366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4"/>
          <p:cNvSpPr/>
          <p:nvPr/>
        </p:nvSpPr>
        <p:spPr>
          <a:xfrm>
            <a:off x="18219340" y="10837366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4"/>
          <p:cNvSpPr/>
          <p:nvPr/>
        </p:nvSpPr>
        <p:spPr>
          <a:xfrm>
            <a:off x="18481112" y="10837366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4"/>
          <p:cNvSpPr/>
          <p:nvPr/>
        </p:nvSpPr>
        <p:spPr>
          <a:xfrm>
            <a:off x="18742885" y="10837366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4"/>
          <p:cNvSpPr/>
          <p:nvPr/>
        </p:nvSpPr>
        <p:spPr>
          <a:xfrm>
            <a:off x="19004657" y="10837366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4"/>
          <p:cNvSpPr/>
          <p:nvPr/>
        </p:nvSpPr>
        <p:spPr>
          <a:xfrm>
            <a:off x="19266428" y="10837366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4"/>
          <p:cNvSpPr/>
          <p:nvPr/>
        </p:nvSpPr>
        <p:spPr>
          <a:xfrm>
            <a:off x="19528201" y="10837366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4"/>
          <p:cNvSpPr/>
          <p:nvPr/>
        </p:nvSpPr>
        <p:spPr>
          <a:xfrm>
            <a:off x="19789973" y="10837366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4"/>
          <p:cNvSpPr/>
          <p:nvPr/>
        </p:nvSpPr>
        <p:spPr>
          <a:xfrm>
            <a:off x="1047088" y="1047088"/>
            <a:ext cx="0" cy="1466214"/>
          </a:xfrm>
          <a:custGeom>
            <a:rect b="b" l="l" r="r" t="t"/>
            <a:pathLst>
              <a:path extrusionOk="0" h="1466214" w="120000">
                <a:moveTo>
                  <a:pt x="0" y="0"/>
                </a:moveTo>
                <a:lnTo>
                  <a:pt x="0" y="1465923"/>
                </a:lnTo>
              </a:path>
            </a:pathLst>
          </a:custGeom>
          <a:noFill/>
          <a:ln cap="flat" cmpd="sng" w="104700">
            <a:solidFill>
              <a:srgbClr val="C1272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4"/>
          <p:cNvSpPr/>
          <p:nvPr/>
        </p:nvSpPr>
        <p:spPr>
          <a:xfrm>
            <a:off x="0" y="11151492"/>
            <a:ext cx="20104100" cy="157479"/>
          </a:xfrm>
          <a:custGeom>
            <a:rect b="b" l="l" r="r" t="t"/>
            <a:pathLst>
              <a:path extrusionOk="0" h="157479" w="20104100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1" name="Google Shape;251;p4"/>
          <p:cNvGrpSpPr/>
          <p:nvPr/>
        </p:nvGrpSpPr>
        <p:grpSpPr>
          <a:xfrm>
            <a:off x="15364003" y="1047088"/>
            <a:ext cx="3693222" cy="942975"/>
            <a:chOff x="15364003" y="1047088"/>
            <a:chExt cx="3693222" cy="942975"/>
          </a:xfrm>
        </p:grpSpPr>
        <p:sp>
          <p:nvSpPr>
            <p:cNvPr id="252" name="Google Shape;252;p4"/>
            <p:cNvSpPr/>
            <p:nvPr/>
          </p:nvSpPr>
          <p:spPr>
            <a:xfrm>
              <a:off x="15364066" y="1047088"/>
              <a:ext cx="3693159" cy="942975"/>
            </a:xfrm>
            <a:custGeom>
              <a:rect b="b" l="l" r="r" t="t"/>
              <a:pathLst>
                <a:path extrusionOk="0" h="942975" w="3693159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4"/>
            <p:cNvSpPr/>
            <p:nvPr/>
          </p:nvSpPr>
          <p:spPr>
            <a:xfrm>
              <a:off x="15364003" y="1167618"/>
              <a:ext cx="3693159" cy="700405"/>
            </a:xfrm>
            <a:custGeom>
              <a:rect b="b" l="l" r="r" t="t"/>
              <a:pathLst>
                <a:path extrusionOk="0" h="700405" w="3693159">
                  <a:moveTo>
                    <a:pt x="198348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48" y="685812"/>
                  </a:lnTo>
                  <a:lnTo>
                    <a:pt x="198348" y="660984"/>
                  </a:lnTo>
                  <a:close/>
                </a:path>
                <a:path extrusionOk="0" h="700405" w="3693159">
                  <a:moveTo>
                    <a:pt x="198348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48" y="527050"/>
                  </a:lnTo>
                  <a:lnTo>
                    <a:pt x="198348" y="502246"/>
                  </a:lnTo>
                  <a:close/>
                </a:path>
                <a:path extrusionOk="0" h="700405" w="3693159">
                  <a:moveTo>
                    <a:pt x="198348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48" y="362356"/>
                  </a:lnTo>
                  <a:lnTo>
                    <a:pt x="198348" y="337540"/>
                  </a:lnTo>
                  <a:close/>
                </a:path>
                <a:path extrusionOk="0" h="700405" w="3693159">
                  <a:moveTo>
                    <a:pt x="198348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48" y="199898"/>
                  </a:lnTo>
                  <a:lnTo>
                    <a:pt x="198348" y="175044"/>
                  </a:lnTo>
                  <a:close/>
                </a:path>
                <a:path extrusionOk="0" h="700405" w="3693159">
                  <a:moveTo>
                    <a:pt x="198348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48" y="41592"/>
                  </a:lnTo>
                  <a:lnTo>
                    <a:pt x="198348" y="16789"/>
                  </a:lnTo>
                  <a:close/>
                </a:path>
                <a:path extrusionOk="0" h="700405" w="3693159">
                  <a:moveTo>
                    <a:pt x="908519" y="161366"/>
                  </a:moveTo>
                  <a:lnTo>
                    <a:pt x="906360" y="130289"/>
                  </a:lnTo>
                  <a:lnTo>
                    <a:pt x="905611" y="119291"/>
                  </a:lnTo>
                  <a:lnTo>
                    <a:pt x="892365" y="84505"/>
                  </a:lnTo>
                  <a:lnTo>
                    <a:pt x="840524" y="34785"/>
                  </a:lnTo>
                  <a:lnTo>
                    <a:pt x="804722" y="18783"/>
                  </a:lnTo>
                  <a:lnTo>
                    <a:pt x="764197" y="8001"/>
                  </a:lnTo>
                  <a:lnTo>
                    <a:pt x="720369" y="1905"/>
                  </a:lnTo>
                  <a:lnTo>
                    <a:pt x="674636" y="0"/>
                  </a:lnTo>
                  <a:lnTo>
                    <a:pt x="627634" y="1714"/>
                  </a:lnTo>
                  <a:lnTo>
                    <a:pt x="580974" y="7264"/>
                  </a:lnTo>
                  <a:lnTo>
                    <a:pt x="535597" y="17233"/>
                  </a:lnTo>
                  <a:lnTo>
                    <a:pt x="492467" y="32207"/>
                  </a:lnTo>
                  <a:lnTo>
                    <a:pt x="452539" y="52793"/>
                  </a:lnTo>
                  <a:lnTo>
                    <a:pt x="416775" y="79552"/>
                  </a:lnTo>
                  <a:lnTo>
                    <a:pt x="386105" y="113106"/>
                  </a:lnTo>
                  <a:lnTo>
                    <a:pt x="361505" y="154012"/>
                  </a:lnTo>
                  <a:lnTo>
                    <a:pt x="343928" y="202895"/>
                  </a:lnTo>
                  <a:lnTo>
                    <a:pt x="339178" y="254914"/>
                  </a:lnTo>
                  <a:lnTo>
                    <a:pt x="348348" y="300837"/>
                  </a:lnTo>
                  <a:lnTo>
                    <a:pt x="371932" y="338734"/>
                  </a:lnTo>
                  <a:lnTo>
                    <a:pt x="410464" y="366699"/>
                  </a:lnTo>
                  <a:lnTo>
                    <a:pt x="460248" y="387223"/>
                  </a:lnTo>
                  <a:lnTo>
                    <a:pt x="508927" y="402183"/>
                  </a:lnTo>
                  <a:lnTo>
                    <a:pt x="594918" y="424510"/>
                  </a:lnTo>
                  <a:lnTo>
                    <a:pt x="628230" y="436435"/>
                  </a:lnTo>
                  <a:lnTo>
                    <a:pt x="652437" y="451891"/>
                  </a:lnTo>
                  <a:lnTo>
                    <a:pt x="665518" y="473189"/>
                  </a:lnTo>
                  <a:lnTo>
                    <a:pt x="665480" y="502577"/>
                  </a:lnTo>
                  <a:lnTo>
                    <a:pt x="650036" y="531888"/>
                  </a:lnTo>
                  <a:lnTo>
                    <a:pt x="622058" y="552818"/>
                  </a:lnTo>
                  <a:lnTo>
                    <a:pt x="587781" y="565378"/>
                  </a:lnTo>
                  <a:lnTo>
                    <a:pt x="553491" y="569556"/>
                  </a:lnTo>
                  <a:lnTo>
                    <a:pt x="508863" y="563194"/>
                  </a:lnTo>
                  <a:lnTo>
                    <a:pt x="477088" y="544436"/>
                  </a:lnTo>
                  <a:lnTo>
                    <a:pt x="460565" y="513829"/>
                  </a:lnTo>
                  <a:lnTo>
                    <a:pt x="461657" y="471868"/>
                  </a:lnTo>
                  <a:lnTo>
                    <a:pt x="275513" y="471868"/>
                  </a:lnTo>
                  <a:lnTo>
                    <a:pt x="269417" y="527735"/>
                  </a:lnTo>
                  <a:lnTo>
                    <a:pt x="274345" y="574230"/>
                  </a:lnTo>
                  <a:lnTo>
                    <a:pt x="289204" y="612089"/>
                  </a:lnTo>
                  <a:lnTo>
                    <a:pt x="312864" y="642086"/>
                  </a:lnTo>
                  <a:lnTo>
                    <a:pt x="344195" y="664946"/>
                  </a:lnTo>
                  <a:lnTo>
                    <a:pt x="382104" y="681418"/>
                  </a:lnTo>
                  <a:lnTo>
                    <a:pt x="425462" y="692264"/>
                  </a:lnTo>
                  <a:lnTo>
                    <a:pt x="473138" y="698233"/>
                  </a:lnTo>
                  <a:lnTo>
                    <a:pt x="524040" y="700049"/>
                  </a:lnTo>
                  <a:lnTo>
                    <a:pt x="575614" y="697547"/>
                  </a:lnTo>
                  <a:lnTo>
                    <a:pt x="626071" y="690016"/>
                  </a:lnTo>
                  <a:lnTo>
                    <a:pt x="674395" y="677392"/>
                  </a:lnTo>
                  <a:lnTo>
                    <a:pt x="719594" y="659612"/>
                  </a:lnTo>
                  <a:lnTo>
                    <a:pt x="760653" y="636625"/>
                  </a:lnTo>
                  <a:lnTo>
                    <a:pt x="796569" y="608368"/>
                  </a:lnTo>
                  <a:lnTo>
                    <a:pt x="826338" y="574776"/>
                  </a:lnTo>
                  <a:lnTo>
                    <a:pt x="829360" y="569556"/>
                  </a:lnTo>
                  <a:lnTo>
                    <a:pt x="848944" y="535813"/>
                  </a:lnTo>
                  <a:lnTo>
                    <a:pt x="863396" y="491388"/>
                  </a:lnTo>
                  <a:lnTo>
                    <a:pt x="869175" y="436956"/>
                  </a:lnTo>
                  <a:lnTo>
                    <a:pt x="862241" y="393573"/>
                  </a:lnTo>
                  <a:lnTo>
                    <a:pt x="844702" y="359727"/>
                  </a:lnTo>
                  <a:lnTo>
                    <a:pt x="786168" y="314388"/>
                  </a:lnTo>
                  <a:lnTo>
                    <a:pt x="749376" y="299808"/>
                  </a:lnTo>
                  <a:lnTo>
                    <a:pt x="710349" y="288569"/>
                  </a:lnTo>
                  <a:lnTo>
                    <a:pt x="633984" y="269887"/>
                  </a:lnTo>
                  <a:lnTo>
                    <a:pt x="598474" y="259105"/>
                  </a:lnTo>
                  <a:lnTo>
                    <a:pt x="566496" y="244411"/>
                  </a:lnTo>
                  <a:lnTo>
                    <a:pt x="545185" y="222910"/>
                  </a:lnTo>
                  <a:lnTo>
                    <a:pt x="541693" y="191706"/>
                  </a:lnTo>
                  <a:lnTo>
                    <a:pt x="553224" y="167970"/>
                  </a:lnTo>
                  <a:lnTo>
                    <a:pt x="574852" y="148424"/>
                  </a:lnTo>
                  <a:lnTo>
                    <a:pt x="603161" y="135166"/>
                  </a:lnTo>
                  <a:lnTo>
                    <a:pt x="634758" y="130289"/>
                  </a:lnTo>
                  <a:lnTo>
                    <a:pt x="656818" y="131673"/>
                  </a:lnTo>
                  <a:lnTo>
                    <a:pt x="701903" y="151714"/>
                  </a:lnTo>
                  <a:lnTo>
                    <a:pt x="716381" y="192925"/>
                  </a:lnTo>
                  <a:lnTo>
                    <a:pt x="713574" y="211251"/>
                  </a:lnTo>
                  <a:lnTo>
                    <a:pt x="899693" y="211251"/>
                  </a:lnTo>
                  <a:lnTo>
                    <a:pt x="908519" y="161366"/>
                  </a:lnTo>
                  <a:close/>
                </a:path>
                <a:path extrusionOk="0" h="700405" w="3693159">
                  <a:moveTo>
                    <a:pt x="1580972" y="13944"/>
                  </a:moveTo>
                  <a:lnTo>
                    <a:pt x="1069098" y="13944"/>
                  </a:lnTo>
                  <a:lnTo>
                    <a:pt x="926249" y="685927"/>
                  </a:lnTo>
                  <a:lnTo>
                    <a:pt x="1438135" y="685927"/>
                  </a:lnTo>
                  <a:lnTo>
                    <a:pt x="1465884" y="555599"/>
                  </a:lnTo>
                  <a:lnTo>
                    <a:pt x="1140129" y="555599"/>
                  </a:lnTo>
                  <a:lnTo>
                    <a:pt x="1170381" y="413207"/>
                  </a:lnTo>
                  <a:lnTo>
                    <a:pt x="1470063" y="413207"/>
                  </a:lnTo>
                  <a:lnTo>
                    <a:pt x="1497672" y="282956"/>
                  </a:lnTo>
                  <a:lnTo>
                    <a:pt x="1197978" y="282956"/>
                  </a:lnTo>
                  <a:lnTo>
                    <a:pt x="1227455" y="144233"/>
                  </a:lnTo>
                  <a:lnTo>
                    <a:pt x="1553210" y="144233"/>
                  </a:lnTo>
                  <a:lnTo>
                    <a:pt x="1580972" y="13944"/>
                  </a:lnTo>
                  <a:close/>
                </a:path>
                <a:path extrusionOk="0" h="700405" w="3693159">
                  <a:moveTo>
                    <a:pt x="2341346" y="13944"/>
                  </a:moveTo>
                  <a:lnTo>
                    <a:pt x="2173833" y="13944"/>
                  </a:lnTo>
                  <a:lnTo>
                    <a:pt x="2067725" y="512775"/>
                  </a:lnTo>
                  <a:lnTo>
                    <a:pt x="2065553" y="514680"/>
                  </a:lnTo>
                  <a:lnTo>
                    <a:pt x="1984070" y="171272"/>
                  </a:lnTo>
                  <a:lnTo>
                    <a:pt x="1946732" y="13944"/>
                  </a:lnTo>
                  <a:lnTo>
                    <a:pt x="1686140" y="13944"/>
                  </a:lnTo>
                  <a:lnTo>
                    <a:pt x="1543278" y="685927"/>
                  </a:lnTo>
                  <a:lnTo>
                    <a:pt x="1710817" y="685927"/>
                  </a:lnTo>
                  <a:lnTo>
                    <a:pt x="1820189" y="171272"/>
                  </a:lnTo>
                  <a:lnTo>
                    <a:pt x="1822030" y="171272"/>
                  </a:lnTo>
                  <a:lnTo>
                    <a:pt x="1940687" y="685927"/>
                  </a:lnTo>
                  <a:lnTo>
                    <a:pt x="2198497" y="685927"/>
                  </a:lnTo>
                  <a:lnTo>
                    <a:pt x="2234895" y="514680"/>
                  </a:lnTo>
                  <a:lnTo>
                    <a:pt x="2341346" y="13944"/>
                  </a:lnTo>
                  <a:close/>
                </a:path>
                <a:path extrusionOk="0" h="700405" w="3693159">
                  <a:moveTo>
                    <a:pt x="3024949" y="685927"/>
                  </a:moveTo>
                  <a:lnTo>
                    <a:pt x="3001048" y="554685"/>
                  </a:lnTo>
                  <a:lnTo>
                    <a:pt x="2977324" y="424395"/>
                  </a:lnTo>
                  <a:lnTo>
                    <a:pt x="2926461" y="145148"/>
                  </a:lnTo>
                  <a:lnTo>
                    <a:pt x="2902572" y="13944"/>
                  </a:lnTo>
                  <a:lnTo>
                    <a:pt x="2779877" y="13944"/>
                  </a:lnTo>
                  <a:lnTo>
                    <a:pt x="2779877" y="424395"/>
                  </a:lnTo>
                  <a:lnTo>
                    <a:pt x="2600248" y="424395"/>
                  </a:lnTo>
                  <a:lnTo>
                    <a:pt x="2750858" y="145148"/>
                  </a:lnTo>
                  <a:lnTo>
                    <a:pt x="2753639" y="145148"/>
                  </a:lnTo>
                  <a:lnTo>
                    <a:pt x="2779877" y="424395"/>
                  </a:lnTo>
                  <a:lnTo>
                    <a:pt x="2779877" y="13944"/>
                  </a:lnTo>
                  <a:lnTo>
                    <a:pt x="2675471" y="13944"/>
                  </a:lnTo>
                  <a:lnTo>
                    <a:pt x="2267343" y="685927"/>
                  </a:lnTo>
                  <a:lnTo>
                    <a:pt x="2453513" y="685927"/>
                  </a:lnTo>
                  <a:lnTo>
                    <a:pt x="2525153" y="554685"/>
                  </a:lnTo>
                  <a:lnTo>
                    <a:pt x="2797873" y="554685"/>
                  </a:lnTo>
                  <a:lnTo>
                    <a:pt x="2814612" y="685927"/>
                  </a:lnTo>
                  <a:lnTo>
                    <a:pt x="3024949" y="685927"/>
                  </a:lnTo>
                  <a:close/>
                </a:path>
                <a:path extrusionOk="0" h="700405" w="3693159">
                  <a:moveTo>
                    <a:pt x="3424669" y="13944"/>
                  </a:moveTo>
                  <a:lnTo>
                    <a:pt x="3238538" y="13944"/>
                  </a:lnTo>
                  <a:lnTo>
                    <a:pt x="3095663" y="685927"/>
                  </a:lnTo>
                  <a:lnTo>
                    <a:pt x="3281819" y="685927"/>
                  </a:lnTo>
                  <a:lnTo>
                    <a:pt x="3424669" y="13944"/>
                  </a:lnTo>
                  <a:close/>
                </a:path>
                <a:path extrusionOk="0" h="700405" w="3693159">
                  <a:moveTo>
                    <a:pt x="3692918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18" y="685812"/>
                  </a:lnTo>
                  <a:lnTo>
                    <a:pt x="3692918" y="660984"/>
                  </a:lnTo>
                  <a:close/>
                </a:path>
                <a:path extrusionOk="0" h="700405" w="3693159">
                  <a:moveTo>
                    <a:pt x="3692918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18" y="527050"/>
                  </a:lnTo>
                  <a:lnTo>
                    <a:pt x="3692918" y="502246"/>
                  </a:lnTo>
                  <a:close/>
                </a:path>
                <a:path extrusionOk="0" h="700405" w="3693159">
                  <a:moveTo>
                    <a:pt x="3692918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18" y="362356"/>
                  </a:lnTo>
                  <a:lnTo>
                    <a:pt x="3692918" y="337540"/>
                  </a:lnTo>
                  <a:close/>
                </a:path>
                <a:path extrusionOk="0" h="700405" w="3693159">
                  <a:moveTo>
                    <a:pt x="3692918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18" y="199898"/>
                  </a:lnTo>
                  <a:lnTo>
                    <a:pt x="3692918" y="175044"/>
                  </a:lnTo>
                  <a:close/>
                </a:path>
                <a:path extrusionOk="0" h="700405" w="3693159">
                  <a:moveTo>
                    <a:pt x="3692918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18" y="41592"/>
                  </a:lnTo>
                  <a:lnTo>
                    <a:pt x="3692918" y="167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4" name="Google Shape;254;p4"/>
          <p:cNvGrpSpPr/>
          <p:nvPr/>
        </p:nvGrpSpPr>
        <p:grpSpPr>
          <a:xfrm>
            <a:off x="17957569" y="9842632"/>
            <a:ext cx="1885109" cy="576248"/>
            <a:chOff x="17957569" y="9842632"/>
            <a:chExt cx="1885109" cy="576248"/>
          </a:xfrm>
        </p:grpSpPr>
        <p:sp>
          <p:nvSpPr>
            <p:cNvPr id="255" name="Google Shape;255;p4"/>
            <p:cNvSpPr/>
            <p:nvPr/>
          </p:nvSpPr>
          <p:spPr>
            <a:xfrm>
              <a:off x="17957569" y="10366176"/>
              <a:ext cx="52705" cy="52704"/>
            </a:xfrm>
            <a:custGeom>
              <a:rect b="b" l="l" r="r" t="t"/>
              <a:pathLst>
                <a:path extrusionOk="0" h="52704" w="52705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4"/>
            <p:cNvSpPr/>
            <p:nvPr/>
          </p:nvSpPr>
          <p:spPr>
            <a:xfrm>
              <a:off x="17957569" y="10104404"/>
              <a:ext cx="52705" cy="52704"/>
            </a:xfrm>
            <a:custGeom>
              <a:rect b="b" l="l" r="r" t="t"/>
              <a:pathLst>
                <a:path extrusionOk="0" h="52704" w="52705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4"/>
            <p:cNvSpPr/>
            <p:nvPr/>
          </p:nvSpPr>
          <p:spPr>
            <a:xfrm>
              <a:off x="17957569" y="9842632"/>
              <a:ext cx="52705" cy="52704"/>
            </a:xfrm>
            <a:custGeom>
              <a:rect b="b" l="l" r="r" t="t"/>
              <a:pathLst>
                <a:path extrusionOk="0" h="52704" w="52705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4"/>
            <p:cNvSpPr/>
            <p:nvPr/>
          </p:nvSpPr>
          <p:spPr>
            <a:xfrm>
              <a:off x="18219340" y="10366176"/>
              <a:ext cx="52705" cy="52704"/>
            </a:xfrm>
            <a:custGeom>
              <a:rect b="b" l="l" r="r" t="t"/>
              <a:pathLst>
                <a:path extrusionOk="0" h="52704" w="52705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4"/>
            <p:cNvSpPr/>
            <p:nvPr/>
          </p:nvSpPr>
          <p:spPr>
            <a:xfrm>
              <a:off x="18219340" y="10104404"/>
              <a:ext cx="52705" cy="52704"/>
            </a:xfrm>
            <a:custGeom>
              <a:rect b="b" l="l" r="r" t="t"/>
              <a:pathLst>
                <a:path extrusionOk="0" h="52704" w="52705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4"/>
            <p:cNvSpPr/>
            <p:nvPr/>
          </p:nvSpPr>
          <p:spPr>
            <a:xfrm>
              <a:off x="18219340" y="9842632"/>
              <a:ext cx="52705" cy="52704"/>
            </a:xfrm>
            <a:custGeom>
              <a:rect b="b" l="l" r="r" t="t"/>
              <a:pathLst>
                <a:path extrusionOk="0" h="52704" w="52705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4"/>
            <p:cNvSpPr/>
            <p:nvPr/>
          </p:nvSpPr>
          <p:spPr>
            <a:xfrm>
              <a:off x="18481112" y="10366176"/>
              <a:ext cx="52705" cy="52704"/>
            </a:xfrm>
            <a:custGeom>
              <a:rect b="b" l="l" r="r" t="t"/>
              <a:pathLst>
                <a:path extrusionOk="0" h="52704" w="52705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4"/>
            <p:cNvSpPr/>
            <p:nvPr/>
          </p:nvSpPr>
          <p:spPr>
            <a:xfrm>
              <a:off x="18481112" y="10104404"/>
              <a:ext cx="52705" cy="52704"/>
            </a:xfrm>
            <a:custGeom>
              <a:rect b="b" l="l" r="r" t="t"/>
              <a:pathLst>
                <a:path extrusionOk="0" h="52704" w="52705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4"/>
            <p:cNvSpPr/>
            <p:nvPr/>
          </p:nvSpPr>
          <p:spPr>
            <a:xfrm>
              <a:off x="18481112" y="9842632"/>
              <a:ext cx="52705" cy="52704"/>
            </a:xfrm>
            <a:custGeom>
              <a:rect b="b" l="l" r="r" t="t"/>
              <a:pathLst>
                <a:path extrusionOk="0" h="52704" w="52705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4"/>
            <p:cNvSpPr/>
            <p:nvPr/>
          </p:nvSpPr>
          <p:spPr>
            <a:xfrm>
              <a:off x="18742885" y="10366176"/>
              <a:ext cx="52705" cy="52704"/>
            </a:xfrm>
            <a:custGeom>
              <a:rect b="b" l="l" r="r" t="t"/>
              <a:pathLst>
                <a:path extrusionOk="0" h="52704" w="52705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4"/>
            <p:cNvSpPr/>
            <p:nvPr/>
          </p:nvSpPr>
          <p:spPr>
            <a:xfrm>
              <a:off x="18742885" y="10104404"/>
              <a:ext cx="52705" cy="52704"/>
            </a:xfrm>
            <a:custGeom>
              <a:rect b="b" l="l" r="r" t="t"/>
              <a:pathLst>
                <a:path extrusionOk="0" h="52704" w="52705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4"/>
            <p:cNvSpPr/>
            <p:nvPr/>
          </p:nvSpPr>
          <p:spPr>
            <a:xfrm>
              <a:off x="18742885" y="9842632"/>
              <a:ext cx="52705" cy="52704"/>
            </a:xfrm>
            <a:custGeom>
              <a:rect b="b" l="l" r="r" t="t"/>
              <a:pathLst>
                <a:path extrusionOk="0" h="52704" w="52705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4"/>
            <p:cNvSpPr/>
            <p:nvPr/>
          </p:nvSpPr>
          <p:spPr>
            <a:xfrm>
              <a:off x="19004657" y="10366176"/>
              <a:ext cx="52705" cy="52704"/>
            </a:xfrm>
            <a:custGeom>
              <a:rect b="b" l="l" r="r" t="t"/>
              <a:pathLst>
                <a:path extrusionOk="0" h="52704" w="52705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4"/>
            <p:cNvSpPr/>
            <p:nvPr/>
          </p:nvSpPr>
          <p:spPr>
            <a:xfrm>
              <a:off x="19004657" y="10104404"/>
              <a:ext cx="52705" cy="52704"/>
            </a:xfrm>
            <a:custGeom>
              <a:rect b="b" l="l" r="r" t="t"/>
              <a:pathLst>
                <a:path extrusionOk="0" h="52704" w="52705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4"/>
            <p:cNvSpPr/>
            <p:nvPr/>
          </p:nvSpPr>
          <p:spPr>
            <a:xfrm>
              <a:off x="19004657" y="9842632"/>
              <a:ext cx="52705" cy="52704"/>
            </a:xfrm>
            <a:custGeom>
              <a:rect b="b" l="l" r="r" t="t"/>
              <a:pathLst>
                <a:path extrusionOk="0" h="52704" w="52705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4"/>
            <p:cNvSpPr/>
            <p:nvPr/>
          </p:nvSpPr>
          <p:spPr>
            <a:xfrm>
              <a:off x="19266428" y="10366176"/>
              <a:ext cx="52705" cy="52704"/>
            </a:xfrm>
            <a:custGeom>
              <a:rect b="b" l="l" r="r" t="t"/>
              <a:pathLst>
                <a:path extrusionOk="0" h="52704" w="52705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4"/>
            <p:cNvSpPr/>
            <p:nvPr/>
          </p:nvSpPr>
          <p:spPr>
            <a:xfrm>
              <a:off x="19266428" y="10104404"/>
              <a:ext cx="52705" cy="52704"/>
            </a:xfrm>
            <a:custGeom>
              <a:rect b="b" l="l" r="r" t="t"/>
              <a:pathLst>
                <a:path extrusionOk="0" h="52704" w="52705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4"/>
            <p:cNvSpPr/>
            <p:nvPr/>
          </p:nvSpPr>
          <p:spPr>
            <a:xfrm>
              <a:off x="19266428" y="9842632"/>
              <a:ext cx="52705" cy="52704"/>
            </a:xfrm>
            <a:custGeom>
              <a:rect b="b" l="l" r="r" t="t"/>
              <a:pathLst>
                <a:path extrusionOk="0" h="52704" w="52705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4"/>
            <p:cNvSpPr/>
            <p:nvPr/>
          </p:nvSpPr>
          <p:spPr>
            <a:xfrm>
              <a:off x="19528201" y="10366176"/>
              <a:ext cx="52705" cy="52704"/>
            </a:xfrm>
            <a:custGeom>
              <a:rect b="b" l="l" r="r" t="t"/>
              <a:pathLst>
                <a:path extrusionOk="0" h="52704" w="52705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4"/>
            <p:cNvSpPr/>
            <p:nvPr/>
          </p:nvSpPr>
          <p:spPr>
            <a:xfrm>
              <a:off x="19528201" y="10104404"/>
              <a:ext cx="52705" cy="52704"/>
            </a:xfrm>
            <a:custGeom>
              <a:rect b="b" l="l" r="r" t="t"/>
              <a:pathLst>
                <a:path extrusionOk="0" h="52704" w="52705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4"/>
            <p:cNvSpPr/>
            <p:nvPr/>
          </p:nvSpPr>
          <p:spPr>
            <a:xfrm>
              <a:off x="19528201" y="9842632"/>
              <a:ext cx="52705" cy="52704"/>
            </a:xfrm>
            <a:custGeom>
              <a:rect b="b" l="l" r="r" t="t"/>
              <a:pathLst>
                <a:path extrusionOk="0" h="52704" w="52705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4"/>
            <p:cNvSpPr/>
            <p:nvPr/>
          </p:nvSpPr>
          <p:spPr>
            <a:xfrm>
              <a:off x="19789973" y="10366176"/>
              <a:ext cx="52705" cy="52704"/>
            </a:xfrm>
            <a:custGeom>
              <a:rect b="b" l="l" r="r" t="t"/>
              <a:pathLst>
                <a:path extrusionOk="0" h="52704" w="52705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4"/>
            <p:cNvSpPr/>
            <p:nvPr/>
          </p:nvSpPr>
          <p:spPr>
            <a:xfrm>
              <a:off x="19789973" y="10104404"/>
              <a:ext cx="52705" cy="52704"/>
            </a:xfrm>
            <a:custGeom>
              <a:rect b="b" l="l" r="r" t="t"/>
              <a:pathLst>
                <a:path extrusionOk="0" h="52704" w="52705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4"/>
            <p:cNvSpPr/>
            <p:nvPr/>
          </p:nvSpPr>
          <p:spPr>
            <a:xfrm>
              <a:off x="19789973" y="9842632"/>
              <a:ext cx="52705" cy="52704"/>
            </a:xfrm>
            <a:custGeom>
              <a:rect b="b" l="l" r="r" t="t"/>
              <a:pathLst>
                <a:path extrusionOk="0" h="52704" w="52705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9" name="Google Shape;279;p4"/>
          <p:cNvSpPr txBox="1"/>
          <p:nvPr>
            <p:ph type="title"/>
          </p:nvPr>
        </p:nvSpPr>
        <p:spPr>
          <a:xfrm>
            <a:off x="1509075" y="984550"/>
            <a:ext cx="13854900" cy="7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5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Conceito</a:t>
            </a:r>
            <a:endParaRPr b="1" sz="500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80" name="Google Shape;280;p4"/>
          <p:cNvSpPr txBox="1"/>
          <p:nvPr/>
        </p:nvSpPr>
        <p:spPr>
          <a:xfrm>
            <a:off x="1192775" y="3136575"/>
            <a:ext cx="8305200" cy="68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lang="pt-BR" sz="4300">
                <a:solidFill>
                  <a:schemeClr val="lt1"/>
                </a:solidFill>
              </a:rPr>
              <a:t>As estruturas condicionais são usadas em programação para executar diferentes ações com base em uma condição específica. Em Javascript, existem três tipos de estruturas condicionais: simples, compostas e aninhadas. Vou começar explicando a estrutura condicional simples.</a:t>
            </a:r>
            <a:endParaRPr b="0" i="0" sz="71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81" name="Google Shape;281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09050" y="2737627"/>
            <a:ext cx="5748700" cy="583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5"/>
          <p:cNvSpPr/>
          <p:nvPr/>
        </p:nvSpPr>
        <p:spPr>
          <a:xfrm>
            <a:off x="17957569" y="9004961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5"/>
          <p:cNvSpPr/>
          <p:nvPr/>
        </p:nvSpPr>
        <p:spPr>
          <a:xfrm>
            <a:off x="18219340" y="9004961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5"/>
          <p:cNvSpPr/>
          <p:nvPr/>
        </p:nvSpPr>
        <p:spPr>
          <a:xfrm>
            <a:off x="18481112" y="9004961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5"/>
          <p:cNvSpPr/>
          <p:nvPr/>
        </p:nvSpPr>
        <p:spPr>
          <a:xfrm>
            <a:off x="18742885" y="9004961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5"/>
          <p:cNvSpPr/>
          <p:nvPr/>
        </p:nvSpPr>
        <p:spPr>
          <a:xfrm>
            <a:off x="19004657" y="9004961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5"/>
          <p:cNvSpPr/>
          <p:nvPr/>
        </p:nvSpPr>
        <p:spPr>
          <a:xfrm>
            <a:off x="19266428" y="9004961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5"/>
          <p:cNvSpPr/>
          <p:nvPr/>
        </p:nvSpPr>
        <p:spPr>
          <a:xfrm>
            <a:off x="19528201" y="9004961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5"/>
          <p:cNvSpPr/>
          <p:nvPr/>
        </p:nvSpPr>
        <p:spPr>
          <a:xfrm>
            <a:off x="19789973" y="9004961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5"/>
          <p:cNvSpPr/>
          <p:nvPr/>
        </p:nvSpPr>
        <p:spPr>
          <a:xfrm>
            <a:off x="17957569" y="9266733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5"/>
          <p:cNvSpPr/>
          <p:nvPr/>
        </p:nvSpPr>
        <p:spPr>
          <a:xfrm>
            <a:off x="18219340" y="9266733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5"/>
          <p:cNvSpPr/>
          <p:nvPr/>
        </p:nvSpPr>
        <p:spPr>
          <a:xfrm>
            <a:off x="18481112" y="9266733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5"/>
          <p:cNvSpPr/>
          <p:nvPr/>
        </p:nvSpPr>
        <p:spPr>
          <a:xfrm>
            <a:off x="18742885" y="9266733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5"/>
          <p:cNvSpPr/>
          <p:nvPr/>
        </p:nvSpPr>
        <p:spPr>
          <a:xfrm>
            <a:off x="19004657" y="9266733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5"/>
          <p:cNvSpPr/>
          <p:nvPr/>
        </p:nvSpPr>
        <p:spPr>
          <a:xfrm>
            <a:off x="19266428" y="9266733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5"/>
          <p:cNvSpPr/>
          <p:nvPr/>
        </p:nvSpPr>
        <p:spPr>
          <a:xfrm>
            <a:off x="19528201" y="9266733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5"/>
          <p:cNvSpPr/>
          <p:nvPr/>
        </p:nvSpPr>
        <p:spPr>
          <a:xfrm>
            <a:off x="19789973" y="9266733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5"/>
          <p:cNvSpPr/>
          <p:nvPr/>
        </p:nvSpPr>
        <p:spPr>
          <a:xfrm>
            <a:off x="17957569" y="9528505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5"/>
          <p:cNvSpPr/>
          <p:nvPr/>
        </p:nvSpPr>
        <p:spPr>
          <a:xfrm>
            <a:off x="18219340" y="9528505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5"/>
          <p:cNvSpPr/>
          <p:nvPr/>
        </p:nvSpPr>
        <p:spPr>
          <a:xfrm>
            <a:off x="18481112" y="9528505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5"/>
          <p:cNvSpPr/>
          <p:nvPr/>
        </p:nvSpPr>
        <p:spPr>
          <a:xfrm>
            <a:off x="18742885" y="9528505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5"/>
          <p:cNvSpPr/>
          <p:nvPr/>
        </p:nvSpPr>
        <p:spPr>
          <a:xfrm>
            <a:off x="19004657" y="9528505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5"/>
          <p:cNvSpPr/>
          <p:nvPr/>
        </p:nvSpPr>
        <p:spPr>
          <a:xfrm>
            <a:off x="19266428" y="9528505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5"/>
          <p:cNvSpPr/>
          <p:nvPr/>
        </p:nvSpPr>
        <p:spPr>
          <a:xfrm>
            <a:off x="19528201" y="9528505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5"/>
          <p:cNvSpPr/>
          <p:nvPr/>
        </p:nvSpPr>
        <p:spPr>
          <a:xfrm>
            <a:off x="19789973" y="9528505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5"/>
          <p:cNvSpPr/>
          <p:nvPr/>
        </p:nvSpPr>
        <p:spPr>
          <a:xfrm>
            <a:off x="17957569" y="9790277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5"/>
          <p:cNvSpPr/>
          <p:nvPr/>
        </p:nvSpPr>
        <p:spPr>
          <a:xfrm>
            <a:off x="18219340" y="9790277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5"/>
          <p:cNvSpPr/>
          <p:nvPr/>
        </p:nvSpPr>
        <p:spPr>
          <a:xfrm>
            <a:off x="18481112" y="9790277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5"/>
          <p:cNvSpPr/>
          <p:nvPr/>
        </p:nvSpPr>
        <p:spPr>
          <a:xfrm>
            <a:off x="18742885" y="9790277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5"/>
          <p:cNvSpPr/>
          <p:nvPr/>
        </p:nvSpPr>
        <p:spPr>
          <a:xfrm>
            <a:off x="19004657" y="9790277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5"/>
          <p:cNvSpPr/>
          <p:nvPr/>
        </p:nvSpPr>
        <p:spPr>
          <a:xfrm>
            <a:off x="19266428" y="9790277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5"/>
          <p:cNvSpPr/>
          <p:nvPr/>
        </p:nvSpPr>
        <p:spPr>
          <a:xfrm>
            <a:off x="19528201" y="9790277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5"/>
          <p:cNvSpPr/>
          <p:nvPr/>
        </p:nvSpPr>
        <p:spPr>
          <a:xfrm>
            <a:off x="19789973" y="9790277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5"/>
          <p:cNvSpPr/>
          <p:nvPr/>
        </p:nvSpPr>
        <p:spPr>
          <a:xfrm>
            <a:off x="17957569" y="10052050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5"/>
          <p:cNvSpPr/>
          <p:nvPr/>
        </p:nvSpPr>
        <p:spPr>
          <a:xfrm>
            <a:off x="18219340" y="10052050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5"/>
          <p:cNvSpPr/>
          <p:nvPr/>
        </p:nvSpPr>
        <p:spPr>
          <a:xfrm>
            <a:off x="18481112" y="10052050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5"/>
          <p:cNvSpPr/>
          <p:nvPr/>
        </p:nvSpPr>
        <p:spPr>
          <a:xfrm>
            <a:off x="18742885" y="10052050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5"/>
          <p:cNvSpPr/>
          <p:nvPr/>
        </p:nvSpPr>
        <p:spPr>
          <a:xfrm>
            <a:off x="19004657" y="10052050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5"/>
          <p:cNvSpPr/>
          <p:nvPr/>
        </p:nvSpPr>
        <p:spPr>
          <a:xfrm>
            <a:off x="19266428" y="10052050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5"/>
          <p:cNvSpPr/>
          <p:nvPr/>
        </p:nvSpPr>
        <p:spPr>
          <a:xfrm>
            <a:off x="19528201" y="10052050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5"/>
          <p:cNvSpPr/>
          <p:nvPr/>
        </p:nvSpPr>
        <p:spPr>
          <a:xfrm>
            <a:off x="19789973" y="10052050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5"/>
          <p:cNvSpPr/>
          <p:nvPr/>
        </p:nvSpPr>
        <p:spPr>
          <a:xfrm>
            <a:off x="17957569" y="10313822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5"/>
          <p:cNvSpPr/>
          <p:nvPr/>
        </p:nvSpPr>
        <p:spPr>
          <a:xfrm>
            <a:off x="18219340" y="10313822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5"/>
          <p:cNvSpPr/>
          <p:nvPr/>
        </p:nvSpPr>
        <p:spPr>
          <a:xfrm>
            <a:off x="18481112" y="10313822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5"/>
          <p:cNvSpPr/>
          <p:nvPr/>
        </p:nvSpPr>
        <p:spPr>
          <a:xfrm>
            <a:off x="18742885" y="10313822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5"/>
          <p:cNvSpPr/>
          <p:nvPr/>
        </p:nvSpPr>
        <p:spPr>
          <a:xfrm>
            <a:off x="19004657" y="10313822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5"/>
          <p:cNvSpPr/>
          <p:nvPr/>
        </p:nvSpPr>
        <p:spPr>
          <a:xfrm>
            <a:off x="19266428" y="10313822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5"/>
          <p:cNvSpPr/>
          <p:nvPr/>
        </p:nvSpPr>
        <p:spPr>
          <a:xfrm>
            <a:off x="19528201" y="10313822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5"/>
          <p:cNvSpPr/>
          <p:nvPr/>
        </p:nvSpPr>
        <p:spPr>
          <a:xfrm>
            <a:off x="19789973" y="10313822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5"/>
          <p:cNvSpPr/>
          <p:nvPr/>
        </p:nvSpPr>
        <p:spPr>
          <a:xfrm>
            <a:off x="17957569" y="10575594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5"/>
          <p:cNvSpPr/>
          <p:nvPr/>
        </p:nvSpPr>
        <p:spPr>
          <a:xfrm>
            <a:off x="18219340" y="10575594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5"/>
          <p:cNvSpPr/>
          <p:nvPr/>
        </p:nvSpPr>
        <p:spPr>
          <a:xfrm>
            <a:off x="18481112" y="10575594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5"/>
          <p:cNvSpPr/>
          <p:nvPr/>
        </p:nvSpPr>
        <p:spPr>
          <a:xfrm>
            <a:off x="18742885" y="10575594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5"/>
          <p:cNvSpPr/>
          <p:nvPr/>
        </p:nvSpPr>
        <p:spPr>
          <a:xfrm>
            <a:off x="19004657" y="10575594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5"/>
          <p:cNvSpPr/>
          <p:nvPr/>
        </p:nvSpPr>
        <p:spPr>
          <a:xfrm>
            <a:off x="19266428" y="10575594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5"/>
          <p:cNvSpPr/>
          <p:nvPr/>
        </p:nvSpPr>
        <p:spPr>
          <a:xfrm>
            <a:off x="19528201" y="10575594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5"/>
          <p:cNvSpPr/>
          <p:nvPr/>
        </p:nvSpPr>
        <p:spPr>
          <a:xfrm>
            <a:off x="19789973" y="10575594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5"/>
          <p:cNvSpPr/>
          <p:nvPr/>
        </p:nvSpPr>
        <p:spPr>
          <a:xfrm>
            <a:off x="17957569" y="10837366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5"/>
          <p:cNvSpPr/>
          <p:nvPr/>
        </p:nvSpPr>
        <p:spPr>
          <a:xfrm>
            <a:off x="18219340" y="10837366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5"/>
          <p:cNvSpPr/>
          <p:nvPr/>
        </p:nvSpPr>
        <p:spPr>
          <a:xfrm>
            <a:off x="18481112" y="10837366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5"/>
          <p:cNvSpPr/>
          <p:nvPr/>
        </p:nvSpPr>
        <p:spPr>
          <a:xfrm>
            <a:off x="18742885" y="10837366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5"/>
          <p:cNvSpPr/>
          <p:nvPr/>
        </p:nvSpPr>
        <p:spPr>
          <a:xfrm>
            <a:off x="19004657" y="10837366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5"/>
          <p:cNvSpPr/>
          <p:nvPr/>
        </p:nvSpPr>
        <p:spPr>
          <a:xfrm>
            <a:off x="19266428" y="10837366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5"/>
          <p:cNvSpPr/>
          <p:nvPr/>
        </p:nvSpPr>
        <p:spPr>
          <a:xfrm>
            <a:off x="19528201" y="10837366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5"/>
          <p:cNvSpPr/>
          <p:nvPr/>
        </p:nvSpPr>
        <p:spPr>
          <a:xfrm>
            <a:off x="19789973" y="10837366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5"/>
          <p:cNvSpPr/>
          <p:nvPr/>
        </p:nvSpPr>
        <p:spPr>
          <a:xfrm>
            <a:off x="1047088" y="1047088"/>
            <a:ext cx="0" cy="1466214"/>
          </a:xfrm>
          <a:custGeom>
            <a:rect b="b" l="l" r="r" t="t"/>
            <a:pathLst>
              <a:path extrusionOk="0" h="1466214" w="120000">
                <a:moveTo>
                  <a:pt x="0" y="0"/>
                </a:moveTo>
                <a:lnTo>
                  <a:pt x="0" y="1465923"/>
                </a:lnTo>
              </a:path>
            </a:pathLst>
          </a:custGeom>
          <a:noFill/>
          <a:ln cap="flat" cmpd="sng" w="104700">
            <a:solidFill>
              <a:srgbClr val="C1272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5"/>
          <p:cNvSpPr/>
          <p:nvPr/>
        </p:nvSpPr>
        <p:spPr>
          <a:xfrm>
            <a:off x="0" y="11151492"/>
            <a:ext cx="20104100" cy="157479"/>
          </a:xfrm>
          <a:custGeom>
            <a:rect b="b" l="l" r="r" t="t"/>
            <a:pathLst>
              <a:path extrusionOk="0" h="157479" w="20104100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2" name="Google Shape;352;p5"/>
          <p:cNvGrpSpPr/>
          <p:nvPr/>
        </p:nvGrpSpPr>
        <p:grpSpPr>
          <a:xfrm>
            <a:off x="15364003" y="1047088"/>
            <a:ext cx="3693222" cy="942975"/>
            <a:chOff x="15364003" y="1047088"/>
            <a:chExt cx="3693222" cy="942975"/>
          </a:xfrm>
        </p:grpSpPr>
        <p:sp>
          <p:nvSpPr>
            <p:cNvPr id="353" name="Google Shape;353;p5"/>
            <p:cNvSpPr/>
            <p:nvPr/>
          </p:nvSpPr>
          <p:spPr>
            <a:xfrm>
              <a:off x="15364066" y="1047088"/>
              <a:ext cx="3693159" cy="942975"/>
            </a:xfrm>
            <a:custGeom>
              <a:rect b="b" l="l" r="r" t="t"/>
              <a:pathLst>
                <a:path extrusionOk="0" h="942975" w="3693159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5"/>
            <p:cNvSpPr/>
            <p:nvPr/>
          </p:nvSpPr>
          <p:spPr>
            <a:xfrm>
              <a:off x="15364003" y="1167618"/>
              <a:ext cx="3693159" cy="700405"/>
            </a:xfrm>
            <a:custGeom>
              <a:rect b="b" l="l" r="r" t="t"/>
              <a:pathLst>
                <a:path extrusionOk="0" h="700405" w="3693159">
                  <a:moveTo>
                    <a:pt x="198348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48" y="685812"/>
                  </a:lnTo>
                  <a:lnTo>
                    <a:pt x="198348" y="660984"/>
                  </a:lnTo>
                  <a:close/>
                </a:path>
                <a:path extrusionOk="0" h="700405" w="3693159">
                  <a:moveTo>
                    <a:pt x="198348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48" y="527050"/>
                  </a:lnTo>
                  <a:lnTo>
                    <a:pt x="198348" y="502246"/>
                  </a:lnTo>
                  <a:close/>
                </a:path>
                <a:path extrusionOk="0" h="700405" w="3693159">
                  <a:moveTo>
                    <a:pt x="198348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48" y="362356"/>
                  </a:lnTo>
                  <a:lnTo>
                    <a:pt x="198348" y="337540"/>
                  </a:lnTo>
                  <a:close/>
                </a:path>
                <a:path extrusionOk="0" h="700405" w="3693159">
                  <a:moveTo>
                    <a:pt x="198348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48" y="199898"/>
                  </a:lnTo>
                  <a:lnTo>
                    <a:pt x="198348" y="175044"/>
                  </a:lnTo>
                  <a:close/>
                </a:path>
                <a:path extrusionOk="0" h="700405" w="3693159">
                  <a:moveTo>
                    <a:pt x="198348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48" y="41592"/>
                  </a:lnTo>
                  <a:lnTo>
                    <a:pt x="198348" y="16789"/>
                  </a:lnTo>
                  <a:close/>
                </a:path>
                <a:path extrusionOk="0" h="700405" w="3693159">
                  <a:moveTo>
                    <a:pt x="908519" y="161366"/>
                  </a:moveTo>
                  <a:lnTo>
                    <a:pt x="906360" y="130289"/>
                  </a:lnTo>
                  <a:lnTo>
                    <a:pt x="905611" y="119291"/>
                  </a:lnTo>
                  <a:lnTo>
                    <a:pt x="892365" y="84505"/>
                  </a:lnTo>
                  <a:lnTo>
                    <a:pt x="840524" y="34785"/>
                  </a:lnTo>
                  <a:lnTo>
                    <a:pt x="804722" y="18783"/>
                  </a:lnTo>
                  <a:lnTo>
                    <a:pt x="764197" y="8001"/>
                  </a:lnTo>
                  <a:lnTo>
                    <a:pt x="720369" y="1905"/>
                  </a:lnTo>
                  <a:lnTo>
                    <a:pt x="674636" y="0"/>
                  </a:lnTo>
                  <a:lnTo>
                    <a:pt x="627634" y="1714"/>
                  </a:lnTo>
                  <a:lnTo>
                    <a:pt x="580974" y="7264"/>
                  </a:lnTo>
                  <a:lnTo>
                    <a:pt x="535597" y="17233"/>
                  </a:lnTo>
                  <a:lnTo>
                    <a:pt x="492467" y="32207"/>
                  </a:lnTo>
                  <a:lnTo>
                    <a:pt x="452539" y="52793"/>
                  </a:lnTo>
                  <a:lnTo>
                    <a:pt x="416775" y="79552"/>
                  </a:lnTo>
                  <a:lnTo>
                    <a:pt x="386105" y="113106"/>
                  </a:lnTo>
                  <a:lnTo>
                    <a:pt x="361505" y="154012"/>
                  </a:lnTo>
                  <a:lnTo>
                    <a:pt x="343928" y="202895"/>
                  </a:lnTo>
                  <a:lnTo>
                    <a:pt x="339178" y="254914"/>
                  </a:lnTo>
                  <a:lnTo>
                    <a:pt x="348348" y="300837"/>
                  </a:lnTo>
                  <a:lnTo>
                    <a:pt x="371932" y="338734"/>
                  </a:lnTo>
                  <a:lnTo>
                    <a:pt x="410464" y="366699"/>
                  </a:lnTo>
                  <a:lnTo>
                    <a:pt x="460248" y="387223"/>
                  </a:lnTo>
                  <a:lnTo>
                    <a:pt x="508927" y="402183"/>
                  </a:lnTo>
                  <a:lnTo>
                    <a:pt x="594918" y="424510"/>
                  </a:lnTo>
                  <a:lnTo>
                    <a:pt x="628230" y="436435"/>
                  </a:lnTo>
                  <a:lnTo>
                    <a:pt x="652437" y="451891"/>
                  </a:lnTo>
                  <a:lnTo>
                    <a:pt x="665518" y="473189"/>
                  </a:lnTo>
                  <a:lnTo>
                    <a:pt x="665480" y="502577"/>
                  </a:lnTo>
                  <a:lnTo>
                    <a:pt x="650036" y="531888"/>
                  </a:lnTo>
                  <a:lnTo>
                    <a:pt x="622058" y="552818"/>
                  </a:lnTo>
                  <a:lnTo>
                    <a:pt x="587781" y="565378"/>
                  </a:lnTo>
                  <a:lnTo>
                    <a:pt x="553491" y="569556"/>
                  </a:lnTo>
                  <a:lnTo>
                    <a:pt x="508863" y="563194"/>
                  </a:lnTo>
                  <a:lnTo>
                    <a:pt x="477088" y="544436"/>
                  </a:lnTo>
                  <a:lnTo>
                    <a:pt x="460565" y="513829"/>
                  </a:lnTo>
                  <a:lnTo>
                    <a:pt x="461657" y="471868"/>
                  </a:lnTo>
                  <a:lnTo>
                    <a:pt x="275513" y="471868"/>
                  </a:lnTo>
                  <a:lnTo>
                    <a:pt x="269417" y="527735"/>
                  </a:lnTo>
                  <a:lnTo>
                    <a:pt x="274345" y="574230"/>
                  </a:lnTo>
                  <a:lnTo>
                    <a:pt x="289204" y="612089"/>
                  </a:lnTo>
                  <a:lnTo>
                    <a:pt x="312864" y="642086"/>
                  </a:lnTo>
                  <a:lnTo>
                    <a:pt x="344195" y="664946"/>
                  </a:lnTo>
                  <a:lnTo>
                    <a:pt x="382104" y="681418"/>
                  </a:lnTo>
                  <a:lnTo>
                    <a:pt x="425462" y="692264"/>
                  </a:lnTo>
                  <a:lnTo>
                    <a:pt x="473138" y="698233"/>
                  </a:lnTo>
                  <a:lnTo>
                    <a:pt x="524040" y="700049"/>
                  </a:lnTo>
                  <a:lnTo>
                    <a:pt x="575614" y="697547"/>
                  </a:lnTo>
                  <a:lnTo>
                    <a:pt x="626071" y="690016"/>
                  </a:lnTo>
                  <a:lnTo>
                    <a:pt x="674395" y="677392"/>
                  </a:lnTo>
                  <a:lnTo>
                    <a:pt x="719594" y="659612"/>
                  </a:lnTo>
                  <a:lnTo>
                    <a:pt x="760653" y="636625"/>
                  </a:lnTo>
                  <a:lnTo>
                    <a:pt x="796569" y="608368"/>
                  </a:lnTo>
                  <a:lnTo>
                    <a:pt x="826338" y="574776"/>
                  </a:lnTo>
                  <a:lnTo>
                    <a:pt x="829360" y="569556"/>
                  </a:lnTo>
                  <a:lnTo>
                    <a:pt x="848944" y="535813"/>
                  </a:lnTo>
                  <a:lnTo>
                    <a:pt x="863396" y="491388"/>
                  </a:lnTo>
                  <a:lnTo>
                    <a:pt x="869175" y="436956"/>
                  </a:lnTo>
                  <a:lnTo>
                    <a:pt x="862241" y="393573"/>
                  </a:lnTo>
                  <a:lnTo>
                    <a:pt x="844702" y="359727"/>
                  </a:lnTo>
                  <a:lnTo>
                    <a:pt x="786168" y="314388"/>
                  </a:lnTo>
                  <a:lnTo>
                    <a:pt x="749376" y="299808"/>
                  </a:lnTo>
                  <a:lnTo>
                    <a:pt x="710349" y="288569"/>
                  </a:lnTo>
                  <a:lnTo>
                    <a:pt x="633984" y="269887"/>
                  </a:lnTo>
                  <a:lnTo>
                    <a:pt x="598474" y="259105"/>
                  </a:lnTo>
                  <a:lnTo>
                    <a:pt x="566496" y="244411"/>
                  </a:lnTo>
                  <a:lnTo>
                    <a:pt x="545185" y="222910"/>
                  </a:lnTo>
                  <a:lnTo>
                    <a:pt x="541693" y="191706"/>
                  </a:lnTo>
                  <a:lnTo>
                    <a:pt x="553224" y="167970"/>
                  </a:lnTo>
                  <a:lnTo>
                    <a:pt x="574852" y="148424"/>
                  </a:lnTo>
                  <a:lnTo>
                    <a:pt x="603161" y="135166"/>
                  </a:lnTo>
                  <a:lnTo>
                    <a:pt x="634758" y="130289"/>
                  </a:lnTo>
                  <a:lnTo>
                    <a:pt x="656818" y="131673"/>
                  </a:lnTo>
                  <a:lnTo>
                    <a:pt x="701903" y="151714"/>
                  </a:lnTo>
                  <a:lnTo>
                    <a:pt x="716381" y="192925"/>
                  </a:lnTo>
                  <a:lnTo>
                    <a:pt x="713574" y="211251"/>
                  </a:lnTo>
                  <a:lnTo>
                    <a:pt x="899693" y="211251"/>
                  </a:lnTo>
                  <a:lnTo>
                    <a:pt x="908519" y="161366"/>
                  </a:lnTo>
                  <a:close/>
                </a:path>
                <a:path extrusionOk="0" h="700405" w="3693159">
                  <a:moveTo>
                    <a:pt x="1580972" y="13944"/>
                  </a:moveTo>
                  <a:lnTo>
                    <a:pt x="1069098" y="13944"/>
                  </a:lnTo>
                  <a:lnTo>
                    <a:pt x="926249" y="685927"/>
                  </a:lnTo>
                  <a:lnTo>
                    <a:pt x="1438135" y="685927"/>
                  </a:lnTo>
                  <a:lnTo>
                    <a:pt x="1465884" y="555599"/>
                  </a:lnTo>
                  <a:lnTo>
                    <a:pt x="1140129" y="555599"/>
                  </a:lnTo>
                  <a:lnTo>
                    <a:pt x="1170381" y="413207"/>
                  </a:lnTo>
                  <a:lnTo>
                    <a:pt x="1470063" y="413207"/>
                  </a:lnTo>
                  <a:lnTo>
                    <a:pt x="1497672" y="282956"/>
                  </a:lnTo>
                  <a:lnTo>
                    <a:pt x="1197978" y="282956"/>
                  </a:lnTo>
                  <a:lnTo>
                    <a:pt x="1227455" y="144233"/>
                  </a:lnTo>
                  <a:lnTo>
                    <a:pt x="1553210" y="144233"/>
                  </a:lnTo>
                  <a:lnTo>
                    <a:pt x="1580972" y="13944"/>
                  </a:lnTo>
                  <a:close/>
                </a:path>
                <a:path extrusionOk="0" h="700405" w="3693159">
                  <a:moveTo>
                    <a:pt x="2341346" y="13944"/>
                  </a:moveTo>
                  <a:lnTo>
                    <a:pt x="2173833" y="13944"/>
                  </a:lnTo>
                  <a:lnTo>
                    <a:pt x="2067725" y="512775"/>
                  </a:lnTo>
                  <a:lnTo>
                    <a:pt x="2065553" y="514680"/>
                  </a:lnTo>
                  <a:lnTo>
                    <a:pt x="1984070" y="171272"/>
                  </a:lnTo>
                  <a:lnTo>
                    <a:pt x="1946732" y="13944"/>
                  </a:lnTo>
                  <a:lnTo>
                    <a:pt x="1686140" y="13944"/>
                  </a:lnTo>
                  <a:lnTo>
                    <a:pt x="1543278" y="685927"/>
                  </a:lnTo>
                  <a:lnTo>
                    <a:pt x="1710817" y="685927"/>
                  </a:lnTo>
                  <a:lnTo>
                    <a:pt x="1820189" y="171272"/>
                  </a:lnTo>
                  <a:lnTo>
                    <a:pt x="1822030" y="171272"/>
                  </a:lnTo>
                  <a:lnTo>
                    <a:pt x="1940687" y="685927"/>
                  </a:lnTo>
                  <a:lnTo>
                    <a:pt x="2198497" y="685927"/>
                  </a:lnTo>
                  <a:lnTo>
                    <a:pt x="2234895" y="514680"/>
                  </a:lnTo>
                  <a:lnTo>
                    <a:pt x="2341346" y="13944"/>
                  </a:lnTo>
                  <a:close/>
                </a:path>
                <a:path extrusionOk="0" h="700405" w="3693159">
                  <a:moveTo>
                    <a:pt x="3024949" y="685927"/>
                  </a:moveTo>
                  <a:lnTo>
                    <a:pt x="3001048" y="554685"/>
                  </a:lnTo>
                  <a:lnTo>
                    <a:pt x="2977324" y="424395"/>
                  </a:lnTo>
                  <a:lnTo>
                    <a:pt x="2926461" y="145148"/>
                  </a:lnTo>
                  <a:lnTo>
                    <a:pt x="2902572" y="13944"/>
                  </a:lnTo>
                  <a:lnTo>
                    <a:pt x="2779877" y="13944"/>
                  </a:lnTo>
                  <a:lnTo>
                    <a:pt x="2779877" y="424395"/>
                  </a:lnTo>
                  <a:lnTo>
                    <a:pt x="2600248" y="424395"/>
                  </a:lnTo>
                  <a:lnTo>
                    <a:pt x="2750858" y="145148"/>
                  </a:lnTo>
                  <a:lnTo>
                    <a:pt x="2753639" y="145148"/>
                  </a:lnTo>
                  <a:lnTo>
                    <a:pt x="2779877" y="424395"/>
                  </a:lnTo>
                  <a:lnTo>
                    <a:pt x="2779877" y="13944"/>
                  </a:lnTo>
                  <a:lnTo>
                    <a:pt x="2675471" y="13944"/>
                  </a:lnTo>
                  <a:lnTo>
                    <a:pt x="2267343" y="685927"/>
                  </a:lnTo>
                  <a:lnTo>
                    <a:pt x="2453513" y="685927"/>
                  </a:lnTo>
                  <a:lnTo>
                    <a:pt x="2525153" y="554685"/>
                  </a:lnTo>
                  <a:lnTo>
                    <a:pt x="2797873" y="554685"/>
                  </a:lnTo>
                  <a:lnTo>
                    <a:pt x="2814612" y="685927"/>
                  </a:lnTo>
                  <a:lnTo>
                    <a:pt x="3024949" y="685927"/>
                  </a:lnTo>
                  <a:close/>
                </a:path>
                <a:path extrusionOk="0" h="700405" w="3693159">
                  <a:moveTo>
                    <a:pt x="3424669" y="13944"/>
                  </a:moveTo>
                  <a:lnTo>
                    <a:pt x="3238538" y="13944"/>
                  </a:lnTo>
                  <a:lnTo>
                    <a:pt x="3095663" y="685927"/>
                  </a:lnTo>
                  <a:lnTo>
                    <a:pt x="3281819" y="685927"/>
                  </a:lnTo>
                  <a:lnTo>
                    <a:pt x="3424669" y="13944"/>
                  </a:lnTo>
                  <a:close/>
                </a:path>
                <a:path extrusionOk="0" h="700405" w="3693159">
                  <a:moveTo>
                    <a:pt x="3692918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18" y="685812"/>
                  </a:lnTo>
                  <a:lnTo>
                    <a:pt x="3692918" y="660984"/>
                  </a:lnTo>
                  <a:close/>
                </a:path>
                <a:path extrusionOk="0" h="700405" w="3693159">
                  <a:moveTo>
                    <a:pt x="3692918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18" y="527050"/>
                  </a:lnTo>
                  <a:lnTo>
                    <a:pt x="3692918" y="502246"/>
                  </a:lnTo>
                  <a:close/>
                </a:path>
                <a:path extrusionOk="0" h="700405" w="3693159">
                  <a:moveTo>
                    <a:pt x="3692918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18" y="362356"/>
                  </a:lnTo>
                  <a:lnTo>
                    <a:pt x="3692918" y="337540"/>
                  </a:lnTo>
                  <a:close/>
                </a:path>
                <a:path extrusionOk="0" h="700405" w="3693159">
                  <a:moveTo>
                    <a:pt x="3692918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18" y="199898"/>
                  </a:lnTo>
                  <a:lnTo>
                    <a:pt x="3692918" y="175044"/>
                  </a:lnTo>
                  <a:close/>
                </a:path>
                <a:path extrusionOk="0" h="700405" w="3693159">
                  <a:moveTo>
                    <a:pt x="3692918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18" y="41592"/>
                  </a:lnTo>
                  <a:lnTo>
                    <a:pt x="3692918" y="167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5" name="Google Shape;355;p5"/>
          <p:cNvGrpSpPr/>
          <p:nvPr/>
        </p:nvGrpSpPr>
        <p:grpSpPr>
          <a:xfrm>
            <a:off x="17957569" y="9842632"/>
            <a:ext cx="1885109" cy="576248"/>
            <a:chOff x="17957569" y="9842632"/>
            <a:chExt cx="1885109" cy="576248"/>
          </a:xfrm>
        </p:grpSpPr>
        <p:sp>
          <p:nvSpPr>
            <p:cNvPr id="356" name="Google Shape;356;p5"/>
            <p:cNvSpPr/>
            <p:nvPr/>
          </p:nvSpPr>
          <p:spPr>
            <a:xfrm>
              <a:off x="17957569" y="10366176"/>
              <a:ext cx="52705" cy="52704"/>
            </a:xfrm>
            <a:custGeom>
              <a:rect b="b" l="l" r="r" t="t"/>
              <a:pathLst>
                <a:path extrusionOk="0" h="52704" w="52705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5"/>
            <p:cNvSpPr/>
            <p:nvPr/>
          </p:nvSpPr>
          <p:spPr>
            <a:xfrm>
              <a:off x="17957569" y="10104404"/>
              <a:ext cx="52705" cy="52704"/>
            </a:xfrm>
            <a:custGeom>
              <a:rect b="b" l="l" r="r" t="t"/>
              <a:pathLst>
                <a:path extrusionOk="0" h="52704" w="52705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5"/>
            <p:cNvSpPr/>
            <p:nvPr/>
          </p:nvSpPr>
          <p:spPr>
            <a:xfrm>
              <a:off x="17957569" y="9842632"/>
              <a:ext cx="52705" cy="52704"/>
            </a:xfrm>
            <a:custGeom>
              <a:rect b="b" l="l" r="r" t="t"/>
              <a:pathLst>
                <a:path extrusionOk="0" h="52704" w="52705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5"/>
            <p:cNvSpPr/>
            <p:nvPr/>
          </p:nvSpPr>
          <p:spPr>
            <a:xfrm>
              <a:off x="18219340" y="10366176"/>
              <a:ext cx="52705" cy="52704"/>
            </a:xfrm>
            <a:custGeom>
              <a:rect b="b" l="l" r="r" t="t"/>
              <a:pathLst>
                <a:path extrusionOk="0" h="52704" w="52705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5"/>
            <p:cNvSpPr/>
            <p:nvPr/>
          </p:nvSpPr>
          <p:spPr>
            <a:xfrm>
              <a:off x="18219340" y="10104404"/>
              <a:ext cx="52705" cy="52704"/>
            </a:xfrm>
            <a:custGeom>
              <a:rect b="b" l="l" r="r" t="t"/>
              <a:pathLst>
                <a:path extrusionOk="0" h="52704" w="52705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5"/>
            <p:cNvSpPr/>
            <p:nvPr/>
          </p:nvSpPr>
          <p:spPr>
            <a:xfrm>
              <a:off x="18219340" y="9842632"/>
              <a:ext cx="52705" cy="52704"/>
            </a:xfrm>
            <a:custGeom>
              <a:rect b="b" l="l" r="r" t="t"/>
              <a:pathLst>
                <a:path extrusionOk="0" h="52704" w="52705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5"/>
            <p:cNvSpPr/>
            <p:nvPr/>
          </p:nvSpPr>
          <p:spPr>
            <a:xfrm>
              <a:off x="18481112" y="10366176"/>
              <a:ext cx="52705" cy="52704"/>
            </a:xfrm>
            <a:custGeom>
              <a:rect b="b" l="l" r="r" t="t"/>
              <a:pathLst>
                <a:path extrusionOk="0" h="52704" w="52705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5"/>
            <p:cNvSpPr/>
            <p:nvPr/>
          </p:nvSpPr>
          <p:spPr>
            <a:xfrm>
              <a:off x="18481112" y="10104404"/>
              <a:ext cx="52705" cy="52704"/>
            </a:xfrm>
            <a:custGeom>
              <a:rect b="b" l="l" r="r" t="t"/>
              <a:pathLst>
                <a:path extrusionOk="0" h="52704" w="52705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5"/>
            <p:cNvSpPr/>
            <p:nvPr/>
          </p:nvSpPr>
          <p:spPr>
            <a:xfrm>
              <a:off x="18481112" y="9842632"/>
              <a:ext cx="52705" cy="52704"/>
            </a:xfrm>
            <a:custGeom>
              <a:rect b="b" l="l" r="r" t="t"/>
              <a:pathLst>
                <a:path extrusionOk="0" h="52704" w="52705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5"/>
            <p:cNvSpPr/>
            <p:nvPr/>
          </p:nvSpPr>
          <p:spPr>
            <a:xfrm>
              <a:off x="18742885" y="10366176"/>
              <a:ext cx="52705" cy="52704"/>
            </a:xfrm>
            <a:custGeom>
              <a:rect b="b" l="l" r="r" t="t"/>
              <a:pathLst>
                <a:path extrusionOk="0" h="52704" w="52705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5"/>
            <p:cNvSpPr/>
            <p:nvPr/>
          </p:nvSpPr>
          <p:spPr>
            <a:xfrm>
              <a:off x="18742885" y="10104404"/>
              <a:ext cx="52705" cy="52704"/>
            </a:xfrm>
            <a:custGeom>
              <a:rect b="b" l="l" r="r" t="t"/>
              <a:pathLst>
                <a:path extrusionOk="0" h="52704" w="52705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5"/>
            <p:cNvSpPr/>
            <p:nvPr/>
          </p:nvSpPr>
          <p:spPr>
            <a:xfrm>
              <a:off x="18742885" y="9842632"/>
              <a:ext cx="52705" cy="52704"/>
            </a:xfrm>
            <a:custGeom>
              <a:rect b="b" l="l" r="r" t="t"/>
              <a:pathLst>
                <a:path extrusionOk="0" h="52704" w="52705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5"/>
            <p:cNvSpPr/>
            <p:nvPr/>
          </p:nvSpPr>
          <p:spPr>
            <a:xfrm>
              <a:off x="19004657" y="10366176"/>
              <a:ext cx="52705" cy="52704"/>
            </a:xfrm>
            <a:custGeom>
              <a:rect b="b" l="l" r="r" t="t"/>
              <a:pathLst>
                <a:path extrusionOk="0" h="52704" w="52705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5"/>
            <p:cNvSpPr/>
            <p:nvPr/>
          </p:nvSpPr>
          <p:spPr>
            <a:xfrm>
              <a:off x="19004657" y="10104404"/>
              <a:ext cx="52705" cy="52704"/>
            </a:xfrm>
            <a:custGeom>
              <a:rect b="b" l="l" r="r" t="t"/>
              <a:pathLst>
                <a:path extrusionOk="0" h="52704" w="52705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5"/>
            <p:cNvSpPr/>
            <p:nvPr/>
          </p:nvSpPr>
          <p:spPr>
            <a:xfrm>
              <a:off x="19004657" y="9842632"/>
              <a:ext cx="52705" cy="52704"/>
            </a:xfrm>
            <a:custGeom>
              <a:rect b="b" l="l" r="r" t="t"/>
              <a:pathLst>
                <a:path extrusionOk="0" h="52704" w="52705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5"/>
            <p:cNvSpPr/>
            <p:nvPr/>
          </p:nvSpPr>
          <p:spPr>
            <a:xfrm>
              <a:off x="19266428" y="10366176"/>
              <a:ext cx="52705" cy="52704"/>
            </a:xfrm>
            <a:custGeom>
              <a:rect b="b" l="l" r="r" t="t"/>
              <a:pathLst>
                <a:path extrusionOk="0" h="52704" w="52705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5"/>
            <p:cNvSpPr/>
            <p:nvPr/>
          </p:nvSpPr>
          <p:spPr>
            <a:xfrm>
              <a:off x="19266428" y="10104404"/>
              <a:ext cx="52705" cy="52704"/>
            </a:xfrm>
            <a:custGeom>
              <a:rect b="b" l="l" r="r" t="t"/>
              <a:pathLst>
                <a:path extrusionOk="0" h="52704" w="52705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5"/>
            <p:cNvSpPr/>
            <p:nvPr/>
          </p:nvSpPr>
          <p:spPr>
            <a:xfrm>
              <a:off x="19266428" y="9842632"/>
              <a:ext cx="52705" cy="52704"/>
            </a:xfrm>
            <a:custGeom>
              <a:rect b="b" l="l" r="r" t="t"/>
              <a:pathLst>
                <a:path extrusionOk="0" h="52704" w="52705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5"/>
            <p:cNvSpPr/>
            <p:nvPr/>
          </p:nvSpPr>
          <p:spPr>
            <a:xfrm>
              <a:off x="19528201" y="10366176"/>
              <a:ext cx="52705" cy="52704"/>
            </a:xfrm>
            <a:custGeom>
              <a:rect b="b" l="l" r="r" t="t"/>
              <a:pathLst>
                <a:path extrusionOk="0" h="52704" w="52705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5"/>
            <p:cNvSpPr/>
            <p:nvPr/>
          </p:nvSpPr>
          <p:spPr>
            <a:xfrm>
              <a:off x="19528201" y="10104404"/>
              <a:ext cx="52705" cy="52704"/>
            </a:xfrm>
            <a:custGeom>
              <a:rect b="b" l="l" r="r" t="t"/>
              <a:pathLst>
                <a:path extrusionOk="0" h="52704" w="52705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5"/>
            <p:cNvSpPr/>
            <p:nvPr/>
          </p:nvSpPr>
          <p:spPr>
            <a:xfrm>
              <a:off x="19528201" y="9842632"/>
              <a:ext cx="52705" cy="52704"/>
            </a:xfrm>
            <a:custGeom>
              <a:rect b="b" l="l" r="r" t="t"/>
              <a:pathLst>
                <a:path extrusionOk="0" h="52704" w="52705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5"/>
            <p:cNvSpPr/>
            <p:nvPr/>
          </p:nvSpPr>
          <p:spPr>
            <a:xfrm>
              <a:off x="19789973" y="10366176"/>
              <a:ext cx="52705" cy="52704"/>
            </a:xfrm>
            <a:custGeom>
              <a:rect b="b" l="l" r="r" t="t"/>
              <a:pathLst>
                <a:path extrusionOk="0" h="52704" w="52705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5"/>
            <p:cNvSpPr/>
            <p:nvPr/>
          </p:nvSpPr>
          <p:spPr>
            <a:xfrm>
              <a:off x="19789973" y="10104404"/>
              <a:ext cx="52705" cy="52704"/>
            </a:xfrm>
            <a:custGeom>
              <a:rect b="b" l="l" r="r" t="t"/>
              <a:pathLst>
                <a:path extrusionOk="0" h="52704" w="52705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5"/>
            <p:cNvSpPr/>
            <p:nvPr/>
          </p:nvSpPr>
          <p:spPr>
            <a:xfrm>
              <a:off x="19789973" y="9842632"/>
              <a:ext cx="52705" cy="52704"/>
            </a:xfrm>
            <a:custGeom>
              <a:rect b="b" l="l" r="r" t="t"/>
              <a:pathLst>
                <a:path extrusionOk="0" h="52704" w="52705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0" name="Google Shape;380;p5"/>
          <p:cNvSpPr txBox="1"/>
          <p:nvPr/>
        </p:nvSpPr>
        <p:spPr>
          <a:xfrm>
            <a:off x="1047100" y="1047100"/>
            <a:ext cx="12773700" cy="92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200">
                <a:solidFill>
                  <a:schemeClr val="lt1"/>
                </a:solidFill>
              </a:rPr>
              <a:t>A estrutura condicional simples verifica se uma condição é verdadeira e, em seguida, executa uma ação se a condição for verdadeira. Se a condição for falsa, a ação não será executada. A sintaxe básica da estrutura condicional simples em Javascript é a seguinte:</a:t>
            </a:r>
            <a:endParaRPr sz="42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2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200">
                <a:solidFill>
                  <a:schemeClr val="lt1"/>
                </a:solidFill>
              </a:rPr>
              <a:t>if </a:t>
            </a:r>
            <a:r>
              <a:rPr lang="pt-BR" sz="4200">
                <a:solidFill>
                  <a:schemeClr val="lt1"/>
                </a:solidFill>
              </a:rPr>
              <a:t>(condição)</a:t>
            </a:r>
            <a:r>
              <a:rPr lang="pt-BR" sz="4200">
                <a:solidFill>
                  <a:schemeClr val="lt1"/>
                </a:solidFill>
              </a:rPr>
              <a:t> {</a:t>
            </a:r>
            <a:endParaRPr sz="42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200">
                <a:solidFill>
                  <a:schemeClr val="lt1"/>
                </a:solidFill>
              </a:rPr>
              <a:t>  // execute a </a:t>
            </a:r>
            <a:r>
              <a:rPr lang="pt-BR" sz="4200">
                <a:solidFill>
                  <a:schemeClr val="lt1"/>
                </a:solidFill>
              </a:rPr>
              <a:t>ação</a:t>
            </a:r>
            <a:r>
              <a:rPr lang="pt-BR" sz="4200">
                <a:solidFill>
                  <a:schemeClr val="lt1"/>
                </a:solidFill>
              </a:rPr>
              <a:t> aqui se a </a:t>
            </a:r>
            <a:r>
              <a:rPr lang="pt-BR" sz="4200">
                <a:solidFill>
                  <a:schemeClr val="lt1"/>
                </a:solidFill>
              </a:rPr>
              <a:t>condição</a:t>
            </a:r>
            <a:r>
              <a:rPr lang="pt-BR" sz="4200">
                <a:solidFill>
                  <a:schemeClr val="lt1"/>
                </a:solidFill>
              </a:rPr>
              <a:t> for verdadeira</a:t>
            </a:r>
            <a:endParaRPr sz="42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200">
                <a:solidFill>
                  <a:schemeClr val="lt1"/>
                </a:solidFill>
              </a:rPr>
              <a:t>}</a:t>
            </a:r>
            <a:endParaRPr sz="42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dc59de9dcf_0_110"/>
          <p:cNvSpPr/>
          <p:nvPr/>
        </p:nvSpPr>
        <p:spPr>
          <a:xfrm>
            <a:off x="17957569" y="9004961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Google Shape;386;g1dc59de9dcf_0_110"/>
          <p:cNvSpPr/>
          <p:nvPr/>
        </p:nvSpPr>
        <p:spPr>
          <a:xfrm>
            <a:off x="18219340" y="9004961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g1dc59de9dcf_0_110"/>
          <p:cNvSpPr/>
          <p:nvPr/>
        </p:nvSpPr>
        <p:spPr>
          <a:xfrm>
            <a:off x="18481112" y="9004961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g1dc59de9dcf_0_110"/>
          <p:cNvSpPr/>
          <p:nvPr/>
        </p:nvSpPr>
        <p:spPr>
          <a:xfrm>
            <a:off x="18742885" y="9004961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g1dc59de9dcf_0_110"/>
          <p:cNvSpPr/>
          <p:nvPr/>
        </p:nvSpPr>
        <p:spPr>
          <a:xfrm>
            <a:off x="19004657" y="9004961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g1dc59de9dcf_0_110"/>
          <p:cNvSpPr/>
          <p:nvPr/>
        </p:nvSpPr>
        <p:spPr>
          <a:xfrm>
            <a:off x="19266428" y="9004961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g1dc59de9dcf_0_110"/>
          <p:cNvSpPr/>
          <p:nvPr/>
        </p:nvSpPr>
        <p:spPr>
          <a:xfrm>
            <a:off x="19528201" y="9004961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Google Shape;392;g1dc59de9dcf_0_110"/>
          <p:cNvSpPr/>
          <p:nvPr/>
        </p:nvSpPr>
        <p:spPr>
          <a:xfrm>
            <a:off x="19789973" y="9004961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g1dc59de9dcf_0_110"/>
          <p:cNvSpPr/>
          <p:nvPr/>
        </p:nvSpPr>
        <p:spPr>
          <a:xfrm>
            <a:off x="17957569" y="9266733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394;g1dc59de9dcf_0_110"/>
          <p:cNvSpPr/>
          <p:nvPr/>
        </p:nvSpPr>
        <p:spPr>
          <a:xfrm>
            <a:off x="18219340" y="9266733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g1dc59de9dcf_0_110"/>
          <p:cNvSpPr/>
          <p:nvPr/>
        </p:nvSpPr>
        <p:spPr>
          <a:xfrm>
            <a:off x="18481112" y="9266733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g1dc59de9dcf_0_110"/>
          <p:cNvSpPr/>
          <p:nvPr/>
        </p:nvSpPr>
        <p:spPr>
          <a:xfrm>
            <a:off x="18742885" y="9266733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Google Shape;397;g1dc59de9dcf_0_110"/>
          <p:cNvSpPr/>
          <p:nvPr/>
        </p:nvSpPr>
        <p:spPr>
          <a:xfrm>
            <a:off x="19004657" y="9266733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g1dc59de9dcf_0_110"/>
          <p:cNvSpPr/>
          <p:nvPr/>
        </p:nvSpPr>
        <p:spPr>
          <a:xfrm>
            <a:off x="19266428" y="9266733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Google Shape;399;g1dc59de9dcf_0_110"/>
          <p:cNvSpPr/>
          <p:nvPr/>
        </p:nvSpPr>
        <p:spPr>
          <a:xfrm>
            <a:off x="19528201" y="9266733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g1dc59de9dcf_0_110"/>
          <p:cNvSpPr/>
          <p:nvPr/>
        </p:nvSpPr>
        <p:spPr>
          <a:xfrm>
            <a:off x="19789973" y="9266733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01;g1dc59de9dcf_0_110"/>
          <p:cNvSpPr/>
          <p:nvPr/>
        </p:nvSpPr>
        <p:spPr>
          <a:xfrm>
            <a:off x="17957569" y="9528505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g1dc59de9dcf_0_110"/>
          <p:cNvSpPr/>
          <p:nvPr/>
        </p:nvSpPr>
        <p:spPr>
          <a:xfrm>
            <a:off x="18219340" y="9528505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g1dc59de9dcf_0_110"/>
          <p:cNvSpPr/>
          <p:nvPr/>
        </p:nvSpPr>
        <p:spPr>
          <a:xfrm>
            <a:off x="18481112" y="9528505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g1dc59de9dcf_0_110"/>
          <p:cNvSpPr/>
          <p:nvPr/>
        </p:nvSpPr>
        <p:spPr>
          <a:xfrm>
            <a:off x="18742885" y="9528505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g1dc59de9dcf_0_110"/>
          <p:cNvSpPr/>
          <p:nvPr/>
        </p:nvSpPr>
        <p:spPr>
          <a:xfrm>
            <a:off x="19004657" y="9528505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g1dc59de9dcf_0_110"/>
          <p:cNvSpPr/>
          <p:nvPr/>
        </p:nvSpPr>
        <p:spPr>
          <a:xfrm>
            <a:off x="19266428" y="9528505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g1dc59de9dcf_0_110"/>
          <p:cNvSpPr/>
          <p:nvPr/>
        </p:nvSpPr>
        <p:spPr>
          <a:xfrm>
            <a:off x="19528201" y="9528505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g1dc59de9dcf_0_110"/>
          <p:cNvSpPr/>
          <p:nvPr/>
        </p:nvSpPr>
        <p:spPr>
          <a:xfrm>
            <a:off x="19789973" y="9528505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g1dc59de9dcf_0_110"/>
          <p:cNvSpPr/>
          <p:nvPr/>
        </p:nvSpPr>
        <p:spPr>
          <a:xfrm>
            <a:off x="17957569" y="9790277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g1dc59de9dcf_0_110"/>
          <p:cNvSpPr/>
          <p:nvPr/>
        </p:nvSpPr>
        <p:spPr>
          <a:xfrm>
            <a:off x="18219340" y="9790277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Google Shape;411;g1dc59de9dcf_0_110"/>
          <p:cNvSpPr/>
          <p:nvPr/>
        </p:nvSpPr>
        <p:spPr>
          <a:xfrm>
            <a:off x="18481112" y="9790277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g1dc59de9dcf_0_110"/>
          <p:cNvSpPr/>
          <p:nvPr/>
        </p:nvSpPr>
        <p:spPr>
          <a:xfrm>
            <a:off x="18742885" y="9790277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g1dc59de9dcf_0_110"/>
          <p:cNvSpPr/>
          <p:nvPr/>
        </p:nvSpPr>
        <p:spPr>
          <a:xfrm>
            <a:off x="19004657" y="9790277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g1dc59de9dcf_0_110"/>
          <p:cNvSpPr/>
          <p:nvPr/>
        </p:nvSpPr>
        <p:spPr>
          <a:xfrm>
            <a:off x="19266428" y="9790277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Google Shape;415;g1dc59de9dcf_0_110"/>
          <p:cNvSpPr/>
          <p:nvPr/>
        </p:nvSpPr>
        <p:spPr>
          <a:xfrm>
            <a:off x="19528201" y="9790277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Google Shape;416;g1dc59de9dcf_0_110"/>
          <p:cNvSpPr/>
          <p:nvPr/>
        </p:nvSpPr>
        <p:spPr>
          <a:xfrm>
            <a:off x="19789973" y="9790277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Google Shape;417;g1dc59de9dcf_0_110"/>
          <p:cNvSpPr/>
          <p:nvPr/>
        </p:nvSpPr>
        <p:spPr>
          <a:xfrm>
            <a:off x="17957569" y="10052050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g1dc59de9dcf_0_110"/>
          <p:cNvSpPr/>
          <p:nvPr/>
        </p:nvSpPr>
        <p:spPr>
          <a:xfrm>
            <a:off x="18219340" y="10052050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g1dc59de9dcf_0_110"/>
          <p:cNvSpPr/>
          <p:nvPr/>
        </p:nvSpPr>
        <p:spPr>
          <a:xfrm>
            <a:off x="18481112" y="10052050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g1dc59de9dcf_0_110"/>
          <p:cNvSpPr/>
          <p:nvPr/>
        </p:nvSpPr>
        <p:spPr>
          <a:xfrm>
            <a:off x="18742885" y="10052050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g1dc59de9dcf_0_110"/>
          <p:cNvSpPr/>
          <p:nvPr/>
        </p:nvSpPr>
        <p:spPr>
          <a:xfrm>
            <a:off x="19004657" y="10052050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Google Shape;422;g1dc59de9dcf_0_110"/>
          <p:cNvSpPr/>
          <p:nvPr/>
        </p:nvSpPr>
        <p:spPr>
          <a:xfrm>
            <a:off x="19266428" y="10052050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g1dc59de9dcf_0_110"/>
          <p:cNvSpPr/>
          <p:nvPr/>
        </p:nvSpPr>
        <p:spPr>
          <a:xfrm>
            <a:off x="19528201" y="10052050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Google Shape;424;g1dc59de9dcf_0_110"/>
          <p:cNvSpPr/>
          <p:nvPr/>
        </p:nvSpPr>
        <p:spPr>
          <a:xfrm>
            <a:off x="19789973" y="10052050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g1dc59de9dcf_0_110"/>
          <p:cNvSpPr/>
          <p:nvPr/>
        </p:nvSpPr>
        <p:spPr>
          <a:xfrm>
            <a:off x="17957569" y="10313822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g1dc59de9dcf_0_110"/>
          <p:cNvSpPr/>
          <p:nvPr/>
        </p:nvSpPr>
        <p:spPr>
          <a:xfrm>
            <a:off x="18219340" y="10313822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g1dc59de9dcf_0_110"/>
          <p:cNvSpPr/>
          <p:nvPr/>
        </p:nvSpPr>
        <p:spPr>
          <a:xfrm>
            <a:off x="18481112" y="10313822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g1dc59de9dcf_0_110"/>
          <p:cNvSpPr/>
          <p:nvPr/>
        </p:nvSpPr>
        <p:spPr>
          <a:xfrm>
            <a:off x="18742885" y="10313822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" name="Google Shape;429;g1dc59de9dcf_0_110"/>
          <p:cNvSpPr/>
          <p:nvPr/>
        </p:nvSpPr>
        <p:spPr>
          <a:xfrm>
            <a:off x="19004657" y="10313822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0" name="Google Shape;430;g1dc59de9dcf_0_110"/>
          <p:cNvSpPr/>
          <p:nvPr/>
        </p:nvSpPr>
        <p:spPr>
          <a:xfrm>
            <a:off x="19266428" y="10313822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Google Shape;431;g1dc59de9dcf_0_110"/>
          <p:cNvSpPr/>
          <p:nvPr/>
        </p:nvSpPr>
        <p:spPr>
          <a:xfrm>
            <a:off x="19528201" y="10313822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Google Shape;432;g1dc59de9dcf_0_110"/>
          <p:cNvSpPr/>
          <p:nvPr/>
        </p:nvSpPr>
        <p:spPr>
          <a:xfrm>
            <a:off x="19789973" y="10313822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Google Shape;433;g1dc59de9dcf_0_110"/>
          <p:cNvSpPr/>
          <p:nvPr/>
        </p:nvSpPr>
        <p:spPr>
          <a:xfrm>
            <a:off x="17957569" y="10575594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Google Shape;434;g1dc59de9dcf_0_110"/>
          <p:cNvSpPr/>
          <p:nvPr/>
        </p:nvSpPr>
        <p:spPr>
          <a:xfrm>
            <a:off x="18219340" y="10575594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Google Shape;435;g1dc59de9dcf_0_110"/>
          <p:cNvSpPr/>
          <p:nvPr/>
        </p:nvSpPr>
        <p:spPr>
          <a:xfrm>
            <a:off x="18481112" y="10575594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Google Shape;436;g1dc59de9dcf_0_110"/>
          <p:cNvSpPr/>
          <p:nvPr/>
        </p:nvSpPr>
        <p:spPr>
          <a:xfrm>
            <a:off x="18742885" y="10575594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Google Shape;437;g1dc59de9dcf_0_110"/>
          <p:cNvSpPr/>
          <p:nvPr/>
        </p:nvSpPr>
        <p:spPr>
          <a:xfrm>
            <a:off x="19004657" y="10575594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g1dc59de9dcf_0_110"/>
          <p:cNvSpPr/>
          <p:nvPr/>
        </p:nvSpPr>
        <p:spPr>
          <a:xfrm>
            <a:off x="19266428" y="10575594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g1dc59de9dcf_0_110"/>
          <p:cNvSpPr/>
          <p:nvPr/>
        </p:nvSpPr>
        <p:spPr>
          <a:xfrm>
            <a:off x="19528201" y="10575594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g1dc59de9dcf_0_110"/>
          <p:cNvSpPr/>
          <p:nvPr/>
        </p:nvSpPr>
        <p:spPr>
          <a:xfrm>
            <a:off x="19789973" y="10575594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g1dc59de9dcf_0_110"/>
          <p:cNvSpPr/>
          <p:nvPr/>
        </p:nvSpPr>
        <p:spPr>
          <a:xfrm>
            <a:off x="17957569" y="10837366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g1dc59de9dcf_0_110"/>
          <p:cNvSpPr/>
          <p:nvPr/>
        </p:nvSpPr>
        <p:spPr>
          <a:xfrm>
            <a:off x="18219340" y="10837366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g1dc59de9dcf_0_110"/>
          <p:cNvSpPr/>
          <p:nvPr/>
        </p:nvSpPr>
        <p:spPr>
          <a:xfrm>
            <a:off x="18481112" y="10837366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Google Shape;444;g1dc59de9dcf_0_110"/>
          <p:cNvSpPr/>
          <p:nvPr/>
        </p:nvSpPr>
        <p:spPr>
          <a:xfrm>
            <a:off x="18742885" y="10837366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Google Shape;445;g1dc59de9dcf_0_110"/>
          <p:cNvSpPr/>
          <p:nvPr/>
        </p:nvSpPr>
        <p:spPr>
          <a:xfrm>
            <a:off x="19004657" y="10837366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g1dc59de9dcf_0_110"/>
          <p:cNvSpPr/>
          <p:nvPr/>
        </p:nvSpPr>
        <p:spPr>
          <a:xfrm>
            <a:off x="19266428" y="10837366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7" name="Google Shape;447;g1dc59de9dcf_0_110"/>
          <p:cNvSpPr/>
          <p:nvPr/>
        </p:nvSpPr>
        <p:spPr>
          <a:xfrm>
            <a:off x="19528201" y="10837366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Google Shape;448;g1dc59de9dcf_0_110"/>
          <p:cNvSpPr/>
          <p:nvPr/>
        </p:nvSpPr>
        <p:spPr>
          <a:xfrm>
            <a:off x="19789973" y="10837366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9" name="Google Shape;449;g1dc59de9dcf_0_110"/>
          <p:cNvSpPr/>
          <p:nvPr/>
        </p:nvSpPr>
        <p:spPr>
          <a:xfrm>
            <a:off x="1047088" y="1047088"/>
            <a:ext cx="0" cy="1466214"/>
          </a:xfrm>
          <a:custGeom>
            <a:rect b="b" l="l" r="r" t="t"/>
            <a:pathLst>
              <a:path extrusionOk="0" h="1466214" w="120000">
                <a:moveTo>
                  <a:pt x="0" y="0"/>
                </a:moveTo>
                <a:lnTo>
                  <a:pt x="0" y="1465923"/>
                </a:lnTo>
              </a:path>
            </a:pathLst>
          </a:custGeom>
          <a:noFill/>
          <a:ln cap="flat" cmpd="sng" w="104700">
            <a:solidFill>
              <a:srgbClr val="C1272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0" name="Google Shape;450;g1dc59de9dcf_0_110"/>
          <p:cNvSpPr/>
          <p:nvPr/>
        </p:nvSpPr>
        <p:spPr>
          <a:xfrm>
            <a:off x="0" y="11151492"/>
            <a:ext cx="20104100" cy="157479"/>
          </a:xfrm>
          <a:custGeom>
            <a:rect b="b" l="l" r="r" t="t"/>
            <a:pathLst>
              <a:path extrusionOk="0" h="157479" w="20104100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51" name="Google Shape;451;g1dc59de9dcf_0_110"/>
          <p:cNvGrpSpPr/>
          <p:nvPr/>
        </p:nvGrpSpPr>
        <p:grpSpPr>
          <a:xfrm>
            <a:off x="15364003" y="1047088"/>
            <a:ext cx="3693222" cy="942975"/>
            <a:chOff x="15364003" y="1047088"/>
            <a:chExt cx="3693222" cy="942975"/>
          </a:xfrm>
        </p:grpSpPr>
        <p:sp>
          <p:nvSpPr>
            <p:cNvPr id="452" name="Google Shape;452;g1dc59de9dcf_0_110"/>
            <p:cNvSpPr/>
            <p:nvPr/>
          </p:nvSpPr>
          <p:spPr>
            <a:xfrm>
              <a:off x="15364066" y="1047088"/>
              <a:ext cx="3693159" cy="942975"/>
            </a:xfrm>
            <a:custGeom>
              <a:rect b="b" l="l" r="r" t="t"/>
              <a:pathLst>
                <a:path extrusionOk="0" h="942975" w="3693159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Google Shape;453;g1dc59de9dcf_0_110"/>
            <p:cNvSpPr/>
            <p:nvPr/>
          </p:nvSpPr>
          <p:spPr>
            <a:xfrm>
              <a:off x="15364003" y="1167618"/>
              <a:ext cx="3693159" cy="700405"/>
            </a:xfrm>
            <a:custGeom>
              <a:rect b="b" l="l" r="r" t="t"/>
              <a:pathLst>
                <a:path extrusionOk="0" h="700405" w="3693159">
                  <a:moveTo>
                    <a:pt x="198348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48" y="685812"/>
                  </a:lnTo>
                  <a:lnTo>
                    <a:pt x="198348" y="660984"/>
                  </a:lnTo>
                  <a:close/>
                </a:path>
                <a:path extrusionOk="0" h="700405" w="3693159">
                  <a:moveTo>
                    <a:pt x="198348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48" y="527050"/>
                  </a:lnTo>
                  <a:lnTo>
                    <a:pt x="198348" y="502246"/>
                  </a:lnTo>
                  <a:close/>
                </a:path>
                <a:path extrusionOk="0" h="700405" w="3693159">
                  <a:moveTo>
                    <a:pt x="198348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48" y="362356"/>
                  </a:lnTo>
                  <a:lnTo>
                    <a:pt x="198348" y="337540"/>
                  </a:lnTo>
                  <a:close/>
                </a:path>
                <a:path extrusionOk="0" h="700405" w="3693159">
                  <a:moveTo>
                    <a:pt x="198348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48" y="199898"/>
                  </a:lnTo>
                  <a:lnTo>
                    <a:pt x="198348" y="175044"/>
                  </a:lnTo>
                  <a:close/>
                </a:path>
                <a:path extrusionOk="0" h="700405" w="3693159">
                  <a:moveTo>
                    <a:pt x="198348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48" y="41592"/>
                  </a:lnTo>
                  <a:lnTo>
                    <a:pt x="198348" y="16789"/>
                  </a:lnTo>
                  <a:close/>
                </a:path>
                <a:path extrusionOk="0" h="700405" w="3693159">
                  <a:moveTo>
                    <a:pt x="908519" y="161366"/>
                  </a:moveTo>
                  <a:lnTo>
                    <a:pt x="906360" y="130289"/>
                  </a:lnTo>
                  <a:lnTo>
                    <a:pt x="905611" y="119291"/>
                  </a:lnTo>
                  <a:lnTo>
                    <a:pt x="892365" y="84505"/>
                  </a:lnTo>
                  <a:lnTo>
                    <a:pt x="840524" y="34785"/>
                  </a:lnTo>
                  <a:lnTo>
                    <a:pt x="804722" y="18783"/>
                  </a:lnTo>
                  <a:lnTo>
                    <a:pt x="764197" y="8001"/>
                  </a:lnTo>
                  <a:lnTo>
                    <a:pt x="720369" y="1905"/>
                  </a:lnTo>
                  <a:lnTo>
                    <a:pt x="674636" y="0"/>
                  </a:lnTo>
                  <a:lnTo>
                    <a:pt x="627634" y="1714"/>
                  </a:lnTo>
                  <a:lnTo>
                    <a:pt x="580974" y="7264"/>
                  </a:lnTo>
                  <a:lnTo>
                    <a:pt x="535597" y="17233"/>
                  </a:lnTo>
                  <a:lnTo>
                    <a:pt x="492467" y="32207"/>
                  </a:lnTo>
                  <a:lnTo>
                    <a:pt x="452539" y="52793"/>
                  </a:lnTo>
                  <a:lnTo>
                    <a:pt x="416775" y="79552"/>
                  </a:lnTo>
                  <a:lnTo>
                    <a:pt x="386105" y="113106"/>
                  </a:lnTo>
                  <a:lnTo>
                    <a:pt x="361505" y="154012"/>
                  </a:lnTo>
                  <a:lnTo>
                    <a:pt x="343928" y="202895"/>
                  </a:lnTo>
                  <a:lnTo>
                    <a:pt x="339178" y="254914"/>
                  </a:lnTo>
                  <a:lnTo>
                    <a:pt x="348348" y="300837"/>
                  </a:lnTo>
                  <a:lnTo>
                    <a:pt x="371932" y="338734"/>
                  </a:lnTo>
                  <a:lnTo>
                    <a:pt x="410464" y="366699"/>
                  </a:lnTo>
                  <a:lnTo>
                    <a:pt x="460248" y="387223"/>
                  </a:lnTo>
                  <a:lnTo>
                    <a:pt x="508927" y="402183"/>
                  </a:lnTo>
                  <a:lnTo>
                    <a:pt x="594918" y="424510"/>
                  </a:lnTo>
                  <a:lnTo>
                    <a:pt x="628230" y="436435"/>
                  </a:lnTo>
                  <a:lnTo>
                    <a:pt x="652437" y="451891"/>
                  </a:lnTo>
                  <a:lnTo>
                    <a:pt x="665518" y="473189"/>
                  </a:lnTo>
                  <a:lnTo>
                    <a:pt x="665480" y="502577"/>
                  </a:lnTo>
                  <a:lnTo>
                    <a:pt x="650036" y="531888"/>
                  </a:lnTo>
                  <a:lnTo>
                    <a:pt x="622058" y="552818"/>
                  </a:lnTo>
                  <a:lnTo>
                    <a:pt x="587781" y="565378"/>
                  </a:lnTo>
                  <a:lnTo>
                    <a:pt x="553491" y="569556"/>
                  </a:lnTo>
                  <a:lnTo>
                    <a:pt x="508863" y="563194"/>
                  </a:lnTo>
                  <a:lnTo>
                    <a:pt x="477088" y="544436"/>
                  </a:lnTo>
                  <a:lnTo>
                    <a:pt x="460565" y="513829"/>
                  </a:lnTo>
                  <a:lnTo>
                    <a:pt x="461657" y="471868"/>
                  </a:lnTo>
                  <a:lnTo>
                    <a:pt x="275513" y="471868"/>
                  </a:lnTo>
                  <a:lnTo>
                    <a:pt x="269417" y="527735"/>
                  </a:lnTo>
                  <a:lnTo>
                    <a:pt x="274345" y="574230"/>
                  </a:lnTo>
                  <a:lnTo>
                    <a:pt x="289204" y="612089"/>
                  </a:lnTo>
                  <a:lnTo>
                    <a:pt x="312864" y="642086"/>
                  </a:lnTo>
                  <a:lnTo>
                    <a:pt x="344195" y="664946"/>
                  </a:lnTo>
                  <a:lnTo>
                    <a:pt x="382104" y="681418"/>
                  </a:lnTo>
                  <a:lnTo>
                    <a:pt x="425462" y="692264"/>
                  </a:lnTo>
                  <a:lnTo>
                    <a:pt x="473138" y="698233"/>
                  </a:lnTo>
                  <a:lnTo>
                    <a:pt x="524040" y="700049"/>
                  </a:lnTo>
                  <a:lnTo>
                    <a:pt x="575614" y="697547"/>
                  </a:lnTo>
                  <a:lnTo>
                    <a:pt x="626071" y="690016"/>
                  </a:lnTo>
                  <a:lnTo>
                    <a:pt x="674395" y="677392"/>
                  </a:lnTo>
                  <a:lnTo>
                    <a:pt x="719594" y="659612"/>
                  </a:lnTo>
                  <a:lnTo>
                    <a:pt x="760653" y="636625"/>
                  </a:lnTo>
                  <a:lnTo>
                    <a:pt x="796569" y="608368"/>
                  </a:lnTo>
                  <a:lnTo>
                    <a:pt x="826338" y="574776"/>
                  </a:lnTo>
                  <a:lnTo>
                    <a:pt x="829360" y="569556"/>
                  </a:lnTo>
                  <a:lnTo>
                    <a:pt x="848944" y="535813"/>
                  </a:lnTo>
                  <a:lnTo>
                    <a:pt x="863396" y="491388"/>
                  </a:lnTo>
                  <a:lnTo>
                    <a:pt x="869175" y="436956"/>
                  </a:lnTo>
                  <a:lnTo>
                    <a:pt x="862241" y="393573"/>
                  </a:lnTo>
                  <a:lnTo>
                    <a:pt x="844702" y="359727"/>
                  </a:lnTo>
                  <a:lnTo>
                    <a:pt x="786168" y="314388"/>
                  </a:lnTo>
                  <a:lnTo>
                    <a:pt x="749376" y="299808"/>
                  </a:lnTo>
                  <a:lnTo>
                    <a:pt x="710349" y="288569"/>
                  </a:lnTo>
                  <a:lnTo>
                    <a:pt x="633984" y="269887"/>
                  </a:lnTo>
                  <a:lnTo>
                    <a:pt x="598474" y="259105"/>
                  </a:lnTo>
                  <a:lnTo>
                    <a:pt x="566496" y="244411"/>
                  </a:lnTo>
                  <a:lnTo>
                    <a:pt x="545185" y="222910"/>
                  </a:lnTo>
                  <a:lnTo>
                    <a:pt x="541693" y="191706"/>
                  </a:lnTo>
                  <a:lnTo>
                    <a:pt x="553224" y="167970"/>
                  </a:lnTo>
                  <a:lnTo>
                    <a:pt x="574852" y="148424"/>
                  </a:lnTo>
                  <a:lnTo>
                    <a:pt x="603161" y="135166"/>
                  </a:lnTo>
                  <a:lnTo>
                    <a:pt x="634758" y="130289"/>
                  </a:lnTo>
                  <a:lnTo>
                    <a:pt x="656818" y="131673"/>
                  </a:lnTo>
                  <a:lnTo>
                    <a:pt x="701903" y="151714"/>
                  </a:lnTo>
                  <a:lnTo>
                    <a:pt x="716381" y="192925"/>
                  </a:lnTo>
                  <a:lnTo>
                    <a:pt x="713574" y="211251"/>
                  </a:lnTo>
                  <a:lnTo>
                    <a:pt x="899693" y="211251"/>
                  </a:lnTo>
                  <a:lnTo>
                    <a:pt x="908519" y="161366"/>
                  </a:lnTo>
                  <a:close/>
                </a:path>
                <a:path extrusionOk="0" h="700405" w="3693159">
                  <a:moveTo>
                    <a:pt x="1580972" y="13944"/>
                  </a:moveTo>
                  <a:lnTo>
                    <a:pt x="1069098" y="13944"/>
                  </a:lnTo>
                  <a:lnTo>
                    <a:pt x="926249" y="685927"/>
                  </a:lnTo>
                  <a:lnTo>
                    <a:pt x="1438135" y="685927"/>
                  </a:lnTo>
                  <a:lnTo>
                    <a:pt x="1465884" y="555599"/>
                  </a:lnTo>
                  <a:lnTo>
                    <a:pt x="1140129" y="555599"/>
                  </a:lnTo>
                  <a:lnTo>
                    <a:pt x="1170381" y="413207"/>
                  </a:lnTo>
                  <a:lnTo>
                    <a:pt x="1470063" y="413207"/>
                  </a:lnTo>
                  <a:lnTo>
                    <a:pt x="1497672" y="282956"/>
                  </a:lnTo>
                  <a:lnTo>
                    <a:pt x="1197978" y="282956"/>
                  </a:lnTo>
                  <a:lnTo>
                    <a:pt x="1227455" y="144233"/>
                  </a:lnTo>
                  <a:lnTo>
                    <a:pt x="1553210" y="144233"/>
                  </a:lnTo>
                  <a:lnTo>
                    <a:pt x="1580972" y="13944"/>
                  </a:lnTo>
                  <a:close/>
                </a:path>
                <a:path extrusionOk="0" h="700405" w="3693159">
                  <a:moveTo>
                    <a:pt x="2341346" y="13944"/>
                  </a:moveTo>
                  <a:lnTo>
                    <a:pt x="2173833" y="13944"/>
                  </a:lnTo>
                  <a:lnTo>
                    <a:pt x="2067725" y="512775"/>
                  </a:lnTo>
                  <a:lnTo>
                    <a:pt x="2065553" y="514680"/>
                  </a:lnTo>
                  <a:lnTo>
                    <a:pt x="1984070" y="171272"/>
                  </a:lnTo>
                  <a:lnTo>
                    <a:pt x="1946732" y="13944"/>
                  </a:lnTo>
                  <a:lnTo>
                    <a:pt x="1686140" y="13944"/>
                  </a:lnTo>
                  <a:lnTo>
                    <a:pt x="1543278" y="685927"/>
                  </a:lnTo>
                  <a:lnTo>
                    <a:pt x="1710817" y="685927"/>
                  </a:lnTo>
                  <a:lnTo>
                    <a:pt x="1820189" y="171272"/>
                  </a:lnTo>
                  <a:lnTo>
                    <a:pt x="1822030" y="171272"/>
                  </a:lnTo>
                  <a:lnTo>
                    <a:pt x="1940687" y="685927"/>
                  </a:lnTo>
                  <a:lnTo>
                    <a:pt x="2198497" y="685927"/>
                  </a:lnTo>
                  <a:lnTo>
                    <a:pt x="2234895" y="514680"/>
                  </a:lnTo>
                  <a:lnTo>
                    <a:pt x="2341346" y="13944"/>
                  </a:lnTo>
                  <a:close/>
                </a:path>
                <a:path extrusionOk="0" h="700405" w="3693159">
                  <a:moveTo>
                    <a:pt x="3024949" y="685927"/>
                  </a:moveTo>
                  <a:lnTo>
                    <a:pt x="3001048" y="554685"/>
                  </a:lnTo>
                  <a:lnTo>
                    <a:pt x="2977324" y="424395"/>
                  </a:lnTo>
                  <a:lnTo>
                    <a:pt x="2926461" y="145148"/>
                  </a:lnTo>
                  <a:lnTo>
                    <a:pt x="2902572" y="13944"/>
                  </a:lnTo>
                  <a:lnTo>
                    <a:pt x="2779877" y="13944"/>
                  </a:lnTo>
                  <a:lnTo>
                    <a:pt x="2779877" y="424395"/>
                  </a:lnTo>
                  <a:lnTo>
                    <a:pt x="2600248" y="424395"/>
                  </a:lnTo>
                  <a:lnTo>
                    <a:pt x="2750858" y="145148"/>
                  </a:lnTo>
                  <a:lnTo>
                    <a:pt x="2753639" y="145148"/>
                  </a:lnTo>
                  <a:lnTo>
                    <a:pt x="2779877" y="424395"/>
                  </a:lnTo>
                  <a:lnTo>
                    <a:pt x="2779877" y="13944"/>
                  </a:lnTo>
                  <a:lnTo>
                    <a:pt x="2675471" y="13944"/>
                  </a:lnTo>
                  <a:lnTo>
                    <a:pt x="2267343" y="685927"/>
                  </a:lnTo>
                  <a:lnTo>
                    <a:pt x="2453513" y="685927"/>
                  </a:lnTo>
                  <a:lnTo>
                    <a:pt x="2525153" y="554685"/>
                  </a:lnTo>
                  <a:lnTo>
                    <a:pt x="2797873" y="554685"/>
                  </a:lnTo>
                  <a:lnTo>
                    <a:pt x="2814612" y="685927"/>
                  </a:lnTo>
                  <a:lnTo>
                    <a:pt x="3024949" y="685927"/>
                  </a:lnTo>
                  <a:close/>
                </a:path>
                <a:path extrusionOk="0" h="700405" w="3693159">
                  <a:moveTo>
                    <a:pt x="3424669" y="13944"/>
                  </a:moveTo>
                  <a:lnTo>
                    <a:pt x="3238538" y="13944"/>
                  </a:lnTo>
                  <a:lnTo>
                    <a:pt x="3095663" y="685927"/>
                  </a:lnTo>
                  <a:lnTo>
                    <a:pt x="3281819" y="685927"/>
                  </a:lnTo>
                  <a:lnTo>
                    <a:pt x="3424669" y="13944"/>
                  </a:lnTo>
                  <a:close/>
                </a:path>
                <a:path extrusionOk="0" h="700405" w="3693159">
                  <a:moveTo>
                    <a:pt x="3692918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18" y="685812"/>
                  </a:lnTo>
                  <a:lnTo>
                    <a:pt x="3692918" y="660984"/>
                  </a:lnTo>
                  <a:close/>
                </a:path>
                <a:path extrusionOk="0" h="700405" w="3693159">
                  <a:moveTo>
                    <a:pt x="3692918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18" y="527050"/>
                  </a:lnTo>
                  <a:lnTo>
                    <a:pt x="3692918" y="502246"/>
                  </a:lnTo>
                  <a:close/>
                </a:path>
                <a:path extrusionOk="0" h="700405" w="3693159">
                  <a:moveTo>
                    <a:pt x="3692918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18" y="362356"/>
                  </a:lnTo>
                  <a:lnTo>
                    <a:pt x="3692918" y="337540"/>
                  </a:lnTo>
                  <a:close/>
                </a:path>
                <a:path extrusionOk="0" h="700405" w="3693159">
                  <a:moveTo>
                    <a:pt x="3692918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18" y="199898"/>
                  </a:lnTo>
                  <a:lnTo>
                    <a:pt x="3692918" y="175044"/>
                  </a:lnTo>
                  <a:close/>
                </a:path>
                <a:path extrusionOk="0" h="700405" w="3693159">
                  <a:moveTo>
                    <a:pt x="3692918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18" y="41592"/>
                  </a:lnTo>
                  <a:lnTo>
                    <a:pt x="3692918" y="167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4" name="Google Shape;454;g1dc59de9dcf_0_110"/>
          <p:cNvGrpSpPr/>
          <p:nvPr/>
        </p:nvGrpSpPr>
        <p:grpSpPr>
          <a:xfrm>
            <a:off x="17957569" y="9842632"/>
            <a:ext cx="1885109" cy="576248"/>
            <a:chOff x="17957569" y="9842632"/>
            <a:chExt cx="1885109" cy="576248"/>
          </a:xfrm>
        </p:grpSpPr>
        <p:sp>
          <p:nvSpPr>
            <p:cNvPr id="455" name="Google Shape;455;g1dc59de9dcf_0_110"/>
            <p:cNvSpPr/>
            <p:nvPr/>
          </p:nvSpPr>
          <p:spPr>
            <a:xfrm>
              <a:off x="17957569" y="10366176"/>
              <a:ext cx="52705" cy="52704"/>
            </a:xfrm>
            <a:custGeom>
              <a:rect b="b" l="l" r="r" t="t"/>
              <a:pathLst>
                <a:path extrusionOk="0" h="52704" w="52705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" name="Google Shape;456;g1dc59de9dcf_0_110"/>
            <p:cNvSpPr/>
            <p:nvPr/>
          </p:nvSpPr>
          <p:spPr>
            <a:xfrm>
              <a:off x="17957569" y="10104404"/>
              <a:ext cx="52705" cy="52704"/>
            </a:xfrm>
            <a:custGeom>
              <a:rect b="b" l="l" r="r" t="t"/>
              <a:pathLst>
                <a:path extrusionOk="0" h="52704" w="52705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" name="Google Shape;457;g1dc59de9dcf_0_110"/>
            <p:cNvSpPr/>
            <p:nvPr/>
          </p:nvSpPr>
          <p:spPr>
            <a:xfrm>
              <a:off x="17957569" y="9842632"/>
              <a:ext cx="52705" cy="52704"/>
            </a:xfrm>
            <a:custGeom>
              <a:rect b="b" l="l" r="r" t="t"/>
              <a:pathLst>
                <a:path extrusionOk="0" h="52704" w="52705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" name="Google Shape;458;g1dc59de9dcf_0_110"/>
            <p:cNvSpPr/>
            <p:nvPr/>
          </p:nvSpPr>
          <p:spPr>
            <a:xfrm>
              <a:off x="18219340" y="10366176"/>
              <a:ext cx="52705" cy="52704"/>
            </a:xfrm>
            <a:custGeom>
              <a:rect b="b" l="l" r="r" t="t"/>
              <a:pathLst>
                <a:path extrusionOk="0" h="52704" w="52705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" name="Google Shape;459;g1dc59de9dcf_0_110"/>
            <p:cNvSpPr/>
            <p:nvPr/>
          </p:nvSpPr>
          <p:spPr>
            <a:xfrm>
              <a:off x="18219340" y="10104404"/>
              <a:ext cx="52705" cy="52704"/>
            </a:xfrm>
            <a:custGeom>
              <a:rect b="b" l="l" r="r" t="t"/>
              <a:pathLst>
                <a:path extrusionOk="0" h="52704" w="52705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" name="Google Shape;460;g1dc59de9dcf_0_110"/>
            <p:cNvSpPr/>
            <p:nvPr/>
          </p:nvSpPr>
          <p:spPr>
            <a:xfrm>
              <a:off x="18219340" y="9842632"/>
              <a:ext cx="52705" cy="52704"/>
            </a:xfrm>
            <a:custGeom>
              <a:rect b="b" l="l" r="r" t="t"/>
              <a:pathLst>
                <a:path extrusionOk="0" h="52704" w="52705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" name="Google Shape;461;g1dc59de9dcf_0_110"/>
            <p:cNvSpPr/>
            <p:nvPr/>
          </p:nvSpPr>
          <p:spPr>
            <a:xfrm>
              <a:off x="18481112" y="10366176"/>
              <a:ext cx="52705" cy="52704"/>
            </a:xfrm>
            <a:custGeom>
              <a:rect b="b" l="l" r="r" t="t"/>
              <a:pathLst>
                <a:path extrusionOk="0" h="52704" w="52705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" name="Google Shape;462;g1dc59de9dcf_0_110"/>
            <p:cNvSpPr/>
            <p:nvPr/>
          </p:nvSpPr>
          <p:spPr>
            <a:xfrm>
              <a:off x="18481112" y="10104404"/>
              <a:ext cx="52705" cy="52704"/>
            </a:xfrm>
            <a:custGeom>
              <a:rect b="b" l="l" r="r" t="t"/>
              <a:pathLst>
                <a:path extrusionOk="0" h="52704" w="52705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" name="Google Shape;463;g1dc59de9dcf_0_110"/>
            <p:cNvSpPr/>
            <p:nvPr/>
          </p:nvSpPr>
          <p:spPr>
            <a:xfrm>
              <a:off x="18481112" y="9842632"/>
              <a:ext cx="52705" cy="52704"/>
            </a:xfrm>
            <a:custGeom>
              <a:rect b="b" l="l" r="r" t="t"/>
              <a:pathLst>
                <a:path extrusionOk="0" h="52704" w="52705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" name="Google Shape;464;g1dc59de9dcf_0_110"/>
            <p:cNvSpPr/>
            <p:nvPr/>
          </p:nvSpPr>
          <p:spPr>
            <a:xfrm>
              <a:off x="18742885" y="10366176"/>
              <a:ext cx="52705" cy="52704"/>
            </a:xfrm>
            <a:custGeom>
              <a:rect b="b" l="l" r="r" t="t"/>
              <a:pathLst>
                <a:path extrusionOk="0" h="52704" w="52705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" name="Google Shape;465;g1dc59de9dcf_0_110"/>
            <p:cNvSpPr/>
            <p:nvPr/>
          </p:nvSpPr>
          <p:spPr>
            <a:xfrm>
              <a:off x="18742885" y="10104404"/>
              <a:ext cx="52705" cy="52704"/>
            </a:xfrm>
            <a:custGeom>
              <a:rect b="b" l="l" r="r" t="t"/>
              <a:pathLst>
                <a:path extrusionOk="0" h="52704" w="52705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" name="Google Shape;466;g1dc59de9dcf_0_110"/>
            <p:cNvSpPr/>
            <p:nvPr/>
          </p:nvSpPr>
          <p:spPr>
            <a:xfrm>
              <a:off x="18742885" y="9842632"/>
              <a:ext cx="52705" cy="52704"/>
            </a:xfrm>
            <a:custGeom>
              <a:rect b="b" l="l" r="r" t="t"/>
              <a:pathLst>
                <a:path extrusionOk="0" h="52704" w="52705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" name="Google Shape;467;g1dc59de9dcf_0_110"/>
            <p:cNvSpPr/>
            <p:nvPr/>
          </p:nvSpPr>
          <p:spPr>
            <a:xfrm>
              <a:off x="19004657" y="10366176"/>
              <a:ext cx="52705" cy="52704"/>
            </a:xfrm>
            <a:custGeom>
              <a:rect b="b" l="l" r="r" t="t"/>
              <a:pathLst>
                <a:path extrusionOk="0" h="52704" w="52705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" name="Google Shape;468;g1dc59de9dcf_0_110"/>
            <p:cNvSpPr/>
            <p:nvPr/>
          </p:nvSpPr>
          <p:spPr>
            <a:xfrm>
              <a:off x="19004657" y="10104404"/>
              <a:ext cx="52705" cy="52704"/>
            </a:xfrm>
            <a:custGeom>
              <a:rect b="b" l="l" r="r" t="t"/>
              <a:pathLst>
                <a:path extrusionOk="0" h="52704" w="52705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" name="Google Shape;469;g1dc59de9dcf_0_110"/>
            <p:cNvSpPr/>
            <p:nvPr/>
          </p:nvSpPr>
          <p:spPr>
            <a:xfrm>
              <a:off x="19004657" y="9842632"/>
              <a:ext cx="52705" cy="52704"/>
            </a:xfrm>
            <a:custGeom>
              <a:rect b="b" l="l" r="r" t="t"/>
              <a:pathLst>
                <a:path extrusionOk="0" h="52704" w="52705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" name="Google Shape;470;g1dc59de9dcf_0_110"/>
            <p:cNvSpPr/>
            <p:nvPr/>
          </p:nvSpPr>
          <p:spPr>
            <a:xfrm>
              <a:off x="19266428" y="10366176"/>
              <a:ext cx="52705" cy="52704"/>
            </a:xfrm>
            <a:custGeom>
              <a:rect b="b" l="l" r="r" t="t"/>
              <a:pathLst>
                <a:path extrusionOk="0" h="52704" w="52705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" name="Google Shape;471;g1dc59de9dcf_0_110"/>
            <p:cNvSpPr/>
            <p:nvPr/>
          </p:nvSpPr>
          <p:spPr>
            <a:xfrm>
              <a:off x="19266428" y="10104404"/>
              <a:ext cx="52705" cy="52704"/>
            </a:xfrm>
            <a:custGeom>
              <a:rect b="b" l="l" r="r" t="t"/>
              <a:pathLst>
                <a:path extrusionOk="0" h="52704" w="52705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g1dc59de9dcf_0_110"/>
            <p:cNvSpPr/>
            <p:nvPr/>
          </p:nvSpPr>
          <p:spPr>
            <a:xfrm>
              <a:off x="19266428" y="9842632"/>
              <a:ext cx="52705" cy="52704"/>
            </a:xfrm>
            <a:custGeom>
              <a:rect b="b" l="l" r="r" t="t"/>
              <a:pathLst>
                <a:path extrusionOk="0" h="52704" w="52705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g1dc59de9dcf_0_110"/>
            <p:cNvSpPr/>
            <p:nvPr/>
          </p:nvSpPr>
          <p:spPr>
            <a:xfrm>
              <a:off x="19528201" y="10366176"/>
              <a:ext cx="52705" cy="52704"/>
            </a:xfrm>
            <a:custGeom>
              <a:rect b="b" l="l" r="r" t="t"/>
              <a:pathLst>
                <a:path extrusionOk="0" h="52704" w="52705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g1dc59de9dcf_0_110"/>
            <p:cNvSpPr/>
            <p:nvPr/>
          </p:nvSpPr>
          <p:spPr>
            <a:xfrm>
              <a:off x="19528201" y="10104404"/>
              <a:ext cx="52705" cy="52704"/>
            </a:xfrm>
            <a:custGeom>
              <a:rect b="b" l="l" r="r" t="t"/>
              <a:pathLst>
                <a:path extrusionOk="0" h="52704" w="52705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g1dc59de9dcf_0_110"/>
            <p:cNvSpPr/>
            <p:nvPr/>
          </p:nvSpPr>
          <p:spPr>
            <a:xfrm>
              <a:off x="19528201" y="9842632"/>
              <a:ext cx="52705" cy="52704"/>
            </a:xfrm>
            <a:custGeom>
              <a:rect b="b" l="l" r="r" t="t"/>
              <a:pathLst>
                <a:path extrusionOk="0" h="52704" w="52705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g1dc59de9dcf_0_110"/>
            <p:cNvSpPr/>
            <p:nvPr/>
          </p:nvSpPr>
          <p:spPr>
            <a:xfrm>
              <a:off x="19789973" y="10366176"/>
              <a:ext cx="52705" cy="52704"/>
            </a:xfrm>
            <a:custGeom>
              <a:rect b="b" l="l" r="r" t="t"/>
              <a:pathLst>
                <a:path extrusionOk="0" h="52704" w="52705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g1dc59de9dcf_0_110"/>
            <p:cNvSpPr/>
            <p:nvPr/>
          </p:nvSpPr>
          <p:spPr>
            <a:xfrm>
              <a:off x="19789973" y="10104404"/>
              <a:ext cx="52705" cy="52704"/>
            </a:xfrm>
            <a:custGeom>
              <a:rect b="b" l="l" r="r" t="t"/>
              <a:pathLst>
                <a:path extrusionOk="0" h="52704" w="52705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g1dc59de9dcf_0_110"/>
            <p:cNvSpPr/>
            <p:nvPr/>
          </p:nvSpPr>
          <p:spPr>
            <a:xfrm>
              <a:off x="19789973" y="9842632"/>
              <a:ext cx="52705" cy="52704"/>
            </a:xfrm>
            <a:custGeom>
              <a:rect b="b" l="l" r="r" t="t"/>
              <a:pathLst>
                <a:path extrusionOk="0" h="52704" w="52705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79" name="Google Shape;479;g1dc59de9dcf_0_110"/>
          <p:cNvSpPr txBox="1"/>
          <p:nvPr/>
        </p:nvSpPr>
        <p:spPr>
          <a:xfrm>
            <a:off x="1046975" y="2680904"/>
            <a:ext cx="17748600" cy="77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500">
                <a:solidFill>
                  <a:schemeClr val="lt1"/>
                </a:solidFill>
              </a:rPr>
              <a:t>Onde </a:t>
            </a:r>
            <a:r>
              <a:rPr lang="pt-BR" sz="3500">
                <a:solidFill>
                  <a:schemeClr val="lt1"/>
                </a:solidFill>
              </a:rPr>
              <a:t>"condição"</a:t>
            </a:r>
            <a:r>
              <a:rPr lang="pt-BR" sz="3500">
                <a:solidFill>
                  <a:schemeClr val="lt1"/>
                </a:solidFill>
              </a:rPr>
              <a:t> é uma expressão que retorna um valor booleano (verdadeiro ou falso). Se a condição for verdadeira, o bloco de código dentro das chaves será executado.</a:t>
            </a:r>
            <a:endParaRPr sz="35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5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500">
                <a:solidFill>
                  <a:schemeClr val="lt1"/>
                </a:solidFill>
              </a:rPr>
              <a:t>Aqui está um exemplo de como usar a estrutura condicional simples em Javascript:</a:t>
            </a:r>
            <a:endParaRPr sz="35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500">
                <a:solidFill>
                  <a:schemeClr val="lt1"/>
                </a:solidFill>
              </a:rPr>
              <a:t>var idade = 18;</a:t>
            </a:r>
            <a:endParaRPr sz="35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5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500">
                <a:solidFill>
                  <a:schemeClr val="lt1"/>
                </a:solidFill>
              </a:rPr>
              <a:t>if (idade &gt;= 18) {</a:t>
            </a:r>
            <a:endParaRPr sz="35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500">
                <a:solidFill>
                  <a:schemeClr val="lt1"/>
                </a:solidFill>
              </a:rPr>
              <a:t>  console.log("Você é maior de idade!");</a:t>
            </a:r>
            <a:endParaRPr sz="35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500">
                <a:solidFill>
                  <a:schemeClr val="lt1"/>
                </a:solidFill>
              </a:rPr>
              <a:t>}</a:t>
            </a:r>
            <a:endParaRPr b="0" i="0" sz="3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1dc59de9dcf_0_211"/>
          <p:cNvSpPr/>
          <p:nvPr/>
        </p:nvSpPr>
        <p:spPr>
          <a:xfrm>
            <a:off x="17957569" y="9004961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5" name="Google Shape;485;g1dc59de9dcf_0_211"/>
          <p:cNvSpPr/>
          <p:nvPr/>
        </p:nvSpPr>
        <p:spPr>
          <a:xfrm>
            <a:off x="18219340" y="9004961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6" name="Google Shape;486;g1dc59de9dcf_0_211"/>
          <p:cNvSpPr/>
          <p:nvPr/>
        </p:nvSpPr>
        <p:spPr>
          <a:xfrm>
            <a:off x="18481112" y="9004961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7" name="Google Shape;487;g1dc59de9dcf_0_211"/>
          <p:cNvSpPr/>
          <p:nvPr/>
        </p:nvSpPr>
        <p:spPr>
          <a:xfrm>
            <a:off x="18742885" y="9004961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8" name="Google Shape;488;g1dc59de9dcf_0_211"/>
          <p:cNvSpPr/>
          <p:nvPr/>
        </p:nvSpPr>
        <p:spPr>
          <a:xfrm>
            <a:off x="19004657" y="9004961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9" name="Google Shape;489;g1dc59de9dcf_0_211"/>
          <p:cNvSpPr/>
          <p:nvPr/>
        </p:nvSpPr>
        <p:spPr>
          <a:xfrm>
            <a:off x="19266428" y="9004961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" name="Google Shape;490;g1dc59de9dcf_0_211"/>
          <p:cNvSpPr/>
          <p:nvPr/>
        </p:nvSpPr>
        <p:spPr>
          <a:xfrm>
            <a:off x="19528201" y="9004961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1" name="Google Shape;491;g1dc59de9dcf_0_211"/>
          <p:cNvSpPr/>
          <p:nvPr/>
        </p:nvSpPr>
        <p:spPr>
          <a:xfrm>
            <a:off x="19789973" y="9004961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2" name="Google Shape;492;g1dc59de9dcf_0_211"/>
          <p:cNvSpPr/>
          <p:nvPr/>
        </p:nvSpPr>
        <p:spPr>
          <a:xfrm>
            <a:off x="17957569" y="9266733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3" name="Google Shape;493;g1dc59de9dcf_0_211"/>
          <p:cNvSpPr/>
          <p:nvPr/>
        </p:nvSpPr>
        <p:spPr>
          <a:xfrm>
            <a:off x="18219340" y="9266733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4" name="Google Shape;494;g1dc59de9dcf_0_211"/>
          <p:cNvSpPr/>
          <p:nvPr/>
        </p:nvSpPr>
        <p:spPr>
          <a:xfrm>
            <a:off x="18481112" y="9266733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5" name="Google Shape;495;g1dc59de9dcf_0_211"/>
          <p:cNvSpPr/>
          <p:nvPr/>
        </p:nvSpPr>
        <p:spPr>
          <a:xfrm>
            <a:off x="18742885" y="9266733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6" name="Google Shape;496;g1dc59de9dcf_0_211"/>
          <p:cNvSpPr/>
          <p:nvPr/>
        </p:nvSpPr>
        <p:spPr>
          <a:xfrm>
            <a:off x="19004657" y="9266733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Google Shape;497;g1dc59de9dcf_0_211"/>
          <p:cNvSpPr/>
          <p:nvPr/>
        </p:nvSpPr>
        <p:spPr>
          <a:xfrm>
            <a:off x="19266428" y="9266733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8" name="Google Shape;498;g1dc59de9dcf_0_211"/>
          <p:cNvSpPr/>
          <p:nvPr/>
        </p:nvSpPr>
        <p:spPr>
          <a:xfrm>
            <a:off x="19528201" y="9266733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Google Shape;499;g1dc59de9dcf_0_211"/>
          <p:cNvSpPr/>
          <p:nvPr/>
        </p:nvSpPr>
        <p:spPr>
          <a:xfrm>
            <a:off x="19789973" y="9266733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0" name="Google Shape;500;g1dc59de9dcf_0_211"/>
          <p:cNvSpPr/>
          <p:nvPr/>
        </p:nvSpPr>
        <p:spPr>
          <a:xfrm>
            <a:off x="17957569" y="9528505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1" name="Google Shape;501;g1dc59de9dcf_0_211"/>
          <p:cNvSpPr/>
          <p:nvPr/>
        </p:nvSpPr>
        <p:spPr>
          <a:xfrm>
            <a:off x="18219340" y="9528505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2" name="Google Shape;502;g1dc59de9dcf_0_211"/>
          <p:cNvSpPr/>
          <p:nvPr/>
        </p:nvSpPr>
        <p:spPr>
          <a:xfrm>
            <a:off x="18481112" y="9528505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3" name="Google Shape;503;g1dc59de9dcf_0_211"/>
          <p:cNvSpPr/>
          <p:nvPr/>
        </p:nvSpPr>
        <p:spPr>
          <a:xfrm>
            <a:off x="18742885" y="9528505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4" name="Google Shape;504;g1dc59de9dcf_0_211"/>
          <p:cNvSpPr/>
          <p:nvPr/>
        </p:nvSpPr>
        <p:spPr>
          <a:xfrm>
            <a:off x="19004657" y="9528505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5" name="Google Shape;505;g1dc59de9dcf_0_211"/>
          <p:cNvSpPr/>
          <p:nvPr/>
        </p:nvSpPr>
        <p:spPr>
          <a:xfrm>
            <a:off x="19266428" y="9528505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6" name="Google Shape;506;g1dc59de9dcf_0_211"/>
          <p:cNvSpPr/>
          <p:nvPr/>
        </p:nvSpPr>
        <p:spPr>
          <a:xfrm>
            <a:off x="19528201" y="9528505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7" name="Google Shape;507;g1dc59de9dcf_0_211"/>
          <p:cNvSpPr/>
          <p:nvPr/>
        </p:nvSpPr>
        <p:spPr>
          <a:xfrm>
            <a:off x="19789973" y="9528505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8" name="Google Shape;508;g1dc59de9dcf_0_211"/>
          <p:cNvSpPr/>
          <p:nvPr/>
        </p:nvSpPr>
        <p:spPr>
          <a:xfrm>
            <a:off x="17957569" y="9790277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9" name="Google Shape;509;g1dc59de9dcf_0_211"/>
          <p:cNvSpPr/>
          <p:nvPr/>
        </p:nvSpPr>
        <p:spPr>
          <a:xfrm>
            <a:off x="18219340" y="9790277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0" name="Google Shape;510;g1dc59de9dcf_0_211"/>
          <p:cNvSpPr/>
          <p:nvPr/>
        </p:nvSpPr>
        <p:spPr>
          <a:xfrm>
            <a:off x="18481112" y="9790277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Google Shape;511;g1dc59de9dcf_0_211"/>
          <p:cNvSpPr/>
          <p:nvPr/>
        </p:nvSpPr>
        <p:spPr>
          <a:xfrm>
            <a:off x="18742885" y="9790277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2" name="Google Shape;512;g1dc59de9dcf_0_211"/>
          <p:cNvSpPr/>
          <p:nvPr/>
        </p:nvSpPr>
        <p:spPr>
          <a:xfrm>
            <a:off x="19004657" y="9790277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Google Shape;513;g1dc59de9dcf_0_211"/>
          <p:cNvSpPr/>
          <p:nvPr/>
        </p:nvSpPr>
        <p:spPr>
          <a:xfrm>
            <a:off x="19266428" y="9790277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4" name="Google Shape;514;g1dc59de9dcf_0_211"/>
          <p:cNvSpPr/>
          <p:nvPr/>
        </p:nvSpPr>
        <p:spPr>
          <a:xfrm>
            <a:off x="19528201" y="9790277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5" name="Google Shape;515;g1dc59de9dcf_0_211"/>
          <p:cNvSpPr/>
          <p:nvPr/>
        </p:nvSpPr>
        <p:spPr>
          <a:xfrm>
            <a:off x="19789973" y="9790277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6" name="Google Shape;516;g1dc59de9dcf_0_211"/>
          <p:cNvSpPr/>
          <p:nvPr/>
        </p:nvSpPr>
        <p:spPr>
          <a:xfrm>
            <a:off x="17957569" y="10052050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7" name="Google Shape;517;g1dc59de9dcf_0_211"/>
          <p:cNvSpPr/>
          <p:nvPr/>
        </p:nvSpPr>
        <p:spPr>
          <a:xfrm>
            <a:off x="18219340" y="10052050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8" name="Google Shape;518;g1dc59de9dcf_0_211"/>
          <p:cNvSpPr/>
          <p:nvPr/>
        </p:nvSpPr>
        <p:spPr>
          <a:xfrm>
            <a:off x="18481112" y="10052050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9" name="Google Shape;519;g1dc59de9dcf_0_211"/>
          <p:cNvSpPr/>
          <p:nvPr/>
        </p:nvSpPr>
        <p:spPr>
          <a:xfrm>
            <a:off x="18742885" y="10052050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0" name="Google Shape;520;g1dc59de9dcf_0_211"/>
          <p:cNvSpPr/>
          <p:nvPr/>
        </p:nvSpPr>
        <p:spPr>
          <a:xfrm>
            <a:off x="19004657" y="10052050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1" name="Google Shape;521;g1dc59de9dcf_0_211"/>
          <p:cNvSpPr/>
          <p:nvPr/>
        </p:nvSpPr>
        <p:spPr>
          <a:xfrm>
            <a:off x="19266428" y="10052050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2" name="Google Shape;522;g1dc59de9dcf_0_211"/>
          <p:cNvSpPr/>
          <p:nvPr/>
        </p:nvSpPr>
        <p:spPr>
          <a:xfrm>
            <a:off x="19528201" y="10052050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3" name="Google Shape;523;g1dc59de9dcf_0_211"/>
          <p:cNvSpPr/>
          <p:nvPr/>
        </p:nvSpPr>
        <p:spPr>
          <a:xfrm>
            <a:off x="19789973" y="10052050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4" name="Google Shape;524;g1dc59de9dcf_0_211"/>
          <p:cNvSpPr/>
          <p:nvPr/>
        </p:nvSpPr>
        <p:spPr>
          <a:xfrm>
            <a:off x="17957569" y="10313822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5" name="Google Shape;525;g1dc59de9dcf_0_211"/>
          <p:cNvSpPr/>
          <p:nvPr/>
        </p:nvSpPr>
        <p:spPr>
          <a:xfrm>
            <a:off x="18219340" y="10313822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6" name="Google Shape;526;g1dc59de9dcf_0_211"/>
          <p:cNvSpPr/>
          <p:nvPr/>
        </p:nvSpPr>
        <p:spPr>
          <a:xfrm>
            <a:off x="18481112" y="10313822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7" name="Google Shape;527;g1dc59de9dcf_0_211"/>
          <p:cNvSpPr/>
          <p:nvPr/>
        </p:nvSpPr>
        <p:spPr>
          <a:xfrm>
            <a:off x="18742885" y="10313822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8" name="Google Shape;528;g1dc59de9dcf_0_211"/>
          <p:cNvSpPr/>
          <p:nvPr/>
        </p:nvSpPr>
        <p:spPr>
          <a:xfrm>
            <a:off x="19004657" y="10313822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9" name="Google Shape;529;g1dc59de9dcf_0_211"/>
          <p:cNvSpPr/>
          <p:nvPr/>
        </p:nvSpPr>
        <p:spPr>
          <a:xfrm>
            <a:off x="19266428" y="10313822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0" name="Google Shape;530;g1dc59de9dcf_0_211"/>
          <p:cNvSpPr/>
          <p:nvPr/>
        </p:nvSpPr>
        <p:spPr>
          <a:xfrm>
            <a:off x="19528201" y="10313822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1" name="Google Shape;531;g1dc59de9dcf_0_211"/>
          <p:cNvSpPr/>
          <p:nvPr/>
        </p:nvSpPr>
        <p:spPr>
          <a:xfrm>
            <a:off x="19789973" y="10313822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2" name="Google Shape;532;g1dc59de9dcf_0_211"/>
          <p:cNvSpPr/>
          <p:nvPr/>
        </p:nvSpPr>
        <p:spPr>
          <a:xfrm>
            <a:off x="17957569" y="10575594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3" name="Google Shape;533;g1dc59de9dcf_0_211"/>
          <p:cNvSpPr/>
          <p:nvPr/>
        </p:nvSpPr>
        <p:spPr>
          <a:xfrm>
            <a:off x="18219340" y="10575594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4" name="Google Shape;534;g1dc59de9dcf_0_211"/>
          <p:cNvSpPr/>
          <p:nvPr/>
        </p:nvSpPr>
        <p:spPr>
          <a:xfrm>
            <a:off x="18481112" y="10575594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5" name="Google Shape;535;g1dc59de9dcf_0_211"/>
          <p:cNvSpPr/>
          <p:nvPr/>
        </p:nvSpPr>
        <p:spPr>
          <a:xfrm>
            <a:off x="18742885" y="10575594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6" name="Google Shape;536;g1dc59de9dcf_0_211"/>
          <p:cNvSpPr/>
          <p:nvPr/>
        </p:nvSpPr>
        <p:spPr>
          <a:xfrm>
            <a:off x="19004657" y="10575594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7" name="Google Shape;537;g1dc59de9dcf_0_211"/>
          <p:cNvSpPr/>
          <p:nvPr/>
        </p:nvSpPr>
        <p:spPr>
          <a:xfrm>
            <a:off x="19266428" y="10575594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8" name="Google Shape;538;g1dc59de9dcf_0_211"/>
          <p:cNvSpPr/>
          <p:nvPr/>
        </p:nvSpPr>
        <p:spPr>
          <a:xfrm>
            <a:off x="19528201" y="10575594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9" name="Google Shape;539;g1dc59de9dcf_0_211"/>
          <p:cNvSpPr/>
          <p:nvPr/>
        </p:nvSpPr>
        <p:spPr>
          <a:xfrm>
            <a:off x="19789973" y="10575594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0" name="Google Shape;540;g1dc59de9dcf_0_211"/>
          <p:cNvSpPr/>
          <p:nvPr/>
        </p:nvSpPr>
        <p:spPr>
          <a:xfrm>
            <a:off x="17957569" y="10837366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1" name="Google Shape;541;g1dc59de9dcf_0_211"/>
          <p:cNvSpPr/>
          <p:nvPr/>
        </p:nvSpPr>
        <p:spPr>
          <a:xfrm>
            <a:off x="18219340" y="10837366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2" name="Google Shape;542;g1dc59de9dcf_0_211"/>
          <p:cNvSpPr/>
          <p:nvPr/>
        </p:nvSpPr>
        <p:spPr>
          <a:xfrm>
            <a:off x="18481112" y="10837366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3" name="Google Shape;543;g1dc59de9dcf_0_211"/>
          <p:cNvSpPr/>
          <p:nvPr/>
        </p:nvSpPr>
        <p:spPr>
          <a:xfrm>
            <a:off x="18742885" y="10837366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4" name="Google Shape;544;g1dc59de9dcf_0_211"/>
          <p:cNvSpPr/>
          <p:nvPr/>
        </p:nvSpPr>
        <p:spPr>
          <a:xfrm>
            <a:off x="19004657" y="10837366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5" name="Google Shape;545;g1dc59de9dcf_0_211"/>
          <p:cNvSpPr/>
          <p:nvPr/>
        </p:nvSpPr>
        <p:spPr>
          <a:xfrm>
            <a:off x="19266428" y="10837366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6" name="Google Shape;546;g1dc59de9dcf_0_211"/>
          <p:cNvSpPr/>
          <p:nvPr/>
        </p:nvSpPr>
        <p:spPr>
          <a:xfrm>
            <a:off x="19528201" y="10837366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7" name="Google Shape;547;g1dc59de9dcf_0_211"/>
          <p:cNvSpPr/>
          <p:nvPr/>
        </p:nvSpPr>
        <p:spPr>
          <a:xfrm>
            <a:off x="19789973" y="10837366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8" name="Google Shape;548;g1dc59de9dcf_0_211"/>
          <p:cNvSpPr/>
          <p:nvPr/>
        </p:nvSpPr>
        <p:spPr>
          <a:xfrm>
            <a:off x="1047088" y="1047088"/>
            <a:ext cx="0" cy="1466214"/>
          </a:xfrm>
          <a:custGeom>
            <a:rect b="b" l="l" r="r" t="t"/>
            <a:pathLst>
              <a:path extrusionOk="0" h="1466214" w="120000">
                <a:moveTo>
                  <a:pt x="0" y="0"/>
                </a:moveTo>
                <a:lnTo>
                  <a:pt x="0" y="1465923"/>
                </a:lnTo>
              </a:path>
            </a:pathLst>
          </a:custGeom>
          <a:noFill/>
          <a:ln cap="flat" cmpd="sng" w="104700">
            <a:solidFill>
              <a:srgbClr val="C1272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9" name="Google Shape;549;g1dc59de9dcf_0_211"/>
          <p:cNvSpPr/>
          <p:nvPr/>
        </p:nvSpPr>
        <p:spPr>
          <a:xfrm>
            <a:off x="0" y="11151492"/>
            <a:ext cx="20104100" cy="157479"/>
          </a:xfrm>
          <a:custGeom>
            <a:rect b="b" l="l" r="r" t="t"/>
            <a:pathLst>
              <a:path extrusionOk="0" h="157479" w="20104100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50" name="Google Shape;550;g1dc59de9dcf_0_211"/>
          <p:cNvGrpSpPr/>
          <p:nvPr/>
        </p:nvGrpSpPr>
        <p:grpSpPr>
          <a:xfrm>
            <a:off x="15364003" y="1047088"/>
            <a:ext cx="3693222" cy="942975"/>
            <a:chOff x="15364003" y="1047088"/>
            <a:chExt cx="3693222" cy="942975"/>
          </a:xfrm>
        </p:grpSpPr>
        <p:sp>
          <p:nvSpPr>
            <p:cNvPr id="551" name="Google Shape;551;g1dc59de9dcf_0_211"/>
            <p:cNvSpPr/>
            <p:nvPr/>
          </p:nvSpPr>
          <p:spPr>
            <a:xfrm>
              <a:off x="15364066" y="1047088"/>
              <a:ext cx="3693159" cy="942975"/>
            </a:xfrm>
            <a:custGeom>
              <a:rect b="b" l="l" r="r" t="t"/>
              <a:pathLst>
                <a:path extrusionOk="0" h="942975" w="3693159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2" name="Google Shape;552;g1dc59de9dcf_0_211"/>
            <p:cNvSpPr/>
            <p:nvPr/>
          </p:nvSpPr>
          <p:spPr>
            <a:xfrm>
              <a:off x="15364003" y="1167618"/>
              <a:ext cx="3693159" cy="700405"/>
            </a:xfrm>
            <a:custGeom>
              <a:rect b="b" l="l" r="r" t="t"/>
              <a:pathLst>
                <a:path extrusionOk="0" h="700405" w="3693159">
                  <a:moveTo>
                    <a:pt x="198348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48" y="685812"/>
                  </a:lnTo>
                  <a:lnTo>
                    <a:pt x="198348" y="660984"/>
                  </a:lnTo>
                  <a:close/>
                </a:path>
                <a:path extrusionOk="0" h="700405" w="3693159">
                  <a:moveTo>
                    <a:pt x="198348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48" y="527050"/>
                  </a:lnTo>
                  <a:lnTo>
                    <a:pt x="198348" y="502246"/>
                  </a:lnTo>
                  <a:close/>
                </a:path>
                <a:path extrusionOk="0" h="700405" w="3693159">
                  <a:moveTo>
                    <a:pt x="198348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48" y="362356"/>
                  </a:lnTo>
                  <a:lnTo>
                    <a:pt x="198348" y="337540"/>
                  </a:lnTo>
                  <a:close/>
                </a:path>
                <a:path extrusionOk="0" h="700405" w="3693159">
                  <a:moveTo>
                    <a:pt x="198348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48" y="199898"/>
                  </a:lnTo>
                  <a:lnTo>
                    <a:pt x="198348" y="175044"/>
                  </a:lnTo>
                  <a:close/>
                </a:path>
                <a:path extrusionOk="0" h="700405" w="3693159">
                  <a:moveTo>
                    <a:pt x="198348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48" y="41592"/>
                  </a:lnTo>
                  <a:lnTo>
                    <a:pt x="198348" y="16789"/>
                  </a:lnTo>
                  <a:close/>
                </a:path>
                <a:path extrusionOk="0" h="700405" w="3693159">
                  <a:moveTo>
                    <a:pt x="908519" y="161366"/>
                  </a:moveTo>
                  <a:lnTo>
                    <a:pt x="906360" y="130289"/>
                  </a:lnTo>
                  <a:lnTo>
                    <a:pt x="905611" y="119291"/>
                  </a:lnTo>
                  <a:lnTo>
                    <a:pt x="892365" y="84505"/>
                  </a:lnTo>
                  <a:lnTo>
                    <a:pt x="840524" y="34785"/>
                  </a:lnTo>
                  <a:lnTo>
                    <a:pt x="804722" y="18783"/>
                  </a:lnTo>
                  <a:lnTo>
                    <a:pt x="764197" y="8001"/>
                  </a:lnTo>
                  <a:lnTo>
                    <a:pt x="720369" y="1905"/>
                  </a:lnTo>
                  <a:lnTo>
                    <a:pt x="674636" y="0"/>
                  </a:lnTo>
                  <a:lnTo>
                    <a:pt x="627634" y="1714"/>
                  </a:lnTo>
                  <a:lnTo>
                    <a:pt x="580974" y="7264"/>
                  </a:lnTo>
                  <a:lnTo>
                    <a:pt x="535597" y="17233"/>
                  </a:lnTo>
                  <a:lnTo>
                    <a:pt x="492467" y="32207"/>
                  </a:lnTo>
                  <a:lnTo>
                    <a:pt x="452539" y="52793"/>
                  </a:lnTo>
                  <a:lnTo>
                    <a:pt x="416775" y="79552"/>
                  </a:lnTo>
                  <a:lnTo>
                    <a:pt x="386105" y="113106"/>
                  </a:lnTo>
                  <a:lnTo>
                    <a:pt x="361505" y="154012"/>
                  </a:lnTo>
                  <a:lnTo>
                    <a:pt x="343928" y="202895"/>
                  </a:lnTo>
                  <a:lnTo>
                    <a:pt x="339178" y="254914"/>
                  </a:lnTo>
                  <a:lnTo>
                    <a:pt x="348348" y="300837"/>
                  </a:lnTo>
                  <a:lnTo>
                    <a:pt x="371932" y="338734"/>
                  </a:lnTo>
                  <a:lnTo>
                    <a:pt x="410464" y="366699"/>
                  </a:lnTo>
                  <a:lnTo>
                    <a:pt x="460248" y="387223"/>
                  </a:lnTo>
                  <a:lnTo>
                    <a:pt x="508927" y="402183"/>
                  </a:lnTo>
                  <a:lnTo>
                    <a:pt x="594918" y="424510"/>
                  </a:lnTo>
                  <a:lnTo>
                    <a:pt x="628230" y="436435"/>
                  </a:lnTo>
                  <a:lnTo>
                    <a:pt x="652437" y="451891"/>
                  </a:lnTo>
                  <a:lnTo>
                    <a:pt x="665518" y="473189"/>
                  </a:lnTo>
                  <a:lnTo>
                    <a:pt x="665480" y="502577"/>
                  </a:lnTo>
                  <a:lnTo>
                    <a:pt x="650036" y="531888"/>
                  </a:lnTo>
                  <a:lnTo>
                    <a:pt x="622058" y="552818"/>
                  </a:lnTo>
                  <a:lnTo>
                    <a:pt x="587781" y="565378"/>
                  </a:lnTo>
                  <a:lnTo>
                    <a:pt x="553491" y="569556"/>
                  </a:lnTo>
                  <a:lnTo>
                    <a:pt x="508863" y="563194"/>
                  </a:lnTo>
                  <a:lnTo>
                    <a:pt x="477088" y="544436"/>
                  </a:lnTo>
                  <a:lnTo>
                    <a:pt x="460565" y="513829"/>
                  </a:lnTo>
                  <a:lnTo>
                    <a:pt x="461657" y="471868"/>
                  </a:lnTo>
                  <a:lnTo>
                    <a:pt x="275513" y="471868"/>
                  </a:lnTo>
                  <a:lnTo>
                    <a:pt x="269417" y="527735"/>
                  </a:lnTo>
                  <a:lnTo>
                    <a:pt x="274345" y="574230"/>
                  </a:lnTo>
                  <a:lnTo>
                    <a:pt x="289204" y="612089"/>
                  </a:lnTo>
                  <a:lnTo>
                    <a:pt x="312864" y="642086"/>
                  </a:lnTo>
                  <a:lnTo>
                    <a:pt x="344195" y="664946"/>
                  </a:lnTo>
                  <a:lnTo>
                    <a:pt x="382104" y="681418"/>
                  </a:lnTo>
                  <a:lnTo>
                    <a:pt x="425462" y="692264"/>
                  </a:lnTo>
                  <a:lnTo>
                    <a:pt x="473138" y="698233"/>
                  </a:lnTo>
                  <a:lnTo>
                    <a:pt x="524040" y="700049"/>
                  </a:lnTo>
                  <a:lnTo>
                    <a:pt x="575614" y="697547"/>
                  </a:lnTo>
                  <a:lnTo>
                    <a:pt x="626071" y="690016"/>
                  </a:lnTo>
                  <a:lnTo>
                    <a:pt x="674395" y="677392"/>
                  </a:lnTo>
                  <a:lnTo>
                    <a:pt x="719594" y="659612"/>
                  </a:lnTo>
                  <a:lnTo>
                    <a:pt x="760653" y="636625"/>
                  </a:lnTo>
                  <a:lnTo>
                    <a:pt x="796569" y="608368"/>
                  </a:lnTo>
                  <a:lnTo>
                    <a:pt x="826338" y="574776"/>
                  </a:lnTo>
                  <a:lnTo>
                    <a:pt x="829360" y="569556"/>
                  </a:lnTo>
                  <a:lnTo>
                    <a:pt x="848944" y="535813"/>
                  </a:lnTo>
                  <a:lnTo>
                    <a:pt x="863396" y="491388"/>
                  </a:lnTo>
                  <a:lnTo>
                    <a:pt x="869175" y="436956"/>
                  </a:lnTo>
                  <a:lnTo>
                    <a:pt x="862241" y="393573"/>
                  </a:lnTo>
                  <a:lnTo>
                    <a:pt x="844702" y="359727"/>
                  </a:lnTo>
                  <a:lnTo>
                    <a:pt x="786168" y="314388"/>
                  </a:lnTo>
                  <a:lnTo>
                    <a:pt x="749376" y="299808"/>
                  </a:lnTo>
                  <a:lnTo>
                    <a:pt x="710349" y="288569"/>
                  </a:lnTo>
                  <a:lnTo>
                    <a:pt x="633984" y="269887"/>
                  </a:lnTo>
                  <a:lnTo>
                    <a:pt x="598474" y="259105"/>
                  </a:lnTo>
                  <a:lnTo>
                    <a:pt x="566496" y="244411"/>
                  </a:lnTo>
                  <a:lnTo>
                    <a:pt x="545185" y="222910"/>
                  </a:lnTo>
                  <a:lnTo>
                    <a:pt x="541693" y="191706"/>
                  </a:lnTo>
                  <a:lnTo>
                    <a:pt x="553224" y="167970"/>
                  </a:lnTo>
                  <a:lnTo>
                    <a:pt x="574852" y="148424"/>
                  </a:lnTo>
                  <a:lnTo>
                    <a:pt x="603161" y="135166"/>
                  </a:lnTo>
                  <a:lnTo>
                    <a:pt x="634758" y="130289"/>
                  </a:lnTo>
                  <a:lnTo>
                    <a:pt x="656818" y="131673"/>
                  </a:lnTo>
                  <a:lnTo>
                    <a:pt x="701903" y="151714"/>
                  </a:lnTo>
                  <a:lnTo>
                    <a:pt x="716381" y="192925"/>
                  </a:lnTo>
                  <a:lnTo>
                    <a:pt x="713574" y="211251"/>
                  </a:lnTo>
                  <a:lnTo>
                    <a:pt x="899693" y="211251"/>
                  </a:lnTo>
                  <a:lnTo>
                    <a:pt x="908519" y="161366"/>
                  </a:lnTo>
                  <a:close/>
                </a:path>
                <a:path extrusionOk="0" h="700405" w="3693159">
                  <a:moveTo>
                    <a:pt x="1580972" y="13944"/>
                  </a:moveTo>
                  <a:lnTo>
                    <a:pt x="1069098" y="13944"/>
                  </a:lnTo>
                  <a:lnTo>
                    <a:pt x="926249" y="685927"/>
                  </a:lnTo>
                  <a:lnTo>
                    <a:pt x="1438135" y="685927"/>
                  </a:lnTo>
                  <a:lnTo>
                    <a:pt x="1465884" y="555599"/>
                  </a:lnTo>
                  <a:lnTo>
                    <a:pt x="1140129" y="555599"/>
                  </a:lnTo>
                  <a:lnTo>
                    <a:pt x="1170381" y="413207"/>
                  </a:lnTo>
                  <a:lnTo>
                    <a:pt x="1470063" y="413207"/>
                  </a:lnTo>
                  <a:lnTo>
                    <a:pt x="1497672" y="282956"/>
                  </a:lnTo>
                  <a:lnTo>
                    <a:pt x="1197978" y="282956"/>
                  </a:lnTo>
                  <a:lnTo>
                    <a:pt x="1227455" y="144233"/>
                  </a:lnTo>
                  <a:lnTo>
                    <a:pt x="1553210" y="144233"/>
                  </a:lnTo>
                  <a:lnTo>
                    <a:pt x="1580972" y="13944"/>
                  </a:lnTo>
                  <a:close/>
                </a:path>
                <a:path extrusionOk="0" h="700405" w="3693159">
                  <a:moveTo>
                    <a:pt x="2341346" y="13944"/>
                  </a:moveTo>
                  <a:lnTo>
                    <a:pt x="2173833" y="13944"/>
                  </a:lnTo>
                  <a:lnTo>
                    <a:pt x="2067725" y="512775"/>
                  </a:lnTo>
                  <a:lnTo>
                    <a:pt x="2065553" y="514680"/>
                  </a:lnTo>
                  <a:lnTo>
                    <a:pt x="1984070" y="171272"/>
                  </a:lnTo>
                  <a:lnTo>
                    <a:pt x="1946732" y="13944"/>
                  </a:lnTo>
                  <a:lnTo>
                    <a:pt x="1686140" y="13944"/>
                  </a:lnTo>
                  <a:lnTo>
                    <a:pt x="1543278" y="685927"/>
                  </a:lnTo>
                  <a:lnTo>
                    <a:pt x="1710817" y="685927"/>
                  </a:lnTo>
                  <a:lnTo>
                    <a:pt x="1820189" y="171272"/>
                  </a:lnTo>
                  <a:lnTo>
                    <a:pt x="1822030" y="171272"/>
                  </a:lnTo>
                  <a:lnTo>
                    <a:pt x="1940687" y="685927"/>
                  </a:lnTo>
                  <a:lnTo>
                    <a:pt x="2198497" y="685927"/>
                  </a:lnTo>
                  <a:lnTo>
                    <a:pt x="2234895" y="514680"/>
                  </a:lnTo>
                  <a:lnTo>
                    <a:pt x="2341346" y="13944"/>
                  </a:lnTo>
                  <a:close/>
                </a:path>
                <a:path extrusionOk="0" h="700405" w="3693159">
                  <a:moveTo>
                    <a:pt x="3024949" y="685927"/>
                  </a:moveTo>
                  <a:lnTo>
                    <a:pt x="3001048" y="554685"/>
                  </a:lnTo>
                  <a:lnTo>
                    <a:pt x="2977324" y="424395"/>
                  </a:lnTo>
                  <a:lnTo>
                    <a:pt x="2926461" y="145148"/>
                  </a:lnTo>
                  <a:lnTo>
                    <a:pt x="2902572" y="13944"/>
                  </a:lnTo>
                  <a:lnTo>
                    <a:pt x="2779877" y="13944"/>
                  </a:lnTo>
                  <a:lnTo>
                    <a:pt x="2779877" y="424395"/>
                  </a:lnTo>
                  <a:lnTo>
                    <a:pt x="2600248" y="424395"/>
                  </a:lnTo>
                  <a:lnTo>
                    <a:pt x="2750858" y="145148"/>
                  </a:lnTo>
                  <a:lnTo>
                    <a:pt x="2753639" y="145148"/>
                  </a:lnTo>
                  <a:lnTo>
                    <a:pt x="2779877" y="424395"/>
                  </a:lnTo>
                  <a:lnTo>
                    <a:pt x="2779877" y="13944"/>
                  </a:lnTo>
                  <a:lnTo>
                    <a:pt x="2675471" y="13944"/>
                  </a:lnTo>
                  <a:lnTo>
                    <a:pt x="2267343" y="685927"/>
                  </a:lnTo>
                  <a:lnTo>
                    <a:pt x="2453513" y="685927"/>
                  </a:lnTo>
                  <a:lnTo>
                    <a:pt x="2525153" y="554685"/>
                  </a:lnTo>
                  <a:lnTo>
                    <a:pt x="2797873" y="554685"/>
                  </a:lnTo>
                  <a:lnTo>
                    <a:pt x="2814612" y="685927"/>
                  </a:lnTo>
                  <a:lnTo>
                    <a:pt x="3024949" y="685927"/>
                  </a:lnTo>
                  <a:close/>
                </a:path>
                <a:path extrusionOk="0" h="700405" w="3693159">
                  <a:moveTo>
                    <a:pt x="3424669" y="13944"/>
                  </a:moveTo>
                  <a:lnTo>
                    <a:pt x="3238538" y="13944"/>
                  </a:lnTo>
                  <a:lnTo>
                    <a:pt x="3095663" y="685927"/>
                  </a:lnTo>
                  <a:lnTo>
                    <a:pt x="3281819" y="685927"/>
                  </a:lnTo>
                  <a:lnTo>
                    <a:pt x="3424669" y="13944"/>
                  </a:lnTo>
                  <a:close/>
                </a:path>
                <a:path extrusionOk="0" h="700405" w="3693159">
                  <a:moveTo>
                    <a:pt x="3692918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18" y="685812"/>
                  </a:lnTo>
                  <a:lnTo>
                    <a:pt x="3692918" y="660984"/>
                  </a:lnTo>
                  <a:close/>
                </a:path>
                <a:path extrusionOk="0" h="700405" w="3693159">
                  <a:moveTo>
                    <a:pt x="3692918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18" y="527050"/>
                  </a:lnTo>
                  <a:lnTo>
                    <a:pt x="3692918" y="502246"/>
                  </a:lnTo>
                  <a:close/>
                </a:path>
                <a:path extrusionOk="0" h="700405" w="3693159">
                  <a:moveTo>
                    <a:pt x="3692918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18" y="362356"/>
                  </a:lnTo>
                  <a:lnTo>
                    <a:pt x="3692918" y="337540"/>
                  </a:lnTo>
                  <a:close/>
                </a:path>
                <a:path extrusionOk="0" h="700405" w="3693159">
                  <a:moveTo>
                    <a:pt x="3692918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18" y="199898"/>
                  </a:lnTo>
                  <a:lnTo>
                    <a:pt x="3692918" y="175044"/>
                  </a:lnTo>
                  <a:close/>
                </a:path>
                <a:path extrusionOk="0" h="700405" w="3693159">
                  <a:moveTo>
                    <a:pt x="3692918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18" y="41592"/>
                  </a:lnTo>
                  <a:lnTo>
                    <a:pt x="3692918" y="167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3" name="Google Shape;553;g1dc59de9dcf_0_211"/>
          <p:cNvGrpSpPr/>
          <p:nvPr/>
        </p:nvGrpSpPr>
        <p:grpSpPr>
          <a:xfrm>
            <a:off x="17957569" y="9842632"/>
            <a:ext cx="1885109" cy="576248"/>
            <a:chOff x="17957569" y="9842632"/>
            <a:chExt cx="1885109" cy="576248"/>
          </a:xfrm>
        </p:grpSpPr>
        <p:sp>
          <p:nvSpPr>
            <p:cNvPr id="554" name="Google Shape;554;g1dc59de9dcf_0_211"/>
            <p:cNvSpPr/>
            <p:nvPr/>
          </p:nvSpPr>
          <p:spPr>
            <a:xfrm>
              <a:off x="17957569" y="10366176"/>
              <a:ext cx="52705" cy="52704"/>
            </a:xfrm>
            <a:custGeom>
              <a:rect b="b" l="l" r="r" t="t"/>
              <a:pathLst>
                <a:path extrusionOk="0" h="52704" w="52705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5" name="Google Shape;555;g1dc59de9dcf_0_211"/>
            <p:cNvSpPr/>
            <p:nvPr/>
          </p:nvSpPr>
          <p:spPr>
            <a:xfrm>
              <a:off x="17957569" y="10104404"/>
              <a:ext cx="52705" cy="52704"/>
            </a:xfrm>
            <a:custGeom>
              <a:rect b="b" l="l" r="r" t="t"/>
              <a:pathLst>
                <a:path extrusionOk="0" h="52704" w="52705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6" name="Google Shape;556;g1dc59de9dcf_0_211"/>
            <p:cNvSpPr/>
            <p:nvPr/>
          </p:nvSpPr>
          <p:spPr>
            <a:xfrm>
              <a:off x="17957569" y="9842632"/>
              <a:ext cx="52705" cy="52704"/>
            </a:xfrm>
            <a:custGeom>
              <a:rect b="b" l="l" r="r" t="t"/>
              <a:pathLst>
                <a:path extrusionOk="0" h="52704" w="52705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7" name="Google Shape;557;g1dc59de9dcf_0_211"/>
            <p:cNvSpPr/>
            <p:nvPr/>
          </p:nvSpPr>
          <p:spPr>
            <a:xfrm>
              <a:off x="18219340" y="10366176"/>
              <a:ext cx="52705" cy="52704"/>
            </a:xfrm>
            <a:custGeom>
              <a:rect b="b" l="l" r="r" t="t"/>
              <a:pathLst>
                <a:path extrusionOk="0" h="52704" w="52705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8" name="Google Shape;558;g1dc59de9dcf_0_211"/>
            <p:cNvSpPr/>
            <p:nvPr/>
          </p:nvSpPr>
          <p:spPr>
            <a:xfrm>
              <a:off x="18219340" y="10104404"/>
              <a:ext cx="52705" cy="52704"/>
            </a:xfrm>
            <a:custGeom>
              <a:rect b="b" l="l" r="r" t="t"/>
              <a:pathLst>
                <a:path extrusionOk="0" h="52704" w="52705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9" name="Google Shape;559;g1dc59de9dcf_0_211"/>
            <p:cNvSpPr/>
            <p:nvPr/>
          </p:nvSpPr>
          <p:spPr>
            <a:xfrm>
              <a:off x="18219340" y="9842632"/>
              <a:ext cx="52705" cy="52704"/>
            </a:xfrm>
            <a:custGeom>
              <a:rect b="b" l="l" r="r" t="t"/>
              <a:pathLst>
                <a:path extrusionOk="0" h="52704" w="52705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0" name="Google Shape;560;g1dc59de9dcf_0_211"/>
            <p:cNvSpPr/>
            <p:nvPr/>
          </p:nvSpPr>
          <p:spPr>
            <a:xfrm>
              <a:off x="18481112" y="10366176"/>
              <a:ext cx="52705" cy="52704"/>
            </a:xfrm>
            <a:custGeom>
              <a:rect b="b" l="l" r="r" t="t"/>
              <a:pathLst>
                <a:path extrusionOk="0" h="52704" w="52705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1" name="Google Shape;561;g1dc59de9dcf_0_211"/>
            <p:cNvSpPr/>
            <p:nvPr/>
          </p:nvSpPr>
          <p:spPr>
            <a:xfrm>
              <a:off x="18481112" y="10104404"/>
              <a:ext cx="52705" cy="52704"/>
            </a:xfrm>
            <a:custGeom>
              <a:rect b="b" l="l" r="r" t="t"/>
              <a:pathLst>
                <a:path extrusionOk="0" h="52704" w="52705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2" name="Google Shape;562;g1dc59de9dcf_0_211"/>
            <p:cNvSpPr/>
            <p:nvPr/>
          </p:nvSpPr>
          <p:spPr>
            <a:xfrm>
              <a:off x="18481112" y="9842632"/>
              <a:ext cx="52705" cy="52704"/>
            </a:xfrm>
            <a:custGeom>
              <a:rect b="b" l="l" r="r" t="t"/>
              <a:pathLst>
                <a:path extrusionOk="0" h="52704" w="52705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3" name="Google Shape;563;g1dc59de9dcf_0_211"/>
            <p:cNvSpPr/>
            <p:nvPr/>
          </p:nvSpPr>
          <p:spPr>
            <a:xfrm>
              <a:off x="18742885" y="10366176"/>
              <a:ext cx="52705" cy="52704"/>
            </a:xfrm>
            <a:custGeom>
              <a:rect b="b" l="l" r="r" t="t"/>
              <a:pathLst>
                <a:path extrusionOk="0" h="52704" w="52705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4" name="Google Shape;564;g1dc59de9dcf_0_211"/>
            <p:cNvSpPr/>
            <p:nvPr/>
          </p:nvSpPr>
          <p:spPr>
            <a:xfrm>
              <a:off x="18742885" y="10104404"/>
              <a:ext cx="52705" cy="52704"/>
            </a:xfrm>
            <a:custGeom>
              <a:rect b="b" l="l" r="r" t="t"/>
              <a:pathLst>
                <a:path extrusionOk="0" h="52704" w="52705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5" name="Google Shape;565;g1dc59de9dcf_0_211"/>
            <p:cNvSpPr/>
            <p:nvPr/>
          </p:nvSpPr>
          <p:spPr>
            <a:xfrm>
              <a:off x="18742885" y="9842632"/>
              <a:ext cx="52705" cy="52704"/>
            </a:xfrm>
            <a:custGeom>
              <a:rect b="b" l="l" r="r" t="t"/>
              <a:pathLst>
                <a:path extrusionOk="0" h="52704" w="52705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6" name="Google Shape;566;g1dc59de9dcf_0_211"/>
            <p:cNvSpPr/>
            <p:nvPr/>
          </p:nvSpPr>
          <p:spPr>
            <a:xfrm>
              <a:off x="19004657" y="10366176"/>
              <a:ext cx="52705" cy="52704"/>
            </a:xfrm>
            <a:custGeom>
              <a:rect b="b" l="l" r="r" t="t"/>
              <a:pathLst>
                <a:path extrusionOk="0" h="52704" w="52705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7" name="Google Shape;567;g1dc59de9dcf_0_211"/>
            <p:cNvSpPr/>
            <p:nvPr/>
          </p:nvSpPr>
          <p:spPr>
            <a:xfrm>
              <a:off x="19004657" y="10104404"/>
              <a:ext cx="52705" cy="52704"/>
            </a:xfrm>
            <a:custGeom>
              <a:rect b="b" l="l" r="r" t="t"/>
              <a:pathLst>
                <a:path extrusionOk="0" h="52704" w="52705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8" name="Google Shape;568;g1dc59de9dcf_0_211"/>
            <p:cNvSpPr/>
            <p:nvPr/>
          </p:nvSpPr>
          <p:spPr>
            <a:xfrm>
              <a:off x="19004657" y="9842632"/>
              <a:ext cx="52705" cy="52704"/>
            </a:xfrm>
            <a:custGeom>
              <a:rect b="b" l="l" r="r" t="t"/>
              <a:pathLst>
                <a:path extrusionOk="0" h="52704" w="52705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9" name="Google Shape;569;g1dc59de9dcf_0_211"/>
            <p:cNvSpPr/>
            <p:nvPr/>
          </p:nvSpPr>
          <p:spPr>
            <a:xfrm>
              <a:off x="19266428" y="10366176"/>
              <a:ext cx="52705" cy="52704"/>
            </a:xfrm>
            <a:custGeom>
              <a:rect b="b" l="l" r="r" t="t"/>
              <a:pathLst>
                <a:path extrusionOk="0" h="52704" w="52705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0" name="Google Shape;570;g1dc59de9dcf_0_211"/>
            <p:cNvSpPr/>
            <p:nvPr/>
          </p:nvSpPr>
          <p:spPr>
            <a:xfrm>
              <a:off x="19266428" y="10104404"/>
              <a:ext cx="52705" cy="52704"/>
            </a:xfrm>
            <a:custGeom>
              <a:rect b="b" l="l" r="r" t="t"/>
              <a:pathLst>
                <a:path extrusionOk="0" h="52704" w="52705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1" name="Google Shape;571;g1dc59de9dcf_0_211"/>
            <p:cNvSpPr/>
            <p:nvPr/>
          </p:nvSpPr>
          <p:spPr>
            <a:xfrm>
              <a:off x="19266428" y="9842632"/>
              <a:ext cx="52705" cy="52704"/>
            </a:xfrm>
            <a:custGeom>
              <a:rect b="b" l="l" r="r" t="t"/>
              <a:pathLst>
                <a:path extrusionOk="0" h="52704" w="52705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2" name="Google Shape;572;g1dc59de9dcf_0_211"/>
            <p:cNvSpPr/>
            <p:nvPr/>
          </p:nvSpPr>
          <p:spPr>
            <a:xfrm>
              <a:off x="19528201" y="10366176"/>
              <a:ext cx="52705" cy="52704"/>
            </a:xfrm>
            <a:custGeom>
              <a:rect b="b" l="l" r="r" t="t"/>
              <a:pathLst>
                <a:path extrusionOk="0" h="52704" w="52705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3" name="Google Shape;573;g1dc59de9dcf_0_211"/>
            <p:cNvSpPr/>
            <p:nvPr/>
          </p:nvSpPr>
          <p:spPr>
            <a:xfrm>
              <a:off x="19528201" y="10104404"/>
              <a:ext cx="52705" cy="52704"/>
            </a:xfrm>
            <a:custGeom>
              <a:rect b="b" l="l" r="r" t="t"/>
              <a:pathLst>
                <a:path extrusionOk="0" h="52704" w="52705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4" name="Google Shape;574;g1dc59de9dcf_0_211"/>
            <p:cNvSpPr/>
            <p:nvPr/>
          </p:nvSpPr>
          <p:spPr>
            <a:xfrm>
              <a:off x="19528201" y="9842632"/>
              <a:ext cx="52705" cy="52704"/>
            </a:xfrm>
            <a:custGeom>
              <a:rect b="b" l="l" r="r" t="t"/>
              <a:pathLst>
                <a:path extrusionOk="0" h="52704" w="52705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Google Shape;575;g1dc59de9dcf_0_211"/>
            <p:cNvSpPr/>
            <p:nvPr/>
          </p:nvSpPr>
          <p:spPr>
            <a:xfrm>
              <a:off x="19789973" y="10366176"/>
              <a:ext cx="52705" cy="52704"/>
            </a:xfrm>
            <a:custGeom>
              <a:rect b="b" l="l" r="r" t="t"/>
              <a:pathLst>
                <a:path extrusionOk="0" h="52704" w="52705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Google Shape;576;g1dc59de9dcf_0_211"/>
            <p:cNvSpPr/>
            <p:nvPr/>
          </p:nvSpPr>
          <p:spPr>
            <a:xfrm>
              <a:off x="19789973" y="10104404"/>
              <a:ext cx="52705" cy="52704"/>
            </a:xfrm>
            <a:custGeom>
              <a:rect b="b" l="l" r="r" t="t"/>
              <a:pathLst>
                <a:path extrusionOk="0" h="52704" w="52705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" name="Google Shape;577;g1dc59de9dcf_0_211"/>
            <p:cNvSpPr/>
            <p:nvPr/>
          </p:nvSpPr>
          <p:spPr>
            <a:xfrm>
              <a:off x="19789973" y="9842632"/>
              <a:ext cx="52705" cy="52704"/>
            </a:xfrm>
            <a:custGeom>
              <a:rect b="b" l="l" r="r" t="t"/>
              <a:pathLst>
                <a:path extrusionOk="0" h="52704" w="52705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78" name="Google Shape;578;g1dc59de9dcf_0_211"/>
          <p:cNvSpPr txBox="1"/>
          <p:nvPr/>
        </p:nvSpPr>
        <p:spPr>
          <a:xfrm>
            <a:off x="1047100" y="2691643"/>
            <a:ext cx="17748600" cy="6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400">
                <a:solidFill>
                  <a:schemeClr val="lt1"/>
                </a:solidFill>
              </a:rPr>
              <a:t>Neste exemplo, a variável "idade" é definida como 18. A condição na estrutura condicional simples verifica se a idade é maior ou igual a 18. Se a condição for verdadeira, o código dentro das chaves será executado, o que neste caso é um console.log que exibe uma mensagem.</a:t>
            </a:r>
            <a:endParaRPr sz="34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4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400">
                <a:solidFill>
                  <a:schemeClr val="lt1"/>
                </a:solidFill>
              </a:rPr>
              <a:t>Você também pode usar a estrutura condicional simples com uma condição falsa. Nesse caso, o código dentro das chaves não será executado. Aqui está um exemplo:</a:t>
            </a:r>
            <a:endParaRPr sz="34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4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t/>
            </a:r>
            <a:endParaRPr b="0" i="0" sz="3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1dc59de9dcf_0_311"/>
          <p:cNvSpPr/>
          <p:nvPr/>
        </p:nvSpPr>
        <p:spPr>
          <a:xfrm>
            <a:off x="17957569" y="9004961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4" name="Google Shape;584;g1dc59de9dcf_0_311"/>
          <p:cNvSpPr/>
          <p:nvPr/>
        </p:nvSpPr>
        <p:spPr>
          <a:xfrm>
            <a:off x="18219340" y="9004961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5" name="Google Shape;585;g1dc59de9dcf_0_311"/>
          <p:cNvSpPr/>
          <p:nvPr/>
        </p:nvSpPr>
        <p:spPr>
          <a:xfrm>
            <a:off x="18481112" y="9004961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6" name="Google Shape;586;g1dc59de9dcf_0_311"/>
          <p:cNvSpPr/>
          <p:nvPr/>
        </p:nvSpPr>
        <p:spPr>
          <a:xfrm>
            <a:off x="18742885" y="9004961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7" name="Google Shape;587;g1dc59de9dcf_0_311"/>
          <p:cNvSpPr/>
          <p:nvPr/>
        </p:nvSpPr>
        <p:spPr>
          <a:xfrm>
            <a:off x="19004657" y="9004961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8" name="Google Shape;588;g1dc59de9dcf_0_311"/>
          <p:cNvSpPr/>
          <p:nvPr/>
        </p:nvSpPr>
        <p:spPr>
          <a:xfrm>
            <a:off x="19266428" y="9004961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9" name="Google Shape;589;g1dc59de9dcf_0_311"/>
          <p:cNvSpPr/>
          <p:nvPr/>
        </p:nvSpPr>
        <p:spPr>
          <a:xfrm>
            <a:off x="19528201" y="9004961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0" name="Google Shape;590;g1dc59de9dcf_0_311"/>
          <p:cNvSpPr/>
          <p:nvPr/>
        </p:nvSpPr>
        <p:spPr>
          <a:xfrm>
            <a:off x="19789973" y="9004961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1" name="Google Shape;591;g1dc59de9dcf_0_311"/>
          <p:cNvSpPr/>
          <p:nvPr/>
        </p:nvSpPr>
        <p:spPr>
          <a:xfrm>
            <a:off x="17957569" y="9266733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2" name="Google Shape;592;g1dc59de9dcf_0_311"/>
          <p:cNvSpPr/>
          <p:nvPr/>
        </p:nvSpPr>
        <p:spPr>
          <a:xfrm>
            <a:off x="18219340" y="9266733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3" name="Google Shape;593;g1dc59de9dcf_0_311"/>
          <p:cNvSpPr/>
          <p:nvPr/>
        </p:nvSpPr>
        <p:spPr>
          <a:xfrm>
            <a:off x="18481112" y="9266733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4" name="Google Shape;594;g1dc59de9dcf_0_311"/>
          <p:cNvSpPr/>
          <p:nvPr/>
        </p:nvSpPr>
        <p:spPr>
          <a:xfrm>
            <a:off x="18742885" y="9266733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5" name="Google Shape;595;g1dc59de9dcf_0_311"/>
          <p:cNvSpPr/>
          <p:nvPr/>
        </p:nvSpPr>
        <p:spPr>
          <a:xfrm>
            <a:off x="19004657" y="9266733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6" name="Google Shape;596;g1dc59de9dcf_0_311"/>
          <p:cNvSpPr/>
          <p:nvPr/>
        </p:nvSpPr>
        <p:spPr>
          <a:xfrm>
            <a:off x="19266428" y="9266733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7" name="Google Shape;597;g1dc59de9dcf_0_311"/>
          <p:cNvSpPr/>
          <p:nvPr/>
        </p:nvSpPr>
        <p:spPr>
          <a:xfrm>
            <a:off x="19528201" y="9266733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8" name="Google Shape;598;g1dc59de9dcf_0_311"/>
          <p:cNvSpPr/>
          <p:nvPr/>
        </p:nvSpPr>
        <p:spPr>
          <a:xfrm>
            <a:off x="19789973" y="9266733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9" name="Google Shape;599;g1dc59de9dcf_0_311"/>
          <p:cNvSpPr/>
          <p:nvPr/>
        </p:nvSpPr>
        <p:spPr>
          <a:xfrm>
            <a:off x="17957569" y="9528505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0" name="Google Shape;600;g1dc59de9dcf_0_311"/>
          <p:cNvSpPr/>
          <p:nvPr/>
        </p:nvSpPr>
        <p:spPr>
          <a:xfrm>
            <a:off x="18219340" y="9528505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1" name="Google Shape;601;g1dc59de9dcf_0_311"/>
          <p:cNvSpPr/>
          <p:nvPr/>
        </p:nvSpPr>
        <p:spPr>
          <a:xfrm>
            <a:off x="18481112" y="9528505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2" name="Google Shape;602;g1dc59de9dcf_0_311"/>
          <p:cNvSpPr/>
          <p:nvPr/>
        </p:nvSpPr>
        <p:spPr>
          <a:xfrm>
            <a:off x="18742885" y="9528505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3" name="Google Shape;603;g1dc59de9dcf_0_311"/>
          <p:cNvSpPr/>
          <p:nvPr/>
        </p:nvSpPr>
        <p:spPr>
          <a:xfrm>
            <a:off x="19004657" y="9528505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4" name="Google Shape;604;g1dc59de9dcf_0_311"/>
          <p:cNvSpPr/>
          <p:nvPr/>
        </p:nvSpPr>
        <p:spPr>
          <a:xfrm>
            <a:off x="19266428" y="9528505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5" name="Google Shape;605;g1dc59de9dcf_0_311"/>
          <p:cNvSpPr/>
          <p:nvPr/>
        </p:nvSpPr>
        <p:spPr>
          <a:xfrm>
            <a:off x="19528201" y="9528505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6" name="Google Shape;606;g1dc59de9dcf_0_311"/>
          <p:cNvSpPr/>
          <p:nvPr/>
        </p:nvSpPr>
        <p:spPr>
          <a:xfrm>
            <a:off x="19789973" y="9528505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7" name="Google Shape;607;g1dc59de9dcf_0_311"/>
          <p:cNvSpPr/>
          <p:nvPr/>
        </p:nvSpPr>
        <p:spPr>
          <a:xfrm>
            <a:off x="17957569" y="9790277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8" name="Google Shape;608;g1dc59de9dcf_0_311"/>
          <p:cNvSpPr/>
          <p:nvPr/>
        </p:nvSpPr>
        <p:spPr>
          <a:xfrm>
            <a:off x="18219340" y="9790277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9" name="Google Shape;609;g1dc59de9dcf_0_311"/>
          <p:cNvSpPr/>
          <p:nvPr/>
        </p:nvSpPr>
        <p:spPr>
          <a:xfrm>
            <a:off x="18481112" y="9790277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0" name="Google Shape;610;g1dc59de9dcf_0_311"/>
          <p:cNvSpPr/>
          <p:nvPr/>
        </p:nvSpPr>
        <p:spPr>
          <a:xfrm>
            <a:off x="18742885" y="9790277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1" name="Google Shape;611;g1dc59de9dcf_0_311"/>
          <p:cNvSpPr/>
          <p:nvPr/>
        </p:nvSpPr>
        <p:spPr>
          <a:xfrm>
            <a:off x="19004657" y="9790277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2" name="Google Shape;612;g1dc59de9dcf_0_311"/>
          <p:cNvSpPr/>
          <p:nvPr/>
        </p:nvSpPr>
        <p:spPr>
          <a:xfrm>
            <a:off x="19266428" y="9790277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3" name="Google Shape;613;g1dc59de9dcf_0_311"/>
          <p:cNvSpPr/>
          <p:nvPr/>
        </p:nvSpPr>
        <p:spPr>
          <a:xfrm>
            <a:off x="19528201" y="9790277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4" name="Google Shape;614;g1dc59de9dcf_0_311"/>
          <p:cNvSpPr/>
          <p:nvPr/>
        </p:nvSpPr>
        <p:spPr>
          <a:xfrm>
            <a:off x="19789973" y="9790277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5" name="Google Shape;615;g1dc59de9dcf_0_311"/>
          <p:cNvSpPr/>
          <p:nvPr/>
        </p:nvSpPr>
        <p:spPr>
          <a:xfrm>
            <a:off x="17957569" y="10052050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6" name="Google Shape;616;g1dc59de9dcf_0_311"/>
          <p:cNvSpPr/>
          <p:nvPr/>
        </p:nvSpPr>
        <p:spPr>
          <a:xfrm>
            <a:off x="18219340" y="10052050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7" name="Google Shape;617;g1dc59de9dcf_0_311"/>
          <p:cNvSpPr/>
          <p:nvPr/>
        </p:nvSpPr>
        <p:spPr>
          <a:xfrm>
            <a:off x="18481112" y="10052050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8" name="Google Shape;618;g1dc59de9dcf_0_311"/>
          <p:cNvSpPr/>
          <p:nvPr/>
        </p:nvSpPr>
        <p:spPr>
          <a:xfrm>
            <a:off x="18742885" y="10052050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9" name="Google Shape;619;g1dc59de9dcf_0_311"/>
          <p:cNvSpPr/>
          <p:nvPr/>
        </p:nvSpPr>
        <p:spPr>
          <a:xfrm>
            <a:off x="19004657" y="10052050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0" name="Google Shape;620;g1dc59de9dcf_0_311"/>
          <p:cNvSpPr/>
          <p:nvPr/>
        </p:nvSpPr>
        <p:spPr>
          <a:xfrm>
            <a:off x="19266428" y="10052050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1" name="Google Shape;621;g1dc59de9dcf_0_311"/>
          <p:cNvSpPr/>
          <p:nvPr/>
        </p:nvSpPr>
        <p:spPr>
          <a:xfrm>
            <a:off x="19528201" y="10052050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2" name="Google Shape;622;g1dc59de9dcf_0_311"/>
          <p:cNvSpPr/>
          <p:nvPr/>
        </p:nvSpPr>
        <p:spPr>
          <a:xfrm>
            <a:off x="19789973" y="10052050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3" name="Google Shape;623;g1dc59de9dcf_0_311"/>
          <p:cNvSpPr/>
          <p:nvPr/>
        </p:nvSpPr>
        <p:spPr>
          <a:xfrm>
            <a:off x="17957569" y="10313822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4" name="Google Shape;624;g1dc59de9dcf_0_311"/>
          <p:cNvSpPr/>
          <p:nvPr/>
        </p:nvSpPr>
        <p:spPr>
          <a:xfrm>
            <a:off x="18219340" y="10313822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5" name="Google Shape;625;g1dc59de9dcf_0_311"/>
          <p:cNvSpPr/>
          <p:nvPr/>
        </p:nvSpPr>
        <p:spPr>
          <a:xfrm>
            <a:off x="18481112" y="10313822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6" name="Google Shape;626;g1dc59de9dcf_0_311"/>
          <p:cNvSpPr/>
          <p:nvPr/>
        </p:nvSpPr>
        <p:spPr>
          <a:xfrm>
            <a:off x="18742885" y="10313822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7" name="Google Shape;627;g1dc59de9dcf_0_311"/>
          <p:cNvSpPr/>
          <p:nvPr/>
        </p:nvSpPr>
        <p:spPr>
          <a:xfrm>
            <a:off x="19004657" y="10313822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8" name="Google Shape;628;g1dc59de9dcf_0_311"/>
          <p:cNvSpPr/>
          <p:nvPr/>
        </p:nvSpPr>
        <p:spPr>
          <a:xfrm>
            <a:off x="19266428" y="10313822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9" name="Google Shape;629;g1dc59de9dcf_0_311"/>
          <p:cNvSpPr/>
          <p:nvPr/>
        </p:nvSpPr>
        <p:spPr>
          <a:xfrm>
            <a:off x="19528201" y="10313822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0" name="Google Shape;630;g1dc59de9dcf_0_311"/>
          <p:cNvSpPr/>
          <p:nvPr/>
        </p:nvSpPr>
        <p:spPr>
          <a:xfrm>
            <a:off x="19789973" y="10313822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1" name="Google Shape;631;g1dc59de9dcf_0_311"/>
          <p:cNvSpPr/>
          <p:nvPr/>
        </p:nvSpPr>
        <p:spPr>
          <a:xfrm>
            <a:off x="17957569" y="10575594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2" name="Google Shape;632;g1dc59de9dcf_0_311"/>
          <p:cNvSpPr/>
          <p:nvPr/>
        </p:nvSpPr>
        <p:spPr>
          <a:xfrm>
            <a:off x="18219340" y="10575594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3" name="Google Shape;633;g1dc59de9dcf_0_311"/>
          <p:cNvSpPr/>
          <p:nvPr/>
        </p:nvSpPr>
        <p:spPr>
          <a:xfrm>
            <a:off x="18481112" y="10575594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4" name="Google Shape;634;g1dc59de9dcf_0_311"/>
          <p:cNvSpPr/>
          <p:nvPr/>
        </p:nvSpPr>
        <p:spPr>
          <a:xfrm>
            <a:off x="18742885" y="10575594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5" name="Google Shape;635;g1dc59de9dcf_0_311"/>
          <p:cNvSpPr/>
          <p:nvPr/>
        </p:nvSpPr>
        <p:spPr>
          <a:xfrm>
            <a:off x="19004657" y="10575594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6" name="Google Shape;636;g1dc59de9dcf_0_311"/>
          <p:cNvSpPr/>
          <p:nvPr/>
        </p:nvSpPr>
        <p:spPr>
          <a:xfrm>
            <a:off x="19266428" y="10575594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7" name="Google Shape;637;g1dc59de9dcf_0_311"/>
          <p:cNvSpPr/>
          <p:nvPr/>
        </p:nvSpPr>
        <p:spPr>
          <a:xfrm>
            <a:off x="19528201" y="10575594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8" name="Google Shape;638;g1dc59de9dcf_0_311"/>
          <p:cNvSpPr/>
          <p:nvPr/>
        </p:nvSpPr>
        <p:spPr>
          <a:xfrm>
            <a:off x="19789973" y="10575594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9" name="Google Shape;639;g1dc59de9dcf_0_311"/>
          <p:cNvSpPr/>
          <p:nvPr/>
        </p:nvSpPr>
        <p:spPr>
          <a:xfrm>
            <a:off x="17957569" y="10837366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0" name="Google Shape;640;g1dc59de9dcf_0_311"/>
          <p:cNvSpPr/>
          <p:nvPr/>
        </p:nvSpPr>
        <p:spPr>
          <a:xfrm>
            <a:off x="18219340" y="10837366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1" name="Google Shape;641;g1dc59de9dcf_0_311"/>
          <p:cNvSpPr/>
          <p:nvPr/>
        </p:nvSpPr>
        <p:spPr>
          <a:xfrm>
            <a:off x="18481112" y="10837366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2" name="Google Shape;642;g1dc59de9dcf_0_311"/>
          <p:cNvSpPr/>
          <p:nvPr/>
        </p:nvSpPr>
        <p:spPr>
          <a:xfrm>
            <a:off x="18742885" y="10837366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3" name="Google Shape;643;g1dc59de9dcf_0_311"/>
          <p:cNvSpPr/>
          <p:nvPr/>
        </p:nvSpPr>
        <p:spPr>
          <a:xfrm>
            <a:off x="19004657" y="10837366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4" name="Google Shape;644;g1dc59de9dcf_0_311"/>
          <p:cNvSpPr/>
          <p:nvPr/>
        </p:nvSpPr>
        <p:spPr>
          <a:xfrm>
            <a:off x="19266428" y="10837366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5" name="Google Shape;645;g1dc59de9dcf_0_311"/>
          <p:cNvSpPr/>
          <p:nvPr/>
        </p:nvSpPr>
        <p:spPr>
          <a:xfrm>
            <a:off x="19528201" y="10837366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6" name="Google Shape;646;g1dc59de9dcf_0_311"/>
          <p:cNvSpPr/>
          <p:nvPr/>
        </p:nvSpPr>
        <p:spPr>
          <a:xfrm>
            <a:off x="19789973" y="10837366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7" name="Google Shape;647;g1dc59de9dcf_0_311"/>
          <p:cNvSpPr/>
          <p:nvPr/>
        </p:nvSpPr>
        <p:spPr>
          <a:xfrm>
            <a:off x="1047088" y="1047088"/>
            <a:ext cx="0" cy="1466214"/>
          </a:xfrm>
          <a:custGeom>
            <a:rect b="b" l="l" r="r" t="t"/>
            <a:pathLst>
              <a:path extrusionOk="0" h="1466214" w="120000">
                <a:moveTo>
                  <a:pt x="0" y="0"/>
                </a:moveTo>
                <a:lnTo>
                  <a:pt x="0" y="1465923"/>
                </a:lnTo>
              </a:path>
            </a:pathLst>
          </a:custGeom>
          <a:noFill/>
          <a:ln cap="flat" cmpd="sng" w="104700">
            <a:solidFill>
              <a:srgbClr val="C1272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8" name="Google Shape;648;g1dc59de9dcf_0_311"/>
          <p:cNvSpPr/>
          <p:nvPr/>
        </p:nvSpPr>
        <p:spPr>
          <a:xfrm>
            <a:off x="0" y="11151492"/>
            <a:ext cx="20104100" cy="157479"/>
          </a:xfrm>
          <a:custGeom>
            <a:rect b="b" l="l" r="r" t="t"/>
            <a:pathLst>
              <a:path extrusionOk="0" h="157479" w="20104100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49" name="Google Shape;649;g1dc59de9dcf_0_311"/>
          <p:cNvGrpSpPr/>
          <p:nvPr/>
        </p:nvGrpSpPr>
        <p:grpSpPr>
          <a:xfrm>
            <a:off x="15364003" y="1047088"/>
            <a:ext cx="3693222" cy="942975"/>
            <a:chOff x="15364003" y="1047088"/>
            <a:chExt cx="3693222" cy="942975"/>
          </a:xfrm>
        </p:grpSpPr>
        <p:sp>
          <p:nvSpPr>
            <p:cNvPr id="650" name="Google Shape;650;g1dc59de9dcf_0_311"/>
            <p:cNvSpPr/>
            <p:nvPr/>
          </p:nvSpPr>
          <p:spPr>
            <a:xfrm>
              <a:off x="15364066" y="1047088"/>
              <a:ext cx="3693159" cy="942975"/>
            </a:xfrm>
            <a:custGeom>
              <a:rect b="b" l="l" r="r" t="t"/>
              <a:pathLst>
                <a:path extrusionOk="0" h="942975" w="3693159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1" name="Google Shape;651;g1dc59de9dcf_0_311"/>
            <p:cNvSpPr/>
            <p:nvPr/>
          </p:nvSpPr>
          <p:spPr>
            <a:xfrm>
              <a:off x="15364003" y="1167618"/>
              <a:ext cx="3693159" cy="700405"/>
            </a:xfrm>
            <a:custGeom>
              <a:rect b="b" l="l" r="r" t="t"/>
              <a:pathLst>
                <a:path extrusionOk="0" h="700405" w="3693159">
                  <a:moveTo>
                    <a:pt x="198348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48" y="685812"/>
                  </a:lnTo>
                  <a:lnTo>
                    <a:pt x="198348" y="660984"/>
                  </a:lnTo>
                  <a:close/>
                </a:path>
                <a:path extrusionOk="0" h="700405" w="3693159">
                  <a:moveTo>
                    <a:pt x="198348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48" y="527050"/>
                  </a:lnTo>
                  <a:lnTo>
                    <a:pt x="198348" y="502246"/>
                  </a:lnTo>
                  <a:close/>
                </a:path>
                <a:path extrusionOk="0" h="700405" w="3693159">
                  <a:moveTo>
                    <a:pt x="198348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48" y="362356"/>
                  </a:lnTo>
                  <a:lnTo>
                    <a:pt x="198348" y="337540"/>
                  </a:lnTo>
                  <a:close/>
                </a:path>
                <a:path extrusionOk="0" h="700405" w="3693159">
                  <a:moveTo>
                    <a:pt x="198348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48" y="199898"/>
                  </a:lnTo>
                  <a:lnTo>
                    <a:pt x="198348" y="175044"/>
                  </a:lnTo>
                  <a:close/>
                </a:path>
                <a:path extrusionOk="0" h="700405" w="3693159">
                  <a:moveTo>
                    <a:pt x="198348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48" y="41592"/>
                  </a:lnTo>
                  <a:lnTo>
                    <a:pt x="198348" y="16789"/>
                  </a:lnTo>
                  <a:close/>
                </a:path>
                <a:path extrusionOk="0" h="700405" w="3693159">
                  <a:moveTo>
                    <a:pt x="908519" y="161366"/>
                  </a:moveTo>
                  <a:lnTo>
                    <a:pt x="906360" y="130289"/>
                  </a:lnTo>
                  <a:lnTo>
                    <a:pt x="905611" y="119291"/>
                  </a:lnTo>
                  <a:lnTo>
                    <a:pt x="892365" y="84505"/>
                  </a:lnTo>
                  <a:lnTo>
                    <a:pt x="840524" y="34785"/>
                  </a:lnTo>
                  <a:lnTo>
                    <a:pt x="804722" y="18783"/>
                  </a:lnTo>
                  <a:lnTo>
                    <a:pt x="764197" y="8001"/>
                  </a:lnTo>
                  <a:lnTo>
                    <a:pt x="720369" y="1905"/>
                  </a:lnTo>
                  <a:lnTo>
                    <a:pt x="674636" y="0"/>
                  </a:lnTo>
                  <a:lnTo>
                    <a:pt x="627634" y="1714"/>
                  </a:lnTo>
                  <a:lnTo>
                    <a:pt x="580974" y="7264"/>
                  </a:lnTo>
                  <a:lnTo>
                    <a:pt x="535597" y="17233"/>
                  </a:lnTo>
                  <a:lnTo>
                    <a:pt x="492467" y="32207"/>
                  </a:lnTo>
                  <a:lnTo>
                    <a:pt x="452539" y="52793"/>
                  </a:lnTo>
                  <a:lnTo>
                    <a:pt x="416775" y="79552"/>
                  </a:lnTo>
                  <a:lnTo>
                    <a:pt x="386105" y="113106"/>
                  </a:lnTo>
                  <a:lnTo>
                    <a:pt x="361505" y="154012"/>
                  </a:lnTo>
                  <a:lnTo>
                    <a:pt x="343928" y="202895"/>
                  </a:lnTo>
                  <a:lnTo>
                    <a:pt x="339178" y="254914"/>
                  </a:lnTo>
                  <a:lnTo>
                    <a:pt x="348348" y="300837"/>
                  </a:lnTo>
                  <a:lnTo>
                    <a:pt x="371932" y="338734"/>
                  </a:lnTo>
                  <a:lnTo>
                    <a:pt x="410464" y="366699"/>
                  </a:lnTo>
                  <a:lnTo>
                    <a:pt x="460248" y="387223"/>
                  </a:lnTo>
                  <a:lnTo>
                    <a:pt x="508927" y="402183"/>
                  </a:lnTo>
                  <a:lnTo>
                    <a:pt x="594918" y="424510"/>
                  </a:lnTo>
                  <a:lnTo>
                    <a:pt x="628230" y="436435"/>
                  </a:lnTo>
                  <a:lnTo>
                    <a:pt x="652437" y="451891"/>
                  </a:lnTo>
                  <a:lnTo>
                    <a:pt x="665518" y="473189"/>
                  </a:lnTo>
                  <a:lnTo>
                    <a:pt x="665480" y="502577"/>
                  </a:lnTo>
                  <a:lnTo>
                    <a:pt x="650036" y="531888"/>
                  </a:lnTo>
                  <a:lnTo>
                    <a:pt x="622058" y="552818"/>
                  </a:lnTo>
                  <a:lnTo>
                    <a:pt x="587781" y="565378"/>
                  </a:lnTo>
                  <a:lnTo>
                    <a:pt x="553491" y="569556"/>
                  </a:lnTo>
                  <a:lnTo>
                    <a:pt x="508863" y="563194"/>
                  </a:lnTo>
                  <a:lnTo>
                    <a:pt x="477088" y="544436"/>
                  </a:lnTo>
                  <a:lnTo>
                    <a:pt x="460565" y="513829"/>
                  </a:lnTo>
                  <a:lnTo>
                    <a:pt x="461657" y="471868"/>
                  </a:lnTo>
                  <a:lnTo>
                    <a:pt x="275513" y="471868"/>
                  </a:lnTo>
                  <a:lnTo>
                    <a:pt x="269417" y="527735"/>
                  </a:lnTo>
                  <a:lnTo>
                    <a:pt x="274345" y="574230"/>
                  </a:lnTo>
                  <a:lnTo>
                    <a:pt x="289204" y="612089"/>
                  </a:lnTo>
                  <a:lnTo>
                    <a:pt x="312864" y="642086"/>
                  </a:lnTo>
                  <a:lnTo>
                    <a:pt x="344195" y="664946"/>
                  </a:lnTo>
                  <a:lnTo>
                    <a:pt x="382104" y="681418"/>
                  </a:lnTo>
                  <a:lnTo>
                    <a:pt x="425462" y="692264"/>
                  </a:lnTo>
                  <a:lnTo>
                    <a:pt x="473138" y="698233"/>
                  </a:lnTo>
                  <a:lnTo>
                    <a:pt x="524040" y="700049"/>
                  </a:lnTo>
                  <a:lnTo>
                    <a:pt x="575614" y="697547"/>
                  </a:lnTo>
                  <a:lnTo>
                    <a:pt x="626071" y="690016"/>
                  </a:lnTo>
                  <a:lnTo>
                    <a:pt x="674395" y="677392"/>
                  </a:lnTo>
                  <a:lnTo>
                    <a:pt x="719594" y="659612"/>
                  </a:lnTo>
                  <a:lnTo>
                    <a:pt x="760653" y="636625"/>
                  </a:lnTo>
                  <a:lnTo>
                    <a:pt x="796569" y="608368"/>
                  </a:lnTo>
                  <a:lnTo>
                    <a:pt x="826338" y="574776"/>
                  </a:lnTo>
                  <a:lnTo>
                    <a:pt x="829360" y="569556"/>
                  </a:lnTo>
                  <a:lnTo>
                    <a:pt x="848944" y="535813"/>
                  </a:lnTo>
                  <a:lnTo>
                    <a:pt x="863396" y="491388"/>
                  </a:lnTo>
                  <a:lnTo>
                    <a:pt x="869175" y="436956"/>
                  </a:lnTo>
                  <a:lnTo>
                    <a:pt x="862241" y="393573"/>
                  </a:lnTo>
                  <a:lnTo>
                    <a:pt x="844702" y="359727"/>
                  </a:lnTo>
                  <a:lnTo>
                    <a:pt x="786168" y="314388"/>
                  </a:lnTo>
                  <a:lnTo>
                    <a:pt x="749376" y="299808"/>
                  </a:lnTo>
                  <a:lnTo>
                    <a:pt x="710349" y="288569"/>
                  </a:lnTo>
                  <a:lnTo>
                    <a:pt x="633984" y="269887"/>
                  </a:lnTo>
                  <a:lnTo>
                    <a:pt x="598474" y="259105"/>
                  </a:lnTo>
                  <a:lnTo>
                    <a:pt x="566496" y="244411"/>
                  </a:lnTo>
                  <a:lnTo>
                    <a:pt x="545185" y="222910"/>
                  </a:lnTo>
                  <a:lnTo>
                    <a:pt x="541693" y="191706"/>
                  </a:lnTo>
                  <a:lnTo>
                    <a:pt x="553224" y="167970"/>
                  </a:lnTo>
                  <a:lnTo>
                    <a:pt x="574852" y="148424"/>
                  </a:lnTo>
                  <a:lnTo>
                    <a:pt x="603161" y="135166"/>
                  </a:lnTo>
                  <a:lnTo>
                    <a:pt x="634758" y="130289"/>
                  </a:lnTo>
                  <a:lnTo>
                    <a:pt x="656818" y="131673"/>
                  </a:lnTo>
                  <a:lnTo>
                    <a:pt x="701903" y="151714"/>
                  </a:lnTo>
                  <a:lnTo>
                    <a:pt x="716381" y="192925"/>
                  </a:lnTo>
                  <a:lnTo>
                    <a:pt x="713574" y="211251"/>
                  </a:lnTo>
                  <a:lnTo>
                    <a:pt x="899693" y="211251"/>
                  </a:lnTo>
                  <a:lnTo>
                    <a:pt x="908519" y="161366"/>
                  </a:lnTo>
                  <a:close/>
                </a:path>
                <a:path extrusionOk="0" h="700405" w="3693159">
                  <a:moveTo>
                    <a:pt x="1580972" y="13944"/>
                  </a:moveTo>
                  <a:lnTo>
                    <a:pt x="1069098" y="13944"/>
                  </a:lnTo>
                  <a:lnTo>
                    <a:pt x="926249" y="685927"/>
                  </a:lnTo>
                  <a:lnTo>
                    <a:pt x="1438135" y="685927"/>
                  </a:lnTo>
                  <a:lnTo>
                    <a:pt x="1465884" y="555599"/>
                  </a:lnTo>
                  <a:lnTo>
                    <a:pt x="1140129" y="555599"/>
                  </a:lnTo>
                  <a:lnTo>
                    <a:pt x="1170381" y="413207"/>
                  </a:lnTo>
                  <a:lnTo>
                    <a:pt x="1470063" y="413207"/>
                  </a:lnTo>
                  <a:lnTo>
                    <a:pt x="1497672" y="282956"/>
                  </a:lnTo>
                  <a:lnTo>
                    <a:pt x="1197978" y="282956"/>
                  </a:lnTo>
                  <a:lnTo>
                    <a:pt x="1227455" y="144233"/>
                  </a:lnTo>
                  <a:lnTo>
                    <a:pt x="1553210" y="144233"/>
                  </a:lnTo>
                  <a:lnTo>
                    <a:pt x="1580972" y="13944"/>
                  </a:lnTo>
                  <a:close/>
                </a:path>
                <a:path extrusionOk="0" h="700405" w="3693159">
                  <a:moveTo>
                    <a:pt x="2341346" y="13944"/>
                  </a:moveTo>
                  <a:lnTo>
                    <a:pt x="2173833" y="13944"/>
                  </a:lnTo>
                  <a:lnTo>
                    <a:pt x="2067725" y="512775"/>
                  </a:lnTo>
                  <a:lnTo>
                    <a:pt x="2065553" y="514680"/>
                  </a:lnTo>
                  <a:lnTo>
                    <a:pt x="1984070" y="171272"/>
                  </a:lnTo>
                  <a:lnTo>
                    <a:pt x="1946732" y="13944"/>
                  </a:lnTo>
                  <a:lnTo>
                    <a:pt x="1686140" y="13944"/>
                  </a:lnTo>
                  <a:lnTo>
                    <a:pt x="1543278" y="685927"/>
                  </a:lnTo>
                  <a:lnTo>
                    <a:pt x="1710817" y="685927"/>
                  </a:lnTo>
                  <a:lnTo>
                    <a:pt x="1820189" y="171272"/>
                  </a:lnTo>
                  <a:lnTo>
                    <a:pt x="1822030" y="171272"/>
                  </a:lnTo>
                  <a:lnTo>
                    <a:pt x="1940687" y="685927"/>
                  </a:lnTo>
                  <a:lnTo>
                    <a:pt x="2198497" y="685927"/>
                  </a:lnTo>
                  <a:lnTo>
                    <a:pt x="2234895" y="514680"/>
                  </a:lnTo>
                  <a:lnTo>
                    <a:pt x="2341346" y="13944"/>
                  </a:lnTo>
                  <a:close/>
                </a:path>
                <a:path extrusionOk="0" h="700405" w="3693159">
                  <a:moveTo>
                    <a:pt x="3024949" y="685927"/>
                  </a:moveTo>
                  <a:lnTo>
                    <a:pt x="3001048" y="554685"/>
                  </a:lnTo>
                  <a:lnTo>
                    <a:pt x="2977324" y="424395"/>
                  </a:lnTo>
                  <a:lnTo>
                    <a:pt x="2926461" y="145148"/>
                  </a:lnTo>
                  <a:lnTo>
                    <a:pt x="2902572" y="13944"/>
                  </a:lnTo>
                  <a:lnTo>
                    <a:pt x="2779877" y="13944"/>
                  </a:lnTo>
                  <a:lnTo>
                    <a:pt x="2779877" y="424395"/>
                  </a:lnTo>
                  <a:lnTo>
                    <a:pt x="2600248" y="424395"/>
                  </a:lnTo>
                  <a:lnTo>
                    <a:pt x="2750858" y="145148"/>
                  </a:lnTo>
                  <a:lnTo>
                    <a:pt x="2753639" y="145148"/>
                  </a:lnTo>
                  <a:lnTo>
                    <a:pt x="2779877" y="424395"/>
                  </a:lnTo>
                  <a:lnTo>
                    <a:pt x="2779877" y="13944"/>
                  </a:lnTo>
                  <a:lnTo>
                    <a:pt x="2675471" y="13944"/>
                  </a:lnTo>
                  <a:lnTo>
                    <a:pt x="2267343" y="685927"/>
                  </a:lnTo>
                  <a:lnTo>
                    <a:pt x="2453513" y="685927"/>
                  </a:lnTo>
                  <a:lnTo>
                    <a:pt x="2525153" y="554685"/>
                  </a:lnTo>
                  <a:lnTo>
                    <a:pt x="2797873" y="554685"/>
                  </a:lnTo>
                  <a:lnTo>
                    <a:pt x="2814612" y="685927"/>
                  </a:lnTo>
                  <a:lnTo>
                    <a:pt x="3024949" y="685927"/>
                  </a:lnTo>
                  <a:close/>
                </a:path>
                <a:path extrusionOk="0" h="700405" w="3693159">
                  <a:moveTo>
                    <a:pt x="3424669" y="13944"/>
                  </a:moveTo>
                  <a:lnTo>
                    <a:pt x="3238538" y="13944"/>
                  </a:lnTo>
                  <a:lnTo>
                    <a:pt x="3095663" y="685927"/>
                  </a:lnTo>
                  <a:lnTo>
                    <a:pt x="3281819" y="685927"/>
                  </a:lnTo>
                  <a:lnTo>
                    <a:pt x="3424669" y="13944"/>
                  </a:lnTo>
                  <a:close/>
                </a:path>
                <a:path extrusionOk="0" h="700405" w="3693159">
                  <a:moveTo>
                    <a:pt x="3692918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18" y="685812"/>
                  </a:lnTo>
                  <a:lnTo>
                    <a:pt x="3692918" y="660984"/>
                  </a:lnTo>
                  <a:close/>
                </a:path>
                <a:path extrusionOk="0" h="700405" w="3693159">
                  <a:moveTo>
                    <a:pt x="3692918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18" y="527050"/>
                  </a:lnTo>
                  <a:lnTo>
                    <a:pt x="3692918" y="502246"/>
                  </a:lnTo>
                  <a:close/>
                </a:path>
                <a:path extrusionOk="0" h="700405" w="3693159">
                  <a:moveTo>
                    <a:pt x="3692918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18" y="362356"/>
                  </a:lnTo>
                  <a:lnTo>
                    <a:pt x="3692918" y="337540"/>
                  </a:lnTo>
                  <a:close/>
                </a:path>
                <a:path extrusionOk="0" h="700405" w="3693159">
                  <a:moveTo>
                    <a:pt x="3692918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18" y="199898"/>
                  </a:lnTo>
                  <a:lnTo>
                    <a:pt x="3692918" y="175044"/>
                  </a:lnTo>
                  <a:close/>
                </a:path>
                <a:path extrusionOk="0" h="700405" w="3693159">
                  <a:moveTo>
                    <a:pt x="3692918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18" y="41592"/>
                  </a:lnTo>
                  <a:lnTo>
                    <a:pt x="3692918" y="167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52" name="Google Shape;652;g1dc59de9dcf_0_311"/>
          <p:cNvGrpSpPr/>
          <p:nvPr/>
        </p:nvGrpSpPr>
        <p:grpSpPr>
          <a:xfrm>
            <a:off x="17957569" y="9842632"/>
            <a:ext cx="1885109" cy="576248"/>
            <a:chOff x="17957569" y="9842632"/>
            <a:chExt cx="1885109" cy="576248"/>
          </a:xfrm>
        </p:grpSpPr>
        <p:sp>
          <p:nvSpPr>
            <p:cNvPr id="653" name="Google Shape;653;g1dc59de9dcf_0_311"/>
            <p:cNvSpPr/>
            <p:nvPr/>
          </p:nvSpPr>
          <p:spPr>
            <a:xfrm>
              <a:off x="17957569" y="10366176"/>
              <a:ext cx="52705" cy="52704"/>
            </a:xfrm>
            <a:custGeom>
              <a:rect b="b" l="l" r="r" t="t"/>
              <a:pathLst>
                <a:path extrusionOk="0" h="52704" w="52705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4" name="Google Shape;654;g1dc59de9dcf_0_311"/>
            <p:cNvSpPr/>
            <p:nvPr/>
          </p:nvSpPr>
          <p:spPr>
            <a:xfrm>
              <a:off x="17957569" y="10104404"/>
              <a:ext cx="52705" cy="52704"/>
            </a:xfrm>
            <a:custGeom>
              <a:rect b="b" l="l" r="r" t="t"/>
              <a:pathLst>
                <a:path extrusionOk="0" h="52704" w="52705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5" name="Google Shape;655;g1dc59de9dcf_0_311"/>
            <p:cNvSpPr/>
            <p:nvPr/>
          </p:nvSpPr>
          <p:spPr>
            <a:xfrm>
              <a:off x="17957569" y="9842632"/>
              <a:ext cx="52705" cy="52704"/>
            </a:xfrm>
            <a:custGeom>
              <a:rect b="b" l="l" r="r" t="t"/>
              <a:pathLst>
                <a:path extrusionOk="0" h="52704" w="52705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6" name="Google Shape;656;g1dc59de9dcf_0_311"/>
            <p:cNvSpPr/>
            <p:nvPr/>
          </p:nvSpPr>
          <p:spPr>
            <a:xfrm>
              <a:off x="18219340" y="10366176"/>
              <a:ext cx="52705" cy="52704"/>
            </a:xfrm>
            <a:custGeom>
              <a:rect b="b" l="l" r="r" t="t"/>
              <a:pathLst>
                <a:path extrusionOk="0" h="52704" w="52705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7" name="Google Shape;657;g1dc59de9dcf_0_311"/>
            <p:cNvSpPr/>
            <p:nvPr/>
          </p:nvSpPr>
          <p:spPr>
            <a:xfrm>
              <a:off x="18219340" y="10104404"/>
              <a:ext cx="52705" cy="52704"/>
            </a:xfrm>
            <a:custGeom>
              <a:rect b="b" l="l" r="r" t="t"/>
              <a:pathLst>
                <a:path extrusionOk="0" h="52704" w="52705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8" name="Google Shape;658;g1dc59de9dcf_0_311"/>
            <p:cNvSpPr/>
            <p:nvPr/>
          </p:nvSpPr>
          <p:spPr>
            <a:xfrm>
              <a:off x="18219340" y="9842632"/>
              <a:ext cx="52705" cy="52704"/>
            </a:xfrm>
            <a:custGeom>
              <a:rect b="b" l="l" r="r" t="t"/>
              <a:pathLst>
                <a:path extrusionOk="0" h="52704" w="52705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9" name="Google Shape;659;g1dc59de9dcf_0_311"/>
            <p:cNvSpPr/>
            <p:nvPr/>
          </p:nvSpPr>
          <p:spPr>
            <a:xfrm>
              <a:off x="18481112" y="10366176"/>
              <a:ext cx="52705" cy="52704"/>
            </a:xfrm>
            <a:custGeom>
              <a:rect b="b" l="l" r="r" t="t"/>
              <a:pathLst>
                <a:path extrusionOk="0" h="52704" w="52705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0" name="Google Shape;660;g1dc59de9dcf_0_311"/>
            <p:cNvSpPr/>
            <p:nvPr/>
          </p:nvSpPr>
          <p:spPr>
            <a:xfrm>
              <a:off x="18481112" y="10104404"/>
              <a:ext cx="52705" cy="52704"/>
            </a:xfrm>
            <a:custGeom>
              <a:rect b="b" l="l" r="r" t="t"/>
              <a:pathLst>
                <a:path extrusionOk="0" h="52704" w="52705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1" name="Google Shape;661;g1dc59de9dcf_0_311"/>
            <p:cNvSpPr/>
            <p:nvPr/>
          </p:nvSpPr>
          <p:spPr>
            <a:xfrm>
              <a:off x="18481112" y="9842632"/>
              <a:ext cx="52705" cy="52704"/>
            </a:xfrm>
            <a:custGeom>
              <a:rect b="b" l="l" r="r" t="t"/>
              <a:pathLst>
                <a:path extrusionOk="0" h="52704" w="52705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2" name="Google Shape;662;g1dc59de9dcf_0_311"/>
            <p:cNvSpPr/>
            <p:nvPr/>
          </p:nvSpPr>
          <p:spPr>
            <a:xfrm>
              <a:off x="18742885" y="10366176"/>
              <a:ext cx="52705" cy="52704"/>
            </a:xfrm>
            <a:custGeom>
              <a:rect b="b" l="l" r="r" t="t"/>
              <a:pathLst>
                <a:path extrusionOk="0" h="52704" w="52705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3" name="Google Shape;663;g1dc59de9dcf_0_311"/>
            <p:cNvSpPr/>
            <p:nvPr/>
          </p:nvSpPr>
          <p:spPr>
            <a:xfrm>
              <a:off x="18742885" y="10104404"/>
              <a:ext cx="52705" cy="52704"/>
            </a:xfrm>
            <a:custGeom>
              <a:rect b="b" l="l" r="r" t="t"/>
              <a:pathLst>
                <a:path extrusionOk="0" h="52704" w="52705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4" name="Google Shape;664;g1dc59de9dcf_0_311"/>
            <p:cNvSpPr/>
            <p:nvPr/>
          </p:nvSpPr>
          <p:spPr>
            <a:xfrm>
              <a:off x="18742885" y="9842632"/>
              <a:ext cx="52705" cy="52704"/>
            </a:xfrm>
            <a:custGeom>
              <a:rect b="b" l="l" r="r" t="t"/>
              <a:pathLst>
                <a:path extrusionOk="0" h="52704" w="52705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5" name="Google Shape;665;g1dc59de9dcf_0_311"/>
            <p:cNvSpPr/>
            <p:nvPr/>
          </p:nvSpPr>
          <p:spPr>
            <a:xfrm>
              <a:off x="19004657" y="10366176"/>
              <a:ext cx="52705" cy="52704"/>
            </a:xfrm>
            <a:custGeom>
              <a:rect b="b" l="l" r="r" t="t"/>
              <a:pathLst>
                <a:path extrusionOk="0" h="52704" w="52705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6" name="Google Shape;666;g1dc59de9dcf_0_311"/>
            <p:cNvSpPr/>
            <p:nvPr/>
          </p:nvSpPr>
          <p:spPr>
            <a:xfrm>
              <a:off x="19004657" y="10104404"/>
              <a:ext cx="52705" cy="52704"/>
            </a:xfrm>
            <a:custGeom>
              <a:rect b="b" l="l" r="r" t="t"/>
              <a:pathLst>
                <a:path extrusionOk="0" h="52704" w="52705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7" name="Google Shape;667;g1dc59de9dcf_0_311"/>
            <p:cNvSpPr/>
            <p:nvPr/>
          </p:nvSpPr>
          <p:spPr>
            <a:xfrm>
              <a:off x="19004657" y="9842632"/>
              <a:ext cx="52705" cy="52704"/>
            </a:xfrm>
            <a:custGeom>
              <a:rect b="b" l="l" r="r" t="t"/>
              <a:pathLst>
                <a:path extrusionOk="0" h="52704" w="52705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8" name="Google Shape;668;g1dc59de9dcf_0_311"/>
            <p:cNvSpPr/>
            <p:nvPr/>
          </p:nvSpPr>
          <p:spPr>
            <a:xfrm>
              <a:off x="19266428" y="10366176"/>
              <a:ext cx="52705" cy="52704"/>
            </a:xfrm>
            <a:custGeom>
              <a:rect b="b" l="l" r="r" t="t"/>
              <a:pathLst>
                <a:path extrusionOk="0" h="52704" w="52705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9" name="Google Shape;669;g1dc59de9dcf_0_311"/>
            <p:cNvSpPr/>
            <p:nvPr/>
          </p:nvSpPr>
          <p:spPr>
            <a:xfrm>
              <a:off x="19266428" y="10104404"/>
              <a:ext cx="52705" cy="52704"/>
            </a:xfrm>
            <a:custGeom>
              <a:rect b="b" l="l" r="r" t="t"/>
              <a:pathLst>
                <a:path extrusionOk="0" h="52704" w="52705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0" name="Google Shape;670;g1dc59de9dcf_0_311"/>
            <p:cNvSpPr/>
            <p:nvPr/>
          </p:nvSpPr>
          <p:spPr>
            <a:xfrm>
              <a:off x="19266428" y="9842632"/>
              <a:ext cx="52705" cy="52704"/>
            </a:xfrm>
            <a:custGeom>
              <a:rect b="b" l="l" r="r" t="t"/>
              <a:pathLst>
                <a:path extrusionOk="0" h="52704" w="52705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1" name="Google Shape;671;g1dc59de9dcf_0_311"/>
            <p:cNvSpPr/>
            <p:nvPr/>
          </p:nvSpPr>
          <p:spPr>
            <a:xfrm>
              <a:off x="19528201" y="10366176"/>
              <a:ext cx="52705" cy="52704"/>
            </a:xfrm>
            <a:custGeom>
              <a:rect b="b" l="l" r="r" t="t"/>
              <a:pathLst>
                <a:path extrusionOk="0" h="52704" w="52705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2" name="Google Shape;672;g1dc59de9dcf_0_311"/>
            <p:cNvSpPr/>
            <p:nvPr/>
          </p:nvSpPr>
          <p:spPr>
            <a:xfrm>
              <a:off x="19528201" y="10104404"/>
              <a:ext cx="52705" cy="52704"/>
            </a:xfrm>
            <a:custGeom>
              <a:rect b="b" l="l" r="r" t="t"/>
              <a:pathLst>
                <a:path extrusionOk="0" h="52704" w="52705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3" name="Google Shape;673;g1dc59de9dcf_0_311"/>
            <p:cNvSpPr/>
            <p:nvPr/>
          </p:nvSpPr>
          <p:spPr>
            <a:xfrm>
              <a:off x="19528201" y="9842632"/>
              <a:ext cx="52705" cy="52704"/>
            </a:xfrm>
            <a:custGeom>
              <a:rect b="b" l="l" r="r" t="t"/>
              <a:pathLst>
                <a:path extrusionOk="0" h="52704" w="52705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4" name="Google Shape;674;g1dc59de9dcf_0_311"/>
            <p:cNvSpPr/>
            <p:nvPr/>
          </p:nvSpPr>
          <p:spPr>
            <a:xfrm>
              <a:off x="19789973" y="10366176"/>
              <a:ext cx="52705" cy="52704"/>
            </a:xfrm>
            <a:custGeom>
              <a:rect b="b" l="l" r="r" t="t"/>
              <a:pathLst>
                <a:path extrusionOk="0" h="52704" w="52705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5" name="Google Shape;675;g1dc59de9dcf_0_311"/>
            <p:cNvSpPr/>
            <p:nvPr/>
          </p:nvSpPr>
          <p:spPr>
            <a:xfrm>
              <a:off x="19789973" y="10104404"/>
              <a:ext cx="52705" cy="52704"/>
            </a:xfrm>
            <a:custGeom>
              <a:rect b="b" l="l" r="r" t="t"/>
              <a:pathLst>
                <a:path extrusionOk="0" h="52704" w="52705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6" name="Google Shape;676;g1dc59de9dcf_0_311"/>
            <p:cNvSpPr/>
            <p:nvPr/>
          </p:nvSpPr>
          <p:spPr>
            <a:xfrm>
              <a:off x="19789973" y="9842632"/>
              <a:ext cx="52705" cy="52704"/>
            </a:xfrm>
            <a:custGeom>
              <a:rect b="b" l="l" r="r" t="t"/>
              <a:pathLst>
                <a:path extrusionOk="0" h="52704" w="52705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77" name="Google Shape;677;g1dc59de9dcf_0_311"/>
          <p:cNvSpPr txBox="1"/>
          <p:nvPr/>
        </p:nvSpPr>
        <p:spPr>
          <a:xfrm>
            <a:off x="1046975" y="2165405"/>
            <a:ext cx="17748600" cy="79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400">
                <a:solidFill>
                  <a:schemeClr val="lt1"/>
                </a:solidFill>
              </a:rPr>
              <a:t>var idade = 16;</a:t>
            </a:r>
            <a:endParaRPr sz="34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4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400">
                <a:solidFill>
                  <a:schemeClr val="lt1"/>
                </a:solidFill>
              </a:rPr>
              <a:t>if (idade &gt;= 18) {</a:t>
            </a:r>
            <a:endParaRPr sz="34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400">
                <a:solidFill>
                  <a:schemeClr val="lt1"/>
                </a:solidFill>
              </a:rPr>
              <a:t>  console.log("Você é maior de idade!");</a:t>
            </a:r>
            <a:endParaRPr sz="34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400">
                <a:solidFill>
                  <a:schemeClr val="lt1"/>
                </a:solidFill>
              </a:rPr>
              <a:t>}</a:t>
            </a:r>
            <a:endParaRPr sz="34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4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4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3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t/>
            </a:r>
            <a:endParaRPr b="0" i="0" sz="3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1dc59de9dcf_0_411"/>
          <p:cNvSpPr/>
          <p:nvPr/>
        </p:nvSpPr>
        <p:spPr>
          <a:xfrm>
            <a:off x="17957569" y="9004961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3" name="Google Shape;683;g1dc59de9dcf_0_411"/>
          <p:cNvSpPr/>
          <p:nvPr/>
        </p:nvSpPr>
        <p:spPr>
          <a:xfrm>
            <a:off x="18219340" y="9004961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4" name="Google Shape;684;g1dc59de9dcf_0_411"/>
          <p:cNvSpPr/>
          <p:nvPr/>
        </p:nvSpPr>
        <p:spPr>
          <a:xfrm>
            <a:off x="18481112" y="9004961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5" name="Google Shape;685;g1dc59de9dcf_0_411"/>
          <p:cNvSpPr/>
          <p:nvPr/>
        </p:nvSpPr>
        <p:spPr>
          <a:xfrm>
            <a:off x="18742885" y="9004961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6" name="Google Shape;686;g1dc59de9dcf_0_411"/>
          <p:cNvSpPr/>
          <p:nvPr/>
        </p:nvSpPr>
        <p:spPr>
          <a:xfrm>
            <a:off x="19004657" y="9004961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7" name="Google Shape;687;g1dc59de9dcf_0_411"/>
          <p:cNvSpPr/>
          <p:nvPr/>
        </p:nvSpPr>
        <p:spPr>
          <a:xfrm>
            <a:off x="19266428" y="9004961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8" name="Google Shape;688;g1dc59de9dcf_0_411"/>
          <p:cNvSpPr/>
          <p:nvPr/>
        </p:nvSpPr>
        <p:spPr>
          <a:xfrm>
            <a:off x="19528201" y="9004961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9" name="Google Shape;689;g1dc59de9dcf_0_411"/>
          <p:cNvSpPr/>
          <p:nvPr/>
        </p:nvSpPr>
        <p:spPr>
          <a:xfrm>
            <a:off x="19789973" y="9004961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0" name="Google Shape;690;g1dc59de9dcf_0_411"/>
          <p:cNvSpPr/>
          <p:nvPr/>
        </p:nvSpPr>
        <p:spPr>
          <a:xfrm>
            <a:off x="17957569" y="9266733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1" name="Google Shape;691;g1dc59de9dcf_0_411"/>
          <p:cNvSpPr/>
          <p:nvPr/>
        </p:nvSpPr>
        <p:spPr>
          <a:xfrm>
            <a:off x="18219340" y="9266733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2" name="Google Shape;692;g1dc59de9dcf_0_411"/>
          <p:cNvSpPr/>
          <p:nvPr/>
        </p:nvSpPr>
        <p:spPr>
          <a:xfrm>
            <a:off x="18481112" y="9266733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3" name="Google Shape;693;g1dc59de9dcf_0_411"/>
          <p:cNvSpPr/>
          <p:nvPr/>
        </p:nvSpPr>
        <p:spPr>
          <a:xfrm>
            <a:off x="18742885" y="9266733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4" name="Google Shape;694;g1dc59de9dcf_0_411"/>
          <p:cNvSpPr/>
          <p:nvPr/>
        </p:nvSpPr>
        <p:spPr>
          <a:xfrm>
            <a:off x="19004657" y="9266733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5" name="Google Shape;695;g1dc59de9dcf_0_411"/>
          <p:cNvSpPr/>
          <p:nvPr/>
        </p:nvSpPr>
        <p:spPr>
          <a:xfrm>
            <a:off x="19266428" y="9266733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6" name="Google Shape;696;g1dc59de9dcf_0_411"/>
          <p:cNvSpPr/>
          <p:nvPr/>
        </p:nvSpPr>
        <p:spPr>
          <a:xfrm>
            <a:off x="19528201" y="9266733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7" name="Google Shape;697;g1dc59de9dcf_0_411"/>
          <p:cNvSpPr/>
          <p:nvPr/>
        </p:nvSpPr>
        <p:spPr>
          <a:xfrm>
            <a:off x="19789973" y="9266733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8" name="Google Shape;698;g1dc59de9dcf_0_411"/>
          <p:cNvSpPr/>
          <p:nvPr/>
        </p:nvSpPr>
        <p:spPr>
          <a:xfrm>
            <a:off x="17957569" y="9528505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9" name="Google Shape;699;g1dc59de9dcf_0_411"/>
          <p:cNvSpPr/>
          <p:nvPr/>
        </p:nvSpPr>
        <p:spPr>
          <a:xfrm>
            <a:off x="18219340" y="9528505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0" name="Google Shape;700;g1dc59de9dcf_0_411"/>
          <p:cNvSpPr/>
          <p:nvPr/>
        </p:nvSpPr>
        <p:spPr>
          <a:xfrm>
            <a:off x="18481112" y="9528505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1" name="Google Shape;701;g1dc59de9dcf_0_411"/>
          <p:cNvSpPr/>
          <p:nvPr/>
        </p:nvSpPr>
        <p:spPr>
          <a:xfrm>
            <a:off x="18742885" y="9528505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2" name="Google Shape;702;g1dc59de9dcf_0_411"/>
          <p:cNvSpPr/>
          <p:nvPr/>
        </p:nvSpPr>
        <p:spPr>
          <a:xfrm>
            <a:off x="19004657" y="9528505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3" name="Google Shape;703;g1dc59de9dcf_0_411"/>
          <p:cNvSpPr/>
          <p:nvPr/>
        </p:nvSpPr>
        <p:spPr>
          <a:xfrm>
            <a:off x="19266428" y="9528505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4" name="Google Shape;704;g1dc59de9dcf_0_411"/>
          <p:cNvSpPr/>
          <p:nvPr/>
        </p:nvSpPr>
        <p:spPr>
          <a:xfrm>
            <a:off x="19528201" y="9528505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5" name="Google Shape;705;g1dc59de9dcf_0_411"/>
          <p:cNvSpPr/>
          <p:nvPr/>
        </p:nvSpPr>
        <p:spPr>
          <a:xfrm>
            <a:off x="19789973" y="9528505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6" name="Google Shape;706;g1dc59de9dcf_0_411"/>
          <p:cNvSpPr/>
          <p:nvPr/>
        </p:nvSpPr>
        <p:spPr>
          <a:xfrm>
            <a:off x="17957569" y="9790277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7" name="Google Shape;707;g1dc59de9dcf_0_411"/>
          <p:cNvSpPr/>
          <p:nvPr/>
        </p:nvSpPr>
        <p:spPr>
          <a:xfrm>
            <a:off x="18219340" y="9790277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8" name="Google Shape;708;g1dc59de9dcf_0_411"/>
          <p:cNvSpPr/>
          <p:nvPr/>
        </p:nvSpPr>
        <p:spPr>
          <a:xfrm>
            <a:off x="18481112" y="9790277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9" name="Google Shape;709;g1dc59de9dcf_0_411"/>
          <p:cNvSpPr/>
          <p:nvPr/>
        </p:nvSpPr>
        <p:spPr>
          <a:xfrm>
            <a:off x="18742885" y="9790277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0" name="Google Shape;710;g1dc59de9dcf_0_411"/>
          <p:cNvSpPr/>
          <p:nvPr/>
        </p:nvSpPr>
        <p:spPr>
          <a:xfrm>
            <a:off x="19004657" y="9790277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1" name="Google Shape;711;g1dc59de9dcf_0_411"/>
          <p:cNvSpPr/>
          <p:nvPr/>
        </p:nvSpPr>
        <p:spPr>
          <a:xfrm>
            <a:off x="19266428" y="9790277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2" name="Google Shape;712;g1dc59de9dcf_0_411"/>
          <p:cNvSpPr/>
          <p:nvPr/>
        </p:nvSpPr>
        <p:spPr>
          <a:xfrm>
            <a:off x="19528201" y="9790277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3" name="Google Shape;713;g1dc59de9dcf_0_411"/>
          <p:cNvSpPr/>
          <p:nvPr/>
        </p:nvSpPr>
        <p:spPr>
          <a:xfrm>
            <a:off x="19789973" y="9790277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4" name="Google Shape;714;g1dc59de9dcf_0_411"/>
          <p:cNvSpPr/>
          <p:nvPr/>
        </p:nvSpPr>
        <p:spPr>
          <a:xfrm>
            <a:off x="17957569" y="10052050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5" name="Google Shape;715;g1dc59de9dcf_0_411"/>
          <p:cNvSpPr/>
          <p:nvPr/>
        </p:nvSpPr>
        <p:spPr>
          <a:xfrm>
            <a:off x="18219340" y="10052050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6" name="Google Shape;716;g1dc59de9dcf_0_411"/>
          <p:cNvSpPr/>
          <p:nvPr/>
        </p:nvSpPr>
        <p:spPr>
          <a:xfrm>
            <a:off x="18481112" y="10052050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7" name="Google Shape;717;g1dc59de9dcf_0_411"/>
          <p:cNvSpPr/>
          <p:nvPr/>
        </p:nvSpPr>
        <p:spPr>
          <a:xfrm>
            <a:off x="18742885" y="10052050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8" name="Google Shape;718;g1dc59de9dcf_0_411"/>
          <p:cNvSpPr/>
          <p:nvPr/>
        </p:nvSpPr>
        <p:spPr>
          <a:xfrm>
            <a:off x="19004657" y="10052050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9" name="Google Shape;719;g1dc59de9dcf_0_411"/>
          <p:cNvSpPr/>
          <p:nvPr/>
        </p:nvSpPr>
        <p:spPr>
          <a:xfrm>
            <a:off x="19266428" y="10052050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0" name="Google Shape;720;g1dc59de9dcf_0_411"/>
          <p:cNvSpPr/>
          <p:nvPr/>
        </p:nvSpPr>
        <p:spPr>
          <a:xfrm>
            <a:off x="19528201" y="10052050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1" name="Google Shape;721;g1dc59de9dcf_0_411"/>
          <p:cNvSpPr/>
          <p:nvPr/>
        </p:nvSpPr>
        <p:spPr>
          <a:xfrm>
            <a:off x="19789973" y="10052050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2" name="Google Shape;722;g1dc59de9dcf_0_411"/>
          <p:cNvSpPr/>
          <p:nvPr/>
        </p:nvSpPr>
        <p:spPr>
          <a:xfrm>
            <a:off x="17957569" y="10313822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3" name="Google Shape;723;g1dc59de9dcf_0_411"/>
          <p:cNvSpPr/>
          <p:nvPr/>
        </p:nvSpPr>
        <p:spPr>
          <a:xfrm>
            <a:off x="18219340" y="10313822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4" name="Google Shape;724;g1dc59de9dcf_0_411"/>
          <p:cNvSpPr/>
          <p:nvPr/>
        </p:nvSpPr>
        <p:spPr>
          <a:xfrm>
            <a:off x="18481112" y="10313822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5" name="Google Shape;725;g1dc59de9dcf_0_411"/>
          <p:cNvSpPr/>
          <p:nvPr/>
        </p:nvSpPr>
        <p:spPr>
          <a:xfrm>
            <a:off x="18742885" y="10313822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6" name="Google Shape;726;g1dc59de9dcf_0_411"/>
          <p:cNvSpPr/>
          <p:nvPr/>
        </p:nvSpPr>
        <p:spPr>
          <a:xfrm>
            <a:off x="19004657" y="10313822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7" name="Google Shape;727;g1dc59de9dcf_0_411"/>
          <p:cNvSpPr/>
          <p:nvPr/>
        </p:nvSpPr>
        <p:spPr>
          <a:xfrm>
            <a:off x="19266428" y="10313822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8" name="Google Shape;728;g1dc59de9dcf_0_411"/>
          <p:cNvSpPr/>
          <p:nvPr/>
        </p:nvSpPr>
        <p:spPr>
          <a:xfrm>
            <a:off x="19528201" y="10313822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9" name="Google Shape;729;g1dc59de9dcf_0_411"/>
          <p:cNvSpPr/>
          <p:nvPr/>
        </p:nvSpPr>
        <p:spPr>
          <a:xfrm>
            <a:off x="19789973" y="10313822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0" name="Google Shape;730;g1dc59de9dcf_0_411"/>
          <p:cNvSpPr/>
          <p:nvPr/>
        </p:nvSpPr>
        <p:spPr>
          <a:xfrm>
            <a:off x="17957569" y="10575594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1" name="Google Shape;731;g1dc59de9dcf_0_411"/>
          <p:cNvSpPr/>
          <p:nvPr/>
        </p:nvSpPr>
        <p:spPr>
          <a:xfrm>
            <a:off x="18219340" y="10575594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2" name="Google Shape;732;g1dc59de9dcf_0_411"/>
          <p:cNvSpPr/>
          <p:nvPr/>
        </p:nvSpPr>
        <p:spPr>
          <a:xfrm>
            <a:off x="18481112" y="10575594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3" name="Google Shape;733;g1dc59de9dcf_0_411"/>
          <p:cNvSpPr/>
          <p:nvPr/>
        </p:nvSpPr>
        <p:spPr>
          <a:xfrm>
            <a:off x="18742885" y="10575594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4" name="Google Shape;734;g1dc59de9dcf_0_411"/>
          <p:cNvSpPr/>
          <p:nvPr/>
        </p:nvSpPr>
        <p:spPr>
          <a:xfrm>
            <a:off x="19004657" y="10575594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5" name="Google Shape;735;g1dc59de9dcf_0_411"/>
          <p:cNvSpPr/>
          <p:nvPr/>
        </p:nvSpPr>
        <p:spPr>
          <a:xfrm>
            <a:off x="19266428" y="10575594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6" name="Google Shape;736;g1dc59de9dcf_0_411"/>
          <p:cNvSpPr/>
          <p:nvPr/>
        </p:nvSpPr>
        <p:spPr>
          <a:xfrm>
            <a:off x="19528201" y="10575594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7" name="Google Shape;737;g1dc59de9dcf_0_411"/>
          <p:cNvSpPr/>
          <p:nvPr/>
        </p:nvSpPr>
        <p:spPr>
          <a:xfrm>
            <a:off x="19789973" y="10575594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8" name="Google Shape;738;g1dc59de9dcf_0_411"/>
          <p:cNvSpPr/>
          <p:nvPr/>
        </p:nvSpPr>
        <p:spPr>
          <a:xfrm>
            <a:off x="17957569" y="10837366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9" name="Google Shape;739;g1dc59de9dcf_0_411"/>
          <p:cNvSpPr/>
          <p:nvPr/>
        </p:nvSpPr>
        <p:spPr>
          <a:xfrm>
            <a:off x="18219340" y="10837366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0" name="Google Shape;740;g1dc59de9dcf_0_411"/>
          <p:cNvSpPr/>
          <p:nvPr/>
        </p:nvSpPr>
        <p:spPr>
          <a:xfrm>
            <a:off x="18481112" y="10837366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1" name="Google Shape;741;g1dc59de9dcf_0_411"/>
          <p:cNvSpPr/>
          <p:nvPr/>
        </p:nvSpPr>
        <p:spPr>
          <a:xfrm>
            <a:off x="18742885" y="10837366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2" name="Google Shape;742;g1dc59de9dcf_0_411"/>
          <p:cNvSpPr/>
          <p:nvPr/>
        </p:nvSpPr>
        <p:spPr>
          <a:xfrm>
            <a:off x="19004657" y="10837366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3" name="Google Shape;743;g1dc59de9dcf_0_411"/>
          <p:cNvSpPr/>
          <p:nvPr/>
        </p:nvSpPr>
        <p:spPr>
          <a:xfrm>
            <a:off x="19266428" y="10837366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4" name="Google Shape;744;g1dc59de9dcf_0_411"/>
          <p:cNvSpPr/>
          <p:nvPr/>
        </p:nvSpPr>
        <p:spPr>
          <a:xfrm>
            <a:off x="19528201" y="10837366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5" name="Google Shape;745;g1dc59de9dcf_0_411"/>
          <p:cNvSpPr/>
          <p:nvPr/>
        </p:nvSpPr>
        <p:spPr>
          <a:xfrm>
            <a:off x="19789973" y="10837366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6" name="Google Shape;746;g1dc59de9dcf_0_411"/>
          <p:cNvSpPr/>
          <p:nvPr/>
        </p:nvSpPr>
        <p:spPr>
          <a:xfrm>
            <a:off x="1047088" y="1047088"/>
            <a:ext cx="0" cy="1466214"/>
          </a:xfrm>
          <a:custGeom>
            <a:rect b="b" l="l" r="r" t="t"/>
            <a:pathLst>
              <a:path extrusionOk="0" h="1466214" w="120000">
                <a:moveTo>
                  <a:pt x="0" y="0"/>
                </a:moveTo>
                <a:lnTo>
                  <a:pt x="0" y="1465923"/>
                </a:lnTo>
              </a:path>
            </a:pathLst>
          </a:custGeom>
          <a:noFill/>
          <a:ln cap="flat" cmpd="sng" w="104700">
            <a:solidFill>
              <a:srgbClr val="C1272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7" name="Google Shape;747;g1dc59de9dcf_0_411"/>
          <p:cNvSpPr/>
          <p:nvPr/>
        </p:nvSpPr>
        <p:spPr>
          <a:xfrm>
            <a:off x="0" y="11151492"/>
            <a:ext cx="20104100" cy="157479"/>
          </a:xfrm>
          <a:custGeom>
            <a:rect b="b" l="l" r="r" t="t"/>
            <a:pathLst>
              <a:path extrusionOk="0" h="157479" w="20104100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48" name="Google Shape;748;g1dc59de9dcf_0_411"/>
          <p:cNvGrpSpPr/>
          <p:nvPr/>
        </p:nvGrpSpPr>
        <p:grpSpPr>
          <a:xfrm>
            <a:off x="15364003" y="1047088"/>
            <a:ext cx="3693222" cy="942975"/>
            <a:chOff x="15364003" y="1047088"/>
            <a:chExt cx="3693222" cy="942975"/>
          </a:xfrm>
        </p:grpSpPr>
        <p:sp>
          <p:nvSpPr>
            <p:cNvPr id="749" name="Google Shape;749;g1dc59de9dcf_0_411"/>
            <p:cNvSpPr/>
            <p:nvPr/>
          </p:nvSpPr>
          <p:spPr>
            <a:xfrm>
              <a:off x="15364066" y="1047088"/>
              <a:ext cx="3693159" cy="942975"/>
            </a:xfrm>
            <a:custGeom>
              <a:rect b="b" l="l" r="r" t="t"/>
              <a:pathLst>
                <a:path extrusionOk="0" h="942975" w="3693159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0" name="Google Shape;750;g1dc59de9dcf_0_411"/>
            <p:cNvSpPr/>
            <p:nvPr/>
          </p:nvSpPr>
          <p:spPr>
            <a:xfrm>
              <a:off x="15364003" y="1167618"/>
              <a:ext cx="3693159" cy="700405"/>
            </a:xfrm>
            <a:custGeom>
              <a:rect b="b" l="l" r="r" t="t"/>
              <a:pathLst>
                <a:path extrusionOk="0" h="700405" w="3693159">
                  <a:moveTo>
                    <a:pt x="198348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48" y="685812"/>
                  </a:lnTo>
                  <a:lnTo>
                    <a:pt x="198348" y="660984"/>
                  </a:lnTo>
                  <a:close/>
                </a:path>
                <a:path extrusionOk="0" h="700405" w="3693159">
                  <a:moveTo>
                    <a:pt x="198348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48" y="527050"/>
                  </a:lnTo>
                  <a:lnTo>
                    <a:pt x="198348" y="502246"/>
                  </a:lnTo>
                  <a:close/>
                </a:path>
                <a:path extrusionOk="0" h="700405" w="3693159">
                  <a:moveTo>
                    <a:pt x="198348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48" y="362356"/>
                  </a:lnTo>
                  <a:lnTo>
                    <a:pt x="198348" y="337540"/>
                  </a:lnTo>
                  <a:close/>
                </a:path>
                <a:path extrusionOk="0" h="700405" w="3693159">
                  <a:moveTo>
                    <a:pt x="198348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48" y="199898"/>
                  </a:lnTo>
                  <a:lnTo>
                    <a:pt x="198348" y="175044"/>
                  </a:lnTo>
                  <a:close/>
                </a:path>
                <a:path extrusionOk="0" h="700405" w="3693159">
                  <a:moveTo>
                    <a:pt x="198348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48" y="41592"/>
                  </a:lnTo>
                  <a:lnTo>
                    <a:pt x="198348" y="16789"/>
                  </a:lnTo>
                  <a:close/>
                </a:path>
                <a:path extrusionOk="0" h="700405" w="3693159">
                  <a:moveTo>
                    <a:pt x="908519" y="161366"/>
                  </a:moveTo>
                  <a:lnTo>
                    <a:pt x="906360" y="130289"/>
                  </a:lnTo>
                  <a:lnTo>
                    <a:pt x="905611" y="119291"/>
                  </a:lnTo>
                  <a:lnTo>
                    <a:pt x="892365" y="84505"/>
                  </a:lnTo>
                  <a:lnTo>
                    <a:pt x="840524" y="34785"/>
                  </a:lnTo>
                  <a:lnTo>
                    <a:pt x="804722" y="18783"/>
                  </a:lnTo>
                  <a:lnTo>
                    <a:pt x="764197" y="8001"/>
                  </a:lnTo>
                  <a:lnTo>
                    <a:pt x="720369" y="1905"/>
                  </a:lnTo>
                  <a:lnTo>
                    <a:pt x="674636" y="0"/>
                  </a:lnTo>
                  <a:lnTo>
                    <a:pt x="627634" y="1714"/>
                  </a:lnTo>
                  <a:lnTo>
                    <a:pt x="580974" y="7264"/>
                  </a:lnTo>
                  <a:lnTo>
                    <a:pt x="535597" y="17233"/>
                  </a:lnTo>
                  <a:lnTo>
                    <a:pt x="492467" y="32207"/>
                  </a:lnTo>
                  <a:lnTo>
                    <a:pt x="452539" y="52793"/>
                  </a:lnTo>
                  <a:lnTo>
                    <a:pt x="416775" y="79552"/>
                  </a:lnTo>
                  <a:lnTo>
                    <a:pt x="386105" y="113106"/>
                  </a:lnTo>
                  <a:lnTo>
                    <a:pt x="361505" y="154012"/>
                  </a:lnTo>
                  <a:lnTo>
                    <a:pt x="343928" y="202895"/>
                  </a:lnTo>
                  <a:lnTo>
                    <a:pt x="339178" y="254914"/>
                  </a:lnTo>
                  <a:lnTo>
                    <a:pt x="348348" y="300837"/>
                  </a:lnTo>
                  <a:lnTo>
                    <a:pt x="371932" y="338734"/>
                  </a:lnTo>
                  <a:lnTo>
                    <a:pt x="410464" y="366699"/>
                  </a:lnTo>
                  <a:lnTo>
                    <a:pt x="460248" y="387223"/>
                  </a:lnTo>
                  <a:lnTo>
                    <a:pt x="508927" y="402183"/>
                  </a:lnTo>
                  <a:lnTo>
                    <a:pt x="594918" y="424510"/>
                  </a:lnTo>
                  <a:lnTo>
                    <a:pt x="628230" y="436435"/>
                  </a:lnTo>
                  <a:lnTo>
                    <a:pt x="652437" y="451891"/>
                  </a:lnTo>
                  <a:lnTo>
                    <a:pt x="665518" y="473189"/>
                  </a:lnTo>
                  <a:lnTo>
                    <a:pt x="665480" y="502577"/>
                  </a:lnTo>
                  <a:lnTo>
                    <a:pt x="650036" y="531888"/>
                  </a:lnTo>
                  <a:lnTo>
                    <a:pt x="622058" y="552818"/>
                  </a:lnTo>
                  <a:lnTo>
                    <a:pt x="587781" y="565378"/>
                  </a:lnTo>
                  <a:lnTo>
                    <a:pt x="553491" y="569556"/>
                  </a:lnTo>
                  <a:lnTo>
                    <a:pt x="508863" y="563194"/>
                  </a:lnTo>
                  <a:lnTo>
                    <a:pt x="477088" y="544436"/>
                  </a:lnTo>
                  <a:lnTo>
                    <a:pt x="460565" y="513829"/>
                  </a:lnTo>
                  <a:lnTo>
                    <a:pt x="461657" y="471868"/>
                  </a:lnTo>
                  <a:lnTo>
                    <a:pt x="275513" y="471868"/>
                  </a:lnTo>
                  <a:lnTo>
                    <a:pt x="269417" y="527735"/>
                  </a:lnTo>
                  <a:lnTo>
                    <a:pt x="274345" y="574230"/>
                  </a:lnTo>
                  <a:lnTo>
                    <a:pt x="289204" y="612089"/>
                  </a:lnTo>
                  <a:lnTo>
                    <a:pt x="312864" y="642086"/>
                  </a:lnTo>
                  <a:lnTo>
                    <a:pt x="344195" y="664946"/>
                  </a:lnTo>
                  <a:lnTo>
                    <a:pt x="382104" y="681418"/>
                  </a:lnTo>
                  <a:lnTo>
                    <a:pt x="425462" y="692264"/>
                  </a:lnTo>
                  <a:lnTo>
                    <a:pt x="473138" y="698233"/>
                  </a:lnTo>
                  <a:lnTo>
                    <a:pt x="524040" y="700049"/>
                  </a:lnTo>
                  <a:lnTo>
                    <a:pt x="575614" y="697547"/>
                  </a:lnTo>
                  <a:lnTo>
                    <a:pt x="626071" y="690016"/>
                  </a:lnTo>
                  <a:lnTo>
                    <a:pt x="674395" y="677392"/>
                  </a:lnTo>
                  <a:lnTo>
                    <a:pt x="719594" y="659612"/>
                  </a:lnTo>
                  <a:lnTo>
                    <a:pt x="760653" y="636625"/>
                  </a:lnTo>
                  <a:lnTo>
                    <a:pt x="796569" y="608368"/>
                  </a:lnTo>
                  <a:lnTo>
                    <a:pt x="826338" y="574776"/>
                  </a:lnTo>
                  <a:lnTo>
                    <a:pt x="829360" y="569556"/>
                  </a:lnTo>
                  <a:lnTo>
                    <a:pt x="848944" y="535813"/>
                  </a:lnTo>
                  <a:lnTo>
                    <a:pt x="863396" y="491388"/>
                  </a:lnTo>
                  <a:lnTo>
                    <a:pt x="869175" y="436956"/>
                  </a:lnTo>
                  <a:lnTo>
                    <a:pt x="862241" y="393573"/>
                  </a:lnTo>
                  <a:lnTo>
                    <a:pt x="844702" y="359727"/>
                  </a:lnTo>
                  <a:lnTo>
                    <a:pt x="786168" y="314388"/>
                  </a:lnTo>
                  <a:lnTo>
                    <a:pt x="749376" y="299808"/>
                  </a:lnTo>
                  <a:lnTo>
                    <a:pt x="710349" y="288569"/>
                  </a:lnTo>
                  <a:lnTo>
                    <a:pt x="633984" y="269887"/>
                  </a:lnTo>
                  <a:lnTo>
                    <a:pt x="598474" y="259105"/>
                  </a:lnTo>
                  <a:lnTo>
                    <a:pt x="566496" y="244411"/>
                  </a:lnTo>
                  <a:lnTo>
                    <a:pt x="545185" y="222910"/>
                  </a:lnTo>
                  <a:lnTo>
                    <a:pt x="541693" y="191706"/>
                  </a:lnTo>
                  <a:lnTo>
                    <a:pt x="553224" y="167970"/>
                  </a:lnTo>
                  <a:lnTo>
                    <a:pt x="574852" y="148424"/>
                  </a:lnTo>
                  <a:lnTo>
                    <a:pt x="603161" y="135166"/>
                  </a:lnTo>
                  <a:lnTo>
                    <a:pt x="634758" y="130289"/>
                  </a:lnTo>
                  <a:lnTo>
                    <a:pt x="656818" y="131673"/>
                  </a:lnTo>
                  <a:lnTo>
                    <a:pt x="701903" y="151714"/>
                  </a:lnTo>
                  <a:lnTo>
                    <a:pt x="716381" y="192925"/>
                  </a:lnTo>
                  <a:lnTo>
                    <a:pt x="713574" y="211251"/>
                  </a:lnTo>
                  <a:lnTo>
                    <a:pt x="899693" y="211251"/>
                  </a:lnTo>
                  <a:lnTo>
                    <a:pt x="908519" y="161366"/>
                  </a:lnTo>
                  <a:close/>
                </a:path>
                <a:path extrusionOk="0" h="700405" w="3693159">
                  <a:moveTo>
                    <a:pt x="1580972" y="13944"/>
                  </a:moveTo>
                  <a:lnTo>
                    <a:pt x="1069098" y="13944"/>
                  </a:lnTo>
                  <a:lnTo>
                    <a:pt x="926249" y="685927"/>
                  </a:lnTo>
                  <a:lnTo>
                    <a:pt x="1438135" y="685927"/>
                  </a:lnTo>
                  <a:lnTo>
                    <a:pt x="1465884" y="555599"/>
                  </a:lnTo>
                  <a:lnTo>
                    <a:pt x="1140129" y="555599"/>
                  </a:lnTo>
                  <a:lnTo>
                    <a:pt x="1170381" y="413207"/>
                  </a:lnTo>
                  <a:lnTo>
                    <a:pt x="1470063" y="413207"/>
                  </a:lnTo>
                  <a:lnTo>
                    <a:pt x="1497672" y="282956"/>
                  </a:lnTo>
                  <a:lnTo>
                    <a:pt x="1197978" y="282956"/>
                  </a:lnTo>
                  <a:lnTo>
                    <a:pt x="1227455" y="144233"/>
                  </a:lnTo>
                  <a:lnTo>
                    <a:pt x="1553210" y="144233"/>
                  </a:lnTo>
                  <a:lnTo>
                    <a:pt x="1580972" y="13944"/>
                  </a:lnTo>
                  <a:close/>
                </a:path>
                <a:path extrusionOk="0" h="700405" w="3693159">
                  <a:moveTo>
                    <a:pt x="2341346" y="13944"/>
                  </a:moveTo>
                  <a:lnTo>
                    <a:pt x="2173833" y="13944"/>
                  </a:lnTo>
                  <a:lnTo>
                    <a:pt x="2067725" y="512775"/>
                  </a:lnTo>
                  <a:lnTo>
                    <a:pt x="2065553" y="514680"/>
                  </a:lnTo>
                  <a:lnTo>
                    <a:pt x="1984070" y="171272"/>
                  </a:lnTo>
                  <a:lnTo>
                    <a:pt x="1946732" y="13944"/>
                  </a:lnTo>
                  <a:lnTo>
                    <a:pt x="1686140" y="13944"/>
                  </a:lnTo>
                  <a:lnTo>
                    <a:pt x="1543278" y="685927"/>
                  </a:lnTo>
                  <a:lnTo>
                    <a:pt x="1710817" y="685927"/>
                  </a:lnTo>
                  <a:lnTo>
                    <a:pt x="1820189" y="171272"/>
                  </a:lnTo>
                  <a:lnTo>
                    <a:pt x="1822030" y="171272"/>
                  </a:lnTo>
                  <a:lnTo>
                    <a:pt x="1940687" y="685927"/>
                  </a:lnTo>
                  <a:lnTo>
                    <a:pt x="2198497" y="685927"/>
                  </a:lnTo>
                  <a:lnTo>
                    <a:pt x="2234895" y="514680"/>
                  </a:lnTo>
                  <a:lnTo>
                    <a:pt x="2341346" y="13944"/>
                  </a:lnTo>
                  <a:close/>
                </a:path>
                <a:path extrusionOk="0" h="700405" w="3693159">
                  <a:moveTo>
                    <a:pt x="3024949" y="685927"/>
                  </a:moveTo>
                  <a:lnTo>
                    <a:pt x="3001048" y="554685"/>
                  </a:lnTo>
                  <a:lnTo>
                    <a:pt x="2977324" y="424395"/>
                  </a:lnTo>
                  <a:lnTo>
                    <a:pt x="2926461" y="145148"/>
                  </a:lnTo>
                  <a:lnTo>
                    <a:pt x="2902572" y="13944"/>
                  </a:lnTo>
                  <a:lnTo>
                    <a:pt x="2779877" y="13944"/>
                  </a:lnTo>
                  <a:lnTo>
                    <a:pt x="2779877" y="424395"/>
                  </a:lnTo>
                  <a:lnTo>
                    <a:pt x="2600248" y="424395"/>
                  </a:lnTo>
                  <a:lnTo>
                    <a:pt x="2750858" y="145148"/>
                  </a:lnTo>
                  <a:lnTo>
                    <a:pt x="2753639" y="145148"/>
                  </a:lnTo>
                  <a:lnTo>
                    <a:pt x="2779877" y="424395"/>
                  </a:lnTo>
                  <a:lnTo>
                    <a:pt x="2779877" y="13944"/>
                  </a:lnTo>
                  <a:lnTo>
                    <a:pt x="2675471" y="13944"/>
                  </a:lnTo>
                  <a:lnTo>
                    <a:pt x="2267343" y="685927"/>
                  </a:lnTo>
                  <a:lnTo>
                    <a:pt x="2453513" y="685927"/>
                  </a:lnTo>
                  <a:lnTo>
                    <a:pt x="2525153" y="554685"/>
                  </a:lnTo>
                  <a:lnTo>
                    <a:pt x="2797873" y="554685"/>
                  </a:lnTo>
                  <a:lnTo>
                    <a:pt x="2814612" y="685927"/>
                  </a:lnTo>
                  <a:lnTo>
                    <a:pt x="3024949" y="685927"/>
                  </a:lnTo>
                  <a:close/>
                </a:path>
                <a:path extrusionOk="0" h="700405" w="3693159">
                  <a:moveTo>
                    <a:pt x="3424669" y="13944"/>
                  </a:moveTo>
                  <a:lnTo>
                    <a:pt x="3238538" y="13944"/>
                  </a:lnTo>
                  <a:lnTo>
                    <a:pt x="3095663" y="685927"/>
                  </a:lnTo>
                  <a:lnTo>
                    <a:pt x="3281819" y="685927"/>
                  </a:lnTo>
                  <a:lnTo>
                    <a:pt x="3424669" y="13944"/>
                  </a:lnTo>
                  <a:close/>
                </a:path>
                <a:path extrusionOk="0" h="700405" w="3693159">
                  <a:moveTo>
                    <a:pt x="3692918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18" y="685812"/>
                  </a:lnTo>
                  <a:lnTo>
                    <a:pt x="3692918" y="660984"/>
                  </a:lnTo>
                  <a:close/>
                </a:path>
                <a:path extrusionOk="0" h="700405" w="3693159">
                  <a:moveTo>
                    <a:pt x="3692918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18" y="527050"/>
                  </a:lnTo>
                  <a:lnTo>
                    <a:pt x="3692918" y="502246"/>
                  </a:lnTo>
                  <a:close/>
                </a:path>
                <a:path extrusionOk="0" h="700405" w="3693159">
                  <a:moveTo>
                    <a:pt x="3692918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18" y="362356"/>
                  </a:lnTo>
                  <a:lnTo>
                    <a:pt x="3692918" y="337540"/>
                  </a:lnTo>
                  <a:close/>
                </a:path>
                <a:path extrusionOk="0" h="700405" w="3693159">
                  <a:moveTo>
                    <a:pt x="3692918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18" y="199898"/>
                  </a:lnTo>
                  <a:lnTo>
                    <a:pt x="3692918" y="175044"/>
                  </a:lnTo>
                  <a:close/>
                </a:path>
                <a:path extrusionOk="0" h="700405" w="3693159">
                  <a:moveTo>
                    <a:pt x="3692918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18" y="41592"/>
                  </a:lnTo>
                  <a:lnTo>
                    <a:pt x="3692918" y="167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51" name="Google Shape;751;g1dc59de9dcf_0_411"/>
          <p:cNvGrpSpPr/>
          <p:nvPr/>
        </p:nvGrpSpPr>
        <p:grpSpPr>
          <a:xfrm>
            <a:off x="17957569" y="9842632"/>
            <a:ext cx="1885109" cy="576248"/>
            <a:chOff x="17957569" y="9842632"/>
            <a:chExt cx="1885109" cy="576248"/>
          </a:xfrm>
        </p:grpSpPr>
        <p:sp>
          <p:nvSpPr>
            <p:cNvPr id="752" name="Google Shape;752;g1dc59de9dcf_0_411"/>
            <p:cNvSpPr/>
            <p:nvPr/>
          </p:nvSpPr>
          <p:spPr>
            <a:xfrm>
              <a:off x="17957569" y="10366176"/>
              <a:ext cx="52705" cy="52704"/>
            </a:xfrm>
            <a:custGeom>
              <a:rect b="b" l="l" r="r" t="t"/>
              <a:pathLst>
                <a:path extrusionOk="0" h="52704" w="52705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3" name="Google Shape;753;g1dc59de9dcf_0_411"/>
            <p:cNvSpPr/>
            <p:nvPr/>
          </p:nvSpPr>
          <p:spPr>
            <a:xfrm>
              <a:off x="17957569" y="10104404"/>
              <a:ext cx="52705" cy="52704"/>
            </a:xfrm>
            <a:custGeom>
              <a:rect b="b" l="l" r="r" t="t"/>
              <a:pathLst>
                <a:path extrusionOk="0" h="52704" w="52705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4" name="Google Shape;754;g1dc59de9dcf_0_411"/>
            <p:cNvSpPr/>
            <p:nvPr/>
          </p:nvSpPr>
          <p:spPr>
            <a:xfrm>
              <a:off x="17957569" y="9842632"/>
              <a:ext cx="52705" cy="52704"/>
            </a:xfrm>
            <a:custGeom>
              <a:rect b="b" l="l" r="r" t="t"/>
              <a:pathLst>
                <a:path extrusionOk="0" h="52704" w="52705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5" name="Google Shape;755;g1dc59de9dcf_0_411"/>
            <p:cNvSpPr/>
            <p:nvPr/>
          </p:nvSpPr>
          <p:spPr>
            <a:xfrm>
              <a:off x="18219340" y="10366176"/>
              <a:ext cx="52705" cy="52704"/>
            </a:xfrm>
            <a:custGeom>
              <a:rect b="b" l="l" r="r" t="t"/>
              <a:pathLst>
                <a:path extrusionOk="0" h="52704" w="52705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6" name="Google Shape;756;g1dc59de9dcf_0_411"/>
            <p:cNvSpPr/>
            <p:nvPr/>
          </p:nvSpPr>
          <p:spPr>
            <a:xfrm>
              <a:off x="18219340" y="10104404"/>
              <a:ext cx="52705" cy="52704"/>
            </a:xfrm>
            <a:custGeom>
              <a:rect b="b" l="l" r="r" t="t"/>
              <a:pathLst>
                <a:path extrusionOk="0" h="52704" w="52705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7" name="Google Shape;757;g1dc59de9dcf_0_411"/>
            <p:cNvSpPr/>
            <p:nvPr/>
          </p:nvSpPr>
          <p:spPr>
            <a:xfrm>
              <a:off x="18219340" y="9842632"/>
              <a:ext cx="52705" cy="52704"/>
            </a:xfrm>
            <a:custGeom>
              <a:rect b="b" l="l" r="r" t="t"/>
              <a:pathLst>
                <a:path extrusionOk="0" h="52704" w="52705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8" name="Google Shape;758;g1dc59de9dcf_0_411"/>
            <p:cNvSpPr/>
            <p:nvPr/>
          </p:nvSpPr>
          <p:spPr>
            <a:xfrm>
              <a:off x="18481112" y="10366176"/>
              <a:ext cx="52705" cy="52704"/>
            </a:xfrm>
            <a:custGeom>
              <a:rect b="b" l="l" r="r" t="t"/>
              <a:pathLst>
                <a:path extrusionOk="0" h="52704" w="52705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9" name="Google Shape;759;g1dc59de9dcf_0_411"/>
            <p:cNvSpPr/>
            <p:nvPr/>
          </p:nvSpPr>
          <p:spPr>
            <a:xfrm>
              <a:off x="18481112" y="10104404"/>
              <a:ext cx="52705" cy="52704"/>
            </a:xfrm>
            <a:custGeom>
              <a:rect b="b" l="l" r="r" t="t"/>
              <a:pathLst>
                <a:path extrusionOk="0" h="52704" w="52705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0" name="Google Shape;760;g1dc59de9dcf_0_411"/>
            <p:cNvSpPr/>
            <p:nvPr/>
          </p:nvSpPr>
          <p:spPr>
            <a:xfrm>
              <a:off x="18481112" y="9842632"/>
              <a:ext cx="52705" cy="52704"/>
            </a:xfrm>
            <a:custGeom>
              <a:rect b="b" l="l" r="r" t="t"/>
              <a:pathLst>
                <a:path extrusionOk="0" h="52704" w="52705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1" name="Google Shape;761;g1dc59de9dcf_0_411"/>
            <p:cNvSpPr/>
            <p:nvPr/>
          </p:nvSpPr>
          <p:spPr>
            <a:xfrm>
              <a:off x="18742885" y="10366176"/>
              <a:ext cx="52705" cy="52704"/>
            </a:xfrm>
            <a:custGeom>
              <a:rect b="b" l="l" r="r" t="t"/>
              <a:pathLst>
                <a:path extrusionOk="0" h="52704" w="52705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2" name="Google Shape;762;g1dc59de9dcf_0_411"/>
            <p:cNvSpPr/>
            <p:nvPr/>
          </p:nvSpPr>
          <p:spPr>
            <a:xfrm>
              <a:off x="18742885" y="10104404"/>
              <a:ext cx="52705" cy="52704"/>
            </a:xfrm>
            <a:custGeom>
              <a:rect b="b" l="l" r="r" t="t"/>
              <a:pathLst>
                <a:path extrusionOk="0" h="52704" w="52705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3" name="Google Shape;763;g1dc59de9dcf_0_411"/>
            <p:cNvSpPr/>
            <p:nvPr/>
          </p:nvSpPr>
          <p:spPr>
            <a:xfrm>
              <a:off x="18742885" y="9842632"/>
              <a:ext cx="52705" cy="52704"/>
            </a:xfrm>
            <a:custGeom>
              <a:rect b="b" l="l" r="r" t="t"/>
              <a:pathLst>
                <a:path extrusionOk="0" h="52704" w="52705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4" name="Google Shape;764;g1dc59de9dcf_0_411"/>
            <p:cNvSpPr/>
            <p:nvPr/>
          </p:nvSpPr>
          <p:spPr>
            <a:xfrm>
              <a:off x="19004657" y="10366176"/>
              <a:ext cx="52705" cy="52704"/>
            </a:xfrm>
            <a:custGeom>
              <a:rect b="b" l="l" r="r" t="t"/>
              <a:pathLst>
                <a:path extrusionOk="0" h="52704" w="52705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5" name="Google Shape;765;g1dc59de9dcf_0_411"/>
            <p:cNvSpPr/>
            <p:nvPr/>
          </p:nvSpPr>
          <p:spPr>
            <a:xfrm>
              <a:off x="19004657" y="10104404"/>
              <a:ext cx="52705" cy="52704"/>
            </a:xfrm>
            <a:custGeom>
              <a:rect b="b" l="l" r="r" t="t"/>
              <a:pathLst>
                <a:path extrusionOk="0" h="52704" w="52705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6" name="Google Shape;766;g1dc59de9dcf_0_411"/>
            <p:cNvSpPr/>
            <p:nvPr/>
          </p:nvSpPr>
          <p:spPr>
            <a:xfrm>
              <a:off x="19004657" y="9842632"/>
              <a:ext cx="52705" cy="52704"/>
            </a:xfrm>
            <a:custGeom>
              <a:rect b="b" l="l" r="r" t="t"/>
              <a:pathLst>
                <a:path extrusionOk="0" h="52704" w="52705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7" name="Google Shape;767;g1dc59de9dcf_0_411"/>
            <p:cNvSpPr/>
            <p:nvPr/>
          </p:nvSpPr>
          <p:spPr>
            <a:xfrm>
              <a:off x="19266428" y="10366176"/>
              <a:ext cx="52705" cy="52704"/>
            </a:xfrm>
            <a:custGeom>
              <a:rect b="b" l="l" r="r" t="t"/>
              <a:pathLst>
                <a:path extrusionOk="0" h="52704" w="52705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8" name="Google Shape;768;g1dc59de9dcf_0_411"/>
            <p:cNvSpPr/>
            <p:nvPr/>
          </p:nvSpPr>
          <p:spPr>
            <a:xfrm>
              <a:off x="19266428" y="10104404"/>
              <a:ext cx="52705" cy="52704"/>
            </a:xfrm>
            <a:custGeom>
              <a:rect b="b" l="l" r="r" t="t"/>
              <a:pathLst>
                <a:path extrusionOk="0" h="52704" w="52705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9" name="Google Shape;769;g1dc59de9dcf_0_411"/>
            <p:cNvSpPr/>
            <p:nvPr/>
          </p:nvSpPr>
          <p:spPr>
            <a:xfrm>
              <a:off x="19266428" y="9842632"/>
              <a:ext cx="52705" cy="52704"/>
            </a:xfrm>
            <a:custGeom>
              <a:rect b="b" l="l" r="r" t="t"/>
              <a:pathLst>
                <a:path extrusionOk="0" h="52704" w="52705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0" name="Google Shape;770;g1dc59de9dcf_0_411"/>
            <p:cNvSpPr/>
            <p:nvPr/>
          </p:nvSpPr>
          <p:spPr>
            <a:xfrm>
              <a:off x="19528201" y="10366176"/>
              <a:ext cx="52705" cy="52704"/>
            </a:xfrm>
            <a:custGeom>
              <a:rect b="b" l="l" r="r" t="t"/>
              <a:pathLst>
                <a:path extrusionOk="0" h="52704" w="52705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1" name="Google Shape;771;g1dc59de9dcf_0_411"/>
            <p:cNvSpPr/>
            <p:nvPr/>
          </p:nvSpPr>
          <p:spPr>
            <a:xfrm>
              <a:off x="19528201" y="10104404"/>
              <a:ext cx="52705" cy="52704"/>
            </a:xfrm>
            <a:custGeom>
              <a:rect b="b" l="l" r="r" t="t"/>
              <a:pathLst>
                <a:path extrusionOk="0" h="52704" w="52705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2" name="Google Shape;772;g1dc59de9dcf_0_411"/>
            <p:cNvSpPr/>
            <p:nvPr/>
          </p:nvSpPr>
          <p:spPr>
            <a:xfrm>
              <a:off x="19528201" y="9842632"/>
              <a:ext cx="52705" cy="52704"/>
            </a:xfrm>
            <a:custGeom>
              <a:rect b="b" l="l" r="r" t="t"/>
              <a:pathLst>
                <a:path extrusionOk="0" h="52704" w="52705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3" name="Google Shape;773;g1dc59de9dcf_0_411"/>
            <p:cNvSpPr/>
            <p:nvPr/>
          </p:nvSpPr>
          <p:spPr>
            <a:xfrm>
              <a:off x="19789973" y="10366176"/>
              <a:ext cx="52705" cy="52704"/>
            </a:xfrm>
            <a:custGeom>
              <a:rect b="b" l="l" r="r" t="t"/>
              <a:pathLst>
                <a:path extrusionOk="0" h="52704" w="52705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4" name="Google Shape;774;g1dc59de9dcf_0_411"/>
            <p:cNvSpPr/>
            <p:nvPr/>
          </p:nvSpPr>
          <p:spPr>
            <a:xfrm>
              <a:off x="19789973" y="10104404"/>
              <a:ext cx="52705" cy="52704"/>
            </a:xfrm>
            <a:custGeom>
              <a:rect b="b" l="l" r="r" t="t"/>
              <a:pathLst>
                <a:path extrusionOk="0" h="52704" w="52705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5" name="Google Shape;775;g1dc59de9dcf_0_411"/>
            <p:cNvSpPr/>
            <p:nvPr/>
          </p:nvSpPr>
          <p:spPr>
            <a:xfrm>
              <a:off x="19789973" y="9842632"/>
              <a:ext cx="52705" cy="52704"/>
            </a:xfrm>
            <a:custGeom>
              <a:rect b="b" l="l" r="r" t="t"/>
              <a:pathLst>
                <a:path extrusionOk="0" h="52704" w="52705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76" name="Google Shape;776;g1dc59de9dcf_0_411"/>
          <p:cNvSpPr txBox="1"/>
          <p:nvPr/>
        </p:nvSpPr>
        <p:spPr>
          <a:xfrm>
            <a:off x="1047100" y="2966378"/>
            <a:ext cx="17748600" cy="7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600">
                <a:solidFill>
                  <a:schemeClr val="lt1"/>
                </a:solidFill>
              </a:rPr>
              <a:t>Neste exemplo, a variável "idade" é definida como 16. A condição na estrutura condicional simples verifica se a idade é maior ou igual a 18. Como a condição é falsa, o código dentro das chaves não será executado.</a:t>
            </a:r>
            <a:endParaRPr sz="36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6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600">
                <a:solidFill>
                  <a:schemeClr val="lt1"/>
                </a:solidFill>
              </a:rPr>
              <a:t>Você também pode usar a palavra-chave "else" para executar uma ação diferente se a condição for falsa. Aqui está um exemplo:</a:t>
            </a:r>
            <a:endParaRPr sz="36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6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1dc59de9dcf_0_511"/>
          <p:cNvSpPr/>
          <p:nvPr/>
        </p:nvSpPr>
        <p:spPr>
          <a:xfrm>
            <a:off x="17957569" y="9004961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2" name="Google Shape;782;g1dc59de9dcf_0_511"/>
          <p:cNvSpPr/>
          <p:nvPr/>
        </p:nvSpPr>
        <p:spPr>
          <a:xfrm>
            <a:off x="18219340" y="9004961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3" name="Google Shape;783;g1dc59de9dcf_0_511"/>
          <p:cNvSpPr/>
          <p:nvPr/>
        </p:nvSpPr>
        <p:spPr>
          <a:xfrm>
            <a:off x="18481112" y="9004961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4" name="Google Shape;784;g1dc59de9dcf_0_511"/>
          <p:cNvSpPr/>
          <p:nvPr/>
        </p:nvSpPr>
        <p:spPr>
          <a:xfrm>
            <a:off x="18742885" y="9004961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5" name="Google Shape;785;g1dc59de9dcf_0_511"/>
          <p:cNvSpPr/>
          <p:nvPr/>
        </p:nvSpPr>
        <p:spPr>
          <a:xfrm>
            <a:off x="19004657" y="9004961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6" name="Google Shape;786;g1dc59de9dcf_0_511"/>
          <p:cNvSpPr/>
          <p:nvPr/>
        </p:nvSpPr>
        <p:spPr>
          <a:xfrm>
            <a:off x="19266428" y="9004961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7" name="Google Shape;787;g1dc59de9dcf_0_511"/>
          <p:cNvSpPr/>
          <p:nvPr/>
        </p:nvSpPr>
        <p:spPr>
          <a:xfrm>
            <a:off x="19528201" y="9004961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8" name="Google Shape;788;g1dc59de9dcf_0_511"/>
          <p:cNvSpPr/>
          <p:nvPr/>
        </p:nvSpPr>
        <p:spPr>
          <a:xfrm>
            <a:off x="19789973" y="9004961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9" name="Google Shape;789;g1dc59de9dcf_0_511"/>
          <p:cNvSpPr/>
          <p:nvPr/>
        </p:nvSpPr>
        <p:spPr>
          <a:xfrm>
            <a:off x="17957569" y="9266733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0" name="Google Shape;790;g1dc59de9dcf_0_511"/>
          <p:cNvSpPr/>
          <p:nvPr/>
        </p:nvSpPr>
        <p:spPr>
          <a:xfrm>
            <a:off x="18219340" y="9266733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1" name="Google Shape;791;g1dc59de9dcf_0_511"/>
          <p:cNvSpPr/>
          <p:nvPr/>
        </p:nvSpPr>
        <p:spPr>
          <a:xfrm>
            <a:off x="18481112" y="9266733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2" name="Google Shape;792;g1dc59de9dcf_0_511"/>
          <p:cNvSpPr/>
          <p:nvPr/>
        </p:nvSpPr>
        <p:spPr>
          <a:xfrm>
            <a:off x="18742885" y="9266733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3" name="Google Shape;793;g1dc59de9dcf_0_511"/>
          <p:cNvSpPr/>
          <p:nvPr/>
        </p:nvSpPr>
        <p:spPr>
          <a:xfrm>
            <a:off x="19004657" y="9266733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4" name="Google Shape;794;g1dc59de9dcf_0_511"/>
          <p:cNvSpPr/>
          <p:nvPr/>
        </p:nvSpPr>
        <p:spPr>
          <a:xfrm>
            <a:off x="19266428" y="9266733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5" name="Google Shape;795;g1dc59de9dcf_0_511"/>
          <p:cNvSpPr/>
          <p:nvPr/>
        </p:nvSpPr>
        <p:spPr>
          <a:xfrm>
            <a:off x="19528201" y="9266733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6" name="Google Shape;796;g1dc59de9dcf_0_511"/>
          <p:cNvSpPr/>
          <p:nvPr/>
        </p:nvSpPr>
        <p:spPr>
          <a:xfrm>
            <a:off x="19789973" y="9266733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7" name="Google Shape;797;g1dc59de9dcf_0_511"/>
          <p:cNvSpPr/>
          <p:nvPr/>
        </p:nvSpPr>
        <p:spPr>
          <a:xfrm>
            <a:off x="17957569" y="9528505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8" name="Google Shape;798;g1dc59de9dcf_0_511"/>
          <p:cNvSpPr/>
          <p:nvPr/>
        </p:nvSpPr>
        <p:spPr>
          <a:xfrm>
            <a:off x="18219340" y="9528505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9" name="Google Shape;799;g1dc59de9dcf_0_511"/>
          <p:cNvSpPr/>
          <p:nvPr/>
        </p:nvSpPr>
        <p:spPr>
          <a:xfrm>
            <a:off x="18481112" y="9528505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0" name="Google Shape;800;g1dc59de9dcf_0_511"/>
          <p:cNvSpPr/>
          <p:nvPr/>
        </p:nvSpPr>
        <p:spPr>
          <a:xfrm>
            <a:off x="18742885" y="9528505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1" name="Google Shape;801;g1dc59de9dcf_0_511"/>
          <p:cNvSpPr/>
          <p:nvPr/>
        </p:nvSpPr>
        <p:spPr>
          <a:xfrm>
            <a:off x="19004657" y="9528505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2" name="Google Shape;802;g1dc59de9dcf_0_511"/>
          <p:cNvSpPr/>
          <p:nvPr/>
        </p:nvSpPr>
        <p:spPr>
          <a:xfrm>
            <a:off x="19266428" y="9528505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3" name="Google Shape;803;g1dc59de9dcf_0_511"/>
          <p:cNvSpPr/>
          <p:nvPr/>
        </p:nvSpPr>
        <p:spPr>
          <a:xfrm>
            <a:off x="19528201" y="9528505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4" name="Google Shape;804;g1dc59de9dcf_0_511"/>
          <p:cNvSpPr/>
          <p:nvPr/>
        </p:nvSpPr>
        <p:spPr>
          <a:xfrm>
            <a:off x="19789973" y="9528505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5" name="Google Shape;805;g1dc59de9dcf_0_511"/>
          <p:cNvSpPr/>
          <p:nvPr/>
        </p:nvSpPr>
        <p:spPr>
          <a:xfrm>
            <a:off x="17957569" y="9790277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6" name="Google Shape;806;g1dc59de9dcf_0_511"/>
          <p:cNvSpPr/>
          <p:nvPr/>
        </p:nvSpPr>
        <p:spPr>
          <a:xfrm>
            <a:off x="18219340" y="9790277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7" name="Google Shape;807;g1dc59de9dcf_0_511"/>
          <p:cNvSpPr/>
          <p:nvPr/>
        </p:nvSpPr>
        <p:spPr>
          <a:xfrm>
            <a:off x="18481112" y="9790277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8" name="Google Shape;808;g1dc59de9dcf_0_511"/>
          <p:cNvSpPr/>
          <p:nvPr/>
        </p:nvSpPr>
        <p:spPr>
          <a:xfrm>
            <a:off x="18742885" y="9790277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9" name="Google Shape;809;g1dc59de9dcf_0_511"/>
          <p:cNvSpPr/>
          <p:nvPr/>
        </p:nvSpPr>
        <p:spPr>
          <a:xfrm>
            <a:off x="19004657" y="9790277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0" name="Google Shape;810;g1dc59de9dcf_0_511"/>
          <p:cNvSpPr/>
          <p:nvPr/>
        </p:nvSpPr>
        <p:spPr>
          <a:xfrm>
            <a:off x="19266428" y="9790277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1" name="Google Shape;811;g1dc59de9dcf_0_511"/>
          <p:cNvSpPr/>
          <p:nvPr/>
        </p:nvSpPr>
        <p:spPr>
          <a:xfrm>
            <a:off x="19528201" y="9790277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2" name="Google Shape;812;g1dc59de9dcf_0_511"/>
          <p:cNvSpPr/>
          <p:nvPr/>
        </p:nvSpPr>
        <p:spPr>
          <a:xfrm>
            <a:off x="19789973" y="9790277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3" name="Google Shape;813;g1dc59de9dcf_0_511"/>
          <p:cNvSpPr/>
          <p:nvPr/>
        </p:nvSpPr>
        <p:spPr>
          <a:xfrm>
            <a:off x="17957569" y="10052050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4" name="Google Shape;814;g1dc59de9dcf_0_511"/>
          <p:cNvSpPr/>
          <p:nvPr/>
        </p:nvSpPr>
        <p:spPr>
          <a:xfrm>
            <a:off x="18219340" y="10052050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5" name="Google Shape;815;g1dc59de9dcf_0_511"/>
          <p:cNvSpPr/>
          <p:nvPr/>
        </p:nvSpPr>
        <p:spPr>
          <a:xfrm>
            <a:off x="18481112" y="10052050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6" name="Google Shape;816;g1dc59de9dcf_0_511"/>
          <p:cNvSpPr/>
          <p:nvPr/>
        </p:nvSpPr>
        <p:spPr>
          <a:xfrm>
            <a:off x="18742885" y="10052050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7" name="Google Shape;817;g1dc59de9dcf_0_511"/>
          <p:cNvSpPr/>
          <p:nvPr/>
        </p:nvSpPr>
        <p:spPr>
          <a:xfrm>
            <a:off x="19004657" y="10052050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8" name="Google Shape;818;g1dc59de9dcf_0_511"/>
          <p:cNvSpPr/>
          <p:nvPr/>
        </p:nvSpPr>
        <p:spPr>
          <a:xfrm>
            <a:off x="19266428" y="10052050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9" name="Google Shape;819;g1dc59de9dcf_0_511"/>
          <p:cNvSpPr/>
          <p:nvPr/>
        </p:nvSpPr>
        <p:spPr>
          <a:xfrm>
            <a:off x="19528201" y="10052050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0" name="Google Shape;820;g1dc59de9dcf_0_511"/>
          <p:cNvSpPr/>
          <p:nvPr/>
        </p:nvSpPr>
        <p:spPr>
          <a:xfrm>
            <a:off x="19789973" y="10052050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1" name="Google Shape;821;g1dc59de9dcf_0_511"/>
          <p:cNvSpPr/>
          <p:nvPr/>
        </p:nvSpPr>
        <p:spPr>
          <a:xfrm>
            <a:off x="17957569" y="10313822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2" name="Google Shape;822;g1dc59de9dcf_0_511"/>
          <p:cNvSpPr/>
          <p:nvPr/>
        </p:nvSpPr>
        <p:spPr>
          <a:xfrm>
            <a:off x="18219340" y="10313822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3" name="Google Shape;823;g1dc59de9dcf_0_511"/>
          <p:cNvSpPr/>
          <p:nvPr/>
        </p:nvSpPr>
        <p:spPr>
          <a:xfrm>
            <a:off x="18481112" y="10313822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4" name="Google Shape;824;g1dc59de9dcf_0_511"/>
          <p:cNvSpPr/>
          <p:nvPr/>
        </p:nvSpPr>
        <p:spPr>
          <a:xfrm>
            <a:off x="18742885" y="10313822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5" name="Google Shape;825;g1dc59de9dcf_0_511"/>
          <p:cNvSpPr/>
          <p:nvPr/>
        </p:nvSpPr>
        <p:spPr>
          <a:xfrm>
            <a:off x="19004657" y="10313822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6" name="Google Shape;826;g1dc59de9dcf_0_511"/>
          <p:cNvSpPr/>
          <p:nvPr/>
        </p:nvSpPr>
        <p:spPr>
          <a:xfrm>
            <a:off x="19266428" y="10313822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7" name="Google Shape;827;g1dc59de9dcf_0_511"/>
          <p:cNvSpPr/>
          <p:nvPr/>
        </p:nvSpPr>
        <p:spPr>
          <a:xfrm>
            <a:off x="19528201" y="10313822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8" name="Google Shape;828;g1dc59de9dcf_0_511"/>
          <p:cNvSpPr/>
          <p:nvPr/>
        </p:nvSpPr>
        <p:spPr>
          <a:xfrm>
            <a:off x="19789973" y="10313822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9" name="Google Shape;829;g1dc59de9dcf_0_511"/>
          <p:cNvSpPr/>
          <p:nvPr/>
        </p:nvSpPr>
        <p:spPr>
          <a:xfrm>
            <a:off x="17957569" y="10575594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0" name="Google Shape;830;g1dc59de9dcf_0_511"/>
          <p:cNvSpPr/>
          <p:nvPr/>
        </p:nvSpPr>
        <p:spPr>
          <a:xfrm>
            <a:off x="18219340" y="10575594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1" name="Google Shape;831;g1dc59de9dcf_0_511"/>
          <p:cNvSpPr/>
          <p:nvPr/>
        </p:nvSpPr>
        <p:spPr>
          <a:xfrm>
            <a:off x="18481112" y="10575594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2" name="Google Shape;832;g1dc59de9dcf_0_511"/>
          <p:cNvSpPr/>
          <p:nvPr/>
        </p:nvSpPr>
        <p:spPr>
          <a:xfrm>
            <a:off x="18742885" y="10575594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3" name="Google Shape;833;g1dc59de9dcf_0_511"/>
          <p:cNvSpPr/>
          <p:nvPr/>
        </p:nvSpPr>
        <p:spPr>
          <a:xfrm>
            <a:off x="19004657" y="10575594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4" name="Google Shape;834;g1dc59de9dcf_0_511"/>
          <p:cNvSpPr/>
          <p:nvPr/>
        </p:nvSpPr>
        <p:spPr>
          <a:xfrm>
            <a:off x="19266428" y="10575594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5" name="Google Shape;835;g1dc59de9dcf_0_511"/>
          <p:cNvSpPr/>
          <p:nvPr/>
        </p:nvSpPr>
        <p:spPr>
          <a:xfrm>
            <a:off x="19528201" y="10575594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6" name="Google Shape;836;g1dc59de9dcf_0_511"/>
          <p:cNvSpPr/>
          <p:nvPr/>
        </p:nvSpPr>
        <p:spPr>
          <a:xfrm>
            <a:off x="19789973" y="10575594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7" name="Google Shape;837;g1dc59de9dcf_0_511"/>
          <p:cNvSpPr/>
          <p:nvPr/>
        </p:nvSpPr>
        <p:spPr>
          <a:xfrm>
            <a:off x="17957569" y="10837366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8" name="Google Shape;838;g1dc59de9dcf_0_511"/>
          <p:cNvSpPr/>
          <p:nvPr/>
        </p:nvSpPr>
        <p:spPr>
          <a:xfrm>
            <a:off x="18219340" y="10837366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9" name="Google Shape;839;g1dc59de9dcf_0_511"/>
          <p:cNvSpPr/>
          <p:nvPr/>
        </p:nvSpPr>
        <p:spPr>
          <a:xfrm>
            <a:off x="18481112" y="10837366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0" name="Google Shape;840;g1dc59de9dcf_0_511"/>
          <p:cNvSpPr/>
          <p:nvPr/>
        </p:nvSpPr>
        <p:spPr>
          <a:xfrm>
            <a:off x="18742885" y="10837366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1" name="Google Shape;841;g1dc59de9dcf_0_511"/>
          <p:cNvSpPr/>
          <p:nvPr/>
        </p:nvSpPr>
        <p:spPr>
          <a:xfrm>
            <a:off x="19004657" y="10837366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2" name="Google Shape;842;g1dc59de9dcf_0_511"/>
          <p:cNvSpPr/>
          <p:nvPr/>
        </p:nvSpPr>
        <p:spPr>
          <a:xfrm>
            <a:off x="19266428" y="10837366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3" name="Google Shape;843;g1dc59de9dcf_0_511"/>
          <p:cNvSpPr/>
          <p:nvPr/>
        </p:nvSpPr>
        <p:spPr>
          <a:xfrm>
            <a:off x="19528201" y="10837366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4" name="Google Shape;844;g1dc59de9dcf_0_511"/>
          <p:cNvSpPr/>
          <p:nvPr/>
        </p:nvSpPr>
        <p:spPr>
          <a:xfrm>
            <a:off x="19789973" y="10837366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5" name="Google Shape;845;g1dc59de9dcf_0_511"/>
          <p:cNvSpPr/>
          <p:nvPr/>
        </p:nvSpPr>
        <p:spPr>
          <a:xfrm>
            <a:off x="1047088" y="1047088"/>
            <a:ext cx="0" cy="1466214"/>
          </a:xfrm>
          <a:custGeom>
            <a:rect b="b" l="l" r="r" t="t"/>
            <a:pathLst>
              <a:path extrusionOk="0" h="1466214" w="120000">
                <a:moveTo>
                  <a:pt x="0" y="0"/>
                </a:moveTo>
                <a:lnTo>
                  <a:pt x="0" y="1465923"/>
                </a:lnTo>
              </a:path>
            </a:pathLst>
          </a:custGeom>
          <a:noFill/>
          <a:ln cap="flat" cmpd="sng" w="104700">
            <a:solidFill>
              <a:srgbClr val="C1272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6" name="Google Shape;846;g1dc59de9dcf_0_511"/>
          <p:cNvSpPr/>
          <p:nvPr/>
        </p:nvSpPr>
        <p:spPr>
          <a:xfrm>
            <a:off x="0" y="11151492"/>
            <a:ext cx="20104100" cy="157479"/>
          </a:xfrm>
          <a:custGeom>
            <a:rect b="b" l="l" r="r" t="t"/>
            <a:pathLst>
              <a:path extrusionOk="0" h="157479" w="20104100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47" name="Google Shape;847;g1dc59de9dcf_0_511"/>
          <p:cNvGrpSpPr/>
          <p:nvPr/>
        </p:nvGrpSpPr>
        <p:grpSpPr>
          <a:xfrm>
            <a:off x="15364003" y="1047088"/>
            <a:ext cx="3693222" cy="942975"/>
            <a:chOff x="15364003" y="1047088"/>
            <a:chExt cx="3693222" cy="942975"/>
          </a:xfrm>
        </p:grpSpPr>
        <p:sp>
          <p:nvSpPr>
            <p:cNvPr id="848" name="Google Shape;848;g1dc59de9dcf_0_511"/>
            <p:cNvSpPr/>
            <p:nvPr/>
          </p:nvSpPr>
          <p:spPr>
            <a:xfrm>
              <a:off x="15364066" y="1047088"/>
              <a:ext cx="3693159" cy="942975"/>
            </a:xfrm>
            <a:custGeom>
              <a:rect b="b" l="l" r="r" t="t"/>
              <a:pathLst>
                <a:path extrusionOk="0" h="942975" w="3693159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9" name="Google Shape;849;g1dc59de9dcf_0_511"/>
            <p:cNvSpPr/>
            <p:nvPr/>
          </p:nvSpPr>
          <p:spPr>
            <a:xfrm>
              <a:off x="15364003" y="1167618"/>
              <a:ext cx="3693159" cy="700405"/>
            </a:xfrm>
            <a:custGeom>
              <a:rect b="b" l="l" r="r" t="t"/>
              <a:pathLst>
                <a:path extrusionOk="0" h="700405" w="3693159">
                  <a:moveTo>
                    <a:pt x="198348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48" y="685812"/>
                  </a:lnTo>
                  <a:lnTo>
                    <a:pt x="198348" y="660984"/>
                  </a:lnTo>
                  <a:close/>
                </a:path>
                <a:path extrusionOk="0" h="700405" w="3693159">
                  <a:moveTo>
                    <a:pt x="198348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48" y="527050"/>
                  </a:lnTo>
                  <a:lnTo>
                    <a:pt x="198348" y="502246"/>
                  </a:lnTo>
                  <a:close/>
                </a:path>
                <a:path extrusionOk="0" h="700405" w="3693159">
                  <a:moveTo>
                    <a:pt x="198348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48" y="362356"/>
                  </a:lnTo>
                  <a:lnTo>
                    <a:pt x="198348" y="337540"/>
                  </a:lnTo>
                  <a:close/>
                </a:path>
                <a:path extrusionOk="0" h="700405" w="3693159">
                  <a:moveTo>
                    <a:pt x="198348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48" y="199898"/>
                  </a:lnTo>
                  <a:lnTo>
                    <a:pt x="198348" y="175044"/>
                  </a:lnTo>
                  <a:close/>
                </a:path>
                <a:path extrusionOk="0" h="700405" w="3693159">
                  <a:moveTo>
                    <a:pt x="198348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48" y="41592"/>
                  </a:lnTo>
                  <a:lnTo>
                    <a:pt x="198348" y="16789"/>
                  </a:lnTo>
                  <a:close/>
                </a:path>
                <a:path extrusionOk="0" h="700405" w="3693159">
                  <a:moveTo>
                    <a:pt x="908519" y="161366"/>
                  </a:moveTo>
                  <a:lnTo>
                    <a:pt x="906360" y="130289"/>
                  </a:lnTo>
                  <a:lnTo>
                    <a:pt x="905611" y="119291"/>
                  </a:lnTo>
                  <a:lnTo>
                    <a:pt x="892365" y="84505"/>
                  </a:lnTo>
                  <a:lnTo>
                    <a:pt x="840524" y="34785"/>
                  </a:lnTo>
                  <a:lnTo>
                    <a:pt x="804722" y="18783"/>
                  </a:lnTo>
                  <a:lnTo>
                    <a:pt x="764197" y="8001"/>
                  </a:lnTo>
                  <a:lnTo>
                    <a:pt x="720369" y="1905"/>
                  </a:lnTo>
                  <a:lnTo>
                    <a:pt x="674636" y="0"/>
                  </a:lnTo>
                  <a:lnTo>
                    <a:pt x="627634" y="1714"/>
                  </a:lnTo>
                  <a:lnTo>
                    <a:pt x="580974" y="7264"/>
                  </a:lnTo>
                  <a:lnTo>
                    <a:pt x="535597" y="17233"/>
                  </a:lnTo>
                  <a:lnTo>
                    <a:pt x="492467" y="32207"/>
                  </a:lnTo>
                  <a:lnTo>
                    <a:pt x="452539" y="52793"/>
                  </a:lnTo>
                  <a:lnTo>
                    <a:pt x="416775" y="79552"/>
                  </a:lnTo>
                  <a:lnTo>
                    <a:pt x="386105" y="113106"/>
                  </a:lnTo>
                  <a:lnTo>
                    <a:pt x="361505" y="154012"/>
                  </a:lnTo>
                  <a:lnTo>
                    <a:pt x="343928" y="202895"/>
                  </a:lnTo>
                  <a:lnTo>
                    <a:pt x="339178" y="254914"/>
                  </a:lnTo>
                  <a:lnTo>
                    <a:pt x="348348" y="300837"/>
                  </a:lnTo>
                  <a:lnTo>
                    <a:pt x="371932" y="338734"/>
                  </a:lnTo>
                  <a:lnTo>
                    <a:pt x="410464" y="366699"/>
                  </a:lnTo>
                  <a:lnTo>
                    <a:pt x="460248" y="387223"/>
                  </a:lnTo>
                  <a:lnTo>
                    <a:pt x="508927" y="402183"/>
                  </a:lnTo>
                  <a:lnTo>
                    <a:pt x="594918" y="424510"/>
                  </a:lnTo>
                  <a:lnTo>
                    <a:pt x="628230" y="436435"/>
                  </a:lnTo>
                  <a:lnTo>
                    <a:pt x="652437" y="451891"/>
                  </a:lnTo>
                  <a:lnTo>
                    <a:pt x="665518" y="473189"/>
                  </a:lnTo>
                  <a:lnTo>
                    <a:pt x="665480" y="502577"/>
                  </a:lnTo>
                  <a:lnTo>
                    <a:pt x="650036" y="531888"/>
                  </a:lnTo>
                  <a:lnTo>
                    <a:pt x="622058" y="552818"/>
                  </a:lnTo>
                  <a:lnTo>
                    <a:pt x="587781" y="565378"/>
                  </a:lnTo>
                  <a:lnTo>
                    <a:pt x="553491" y="569556"/>
                  </a:lnTo>
                  <a:lnTo>
                    <a:pt x="508863" y="563194"/>
                  </a:lnTo>
                  <a:lnTo>
                    <a:pt x="477088" y="544436"/>
                  </a:lnTo>
                  <a:lnTo>
                    <a:pt x="460565" y="513829"/>
                  </a:lnTo>
                  <a:lnTo>
                    <a:pt x="461657" y="471868"/>
                  </a:lnTo>
                  <a:lnTo>
                    <a:pt x="275513" y="471868"/>
                  </a:lnTo>
                  <a:lnTo>
                    <a:pt x="269417" y="527735"/>
                  </a:lnTo>
                  <a:lnTo>
                    <a:pt x="274345" y="574230"/>
                  </a:lnTo>
                  <a:lnTo>
                    <a:pt x="289204" y="612089"/>
                  </a:lnTo>
                  <a:lnTo>
                    <a:pt x="312864" y="642086"/>
                  </a:lnTo>
                  <a:lnTo>
                    <a:pt x="344195" y="664946"/>
                  </a:lnTo>
                  <a:lnTo>
                    <a:pt x="382104" y="681418"/>
                  </a:lnTo>
                  <a:lnTo>
                    <a:pt x="425462" y="692264"/>
                  </a:lnTo>
                  <a:lnTo>
                    <a:pt x="473138" y="698233"/>
                  </a:lnTo>
                  <a:lnTo>
                    <a:pt x="524040" y="700049"/>
                  </a:lnTo>
                  <a:lnTo>
                    <a:pt x="575614" y="697547"/>
                  </a:lnTo>
                  <a:lnTo>
                    <a:pt x="626071" y="690016"/>
                  </a:lnTo>
                  <a:lnTo>
                    <a:pt x="674395" y="677392"/>
                  </a:lnTo>
                  <a:lnTo>
                    <a:pt x="719594" y="659612"/>
                  </a:lnTo>
                  <a:lnTo>
                    <a:pt x="760653" y="636625"/>
                  </a:lnTo>
                  <a:lnTo>
                    <a:pt x="796569" y="608368"/>
                  </a:lnTo>
                  <a:lnTo>
                    <a:pt x="826338" y="574776"/>
                  </a:lnTo>
                  <a:lnTo>
                    <a:pt x="829360" y="569556"/>
                  </a:lnTo>
                  <a:lnTo>
                    <a:pt x="848944" y="535813"/>
                  </a:lnTo>
                  <a:lnTo>
                    <a:pt x="863396" y="491388"/>
                  </a:lnTo>
                  <a:lnTo>
                    <a:pt x="869175" y="436956"/>
                  </a:lnTo>
                  <a:lnTo>
                    <a:pt x="862241" y="393573"/>
                  </a:lnTo>
                  <a:lnTo>
                    <a:pt x="844702" y="359727"/>
                  </a:lnTo>
                  <a:lnTo>
                    <a:pt x="786168" y="314388"/>
                  </a:lnTo>
                  <a:lnTo>
                    <a:pt x="749376" y="299808"/>
                  </a:lnTo>
                  <a:lnTo>
                    <a:pt x="710349" y="288569"/>
                  </a:lnTo>
                  <a:lnTo>
                    <a:pt x="633984" y="269887"/>
                  </a:lnTo>
                  <a:lnTo>
                    <a:pt x="598474" y="259105"/>
                  </a:lnTo>
                  <a:lnTo>
                    <a:pt x="566496" y="244411"/>
                  </a:lnTo>
                  <a:lnTo>
                    <a:pt x="545185" y="222910"/>
                  </a:lnTo>
                  <a:lnTo>
                    <a:pt x="541693" y="191706"/>
                  </a:lnTo>
                  <a:lnTo>
                    <a:pt x="553224" y="167970"/>
                  </a:lnTo>
                  <a:lnTo>
                    <a:pt x="574852" y="148424"/>
                  </a:lnTo>
                  <a:lnTo>
                    <a:pt x="603161" y="135166"/>
                  </a:lnTo>
                  <a:lnTo>
                    <a:pt x="634758" y="130289"/>
                  </a:lnTo>
                  <a:lnTo>
                    <a:pt x="656818" y="131673"/>
                  </a:lnTo>
                  <a:lnTo>
                    <a:pt x="701903" y="151714"/>
                  </a:lnTo>
                  <a:lnTo>
                    <a:pt x="716381" y="192925"/>
                  </a:lnTo>
                  <a:lnTo>
                    <a:pt x="713574" y="211251"/>
                  </a:lnTo>
                  <a:lnTo>
                    <a:pt x="899693" y="211251"/>
                  </a:lnTo>
                  <a:lnTo>
                    <a:pt x="908519" y="161366"/>
                  </a:lnTo>
                  <a:close/>
                </a:path>
                <a:path extrusionOk="0" h="700405" w="3693159">
                  <a:moveTo>
                    <a:pt x="1580972" y="13944"/>
                  </a:moveTo>
                  <a:lnTo>
                    <a:pt x="1069098" y="13944"/>
                  </a:lnTo>
                  <a:lnTo>
                    <a:pt x="926249" y="685927"/>
                  </a:lnTo>
                  <a:lnTo>
                    <a:pt x="1438135" y="685927"/>
                  </a:lnTo>
                  <a:lnTo>
                    <a:pt x="1465884" y="555599"/>
                  </a:lnTo>
                  <a:lnTo>
                    <a:pt x="1140129" y="555599"/>
                  </a:lnTo>
                  <a:lnTo>
                    <a:pt x="1170381" y="413207"/>
                  </a:lnTo>
                  <a:lnTo>
                    <a:pt x="1470063" y="413207"/>
                  </a:lnTo>
                  <a:lnTo>
                    <a:pt x="1497672" y="282956"/>
                  </a:lnTo>
                  <a:lnTo>
                    <a:pt x="1197978" y="282956"/>
                  </a:lnTo>
                  <a:lnTo>
                    <a:pt x="1227455" y="144233"/>
                  </a:lnTo>
                  <a:lnTo>
                    <a:pt x="1553210" y="144233"/>
                  </a:lnTo>
                  <a:lnTo>
                    <a:pt x="1580972" y="13944"/>
                  </a:lnTo>
                  <a:close/>
                </a:path>
                <a:path extrusionOk="0" h="700405" w="3693159">
                  <a:moveTo>
                    <a:pt x="2341346" y="13944"/>
                  </a:moveTo>
                  <a:lnTo>
                    <a:pt x="2173833" y="13944"/>
                  </a:lnTo>
                  <a:lnTo>
                    <a:pt x="2067725" y="512775"/>
                  </a:lnTo>
                  <a:lnTo>
                    <a:pt x="2065553" y="514680"/>
                  </a:lnTo>
                  <a:lnTo>
                    <a:pt x="1984070" y="171272"/>
                  </a:lnTo>
                  <a:lnTo>
                    <a:pt x="1946732" y="13944"/>
                  </a:lnTo>
                  <a:lnTo>
                    <a:pt x="1686140" y="13944"/>
                  </a:lnTo>
                  <a:lnTo>
                    <a:pt x="1543278" y="685927"/>
                  </a:lnTo>
                  <a:lnTo>
                    <a:pt x="1710817" y="685927"/>
                  </a:lnTo>
                  <a:lnTo>
                    <a:pt x="1820189" y="171272"/>
                  </a:lnTo>
                  <a:lnTo>
                    <a:pt x="1822030" y="171272"/>
                  </a:lnTo>
                  <a:lnTo>
                    <a:pt x="1940687" y="685927"/>
                  </a:lnTo>
                  <a:lnTo>
                    <a:pt x="2198497" y="685927"/>
                  </a:lnTo>
                  <a:lnTo>
                    <a:pt x="2234895" y="514680"/>
                  </a:lnTo>
                  <a:lnTo>
                    <a:pt x="2341346" y="13944"/>
                  </a:lnTo>
                  <a:close/>
                </a:path>
                <a:path extrusionOk="0" h="700405" w="3693159">
                  <a:moveTo>
                    <a:pt x="3024949" y="685927"/>
                  </a:moveTo>
                  <a:lnTo>
                    <a:pt x="3001048" y="554685"/>
                  </a:lnTo>
                  <a:lnTo>
                    <a:pt x="2977324" y="424395"/>
                  </a:lnTo>
                  <a:lnTo>
                    <a:pt x="2926461" y="145148"/>
                  </a:lnTo>
                  <a:lnTo>
                    <a:pt x="2902572" y="13944"/>
                  </a:lnTo>
                  <a:lnTo>
                    <a:pt x="2779877" y="13944"/>
                  </a:lnTo>
                  <a:lnTo>
                    <a:pt x="2779877" y="424395"/>
                  </a:lnTo>
                  <a:lnTo>
                    <a:pt x="2600248" y="424395"/>
                  </a:lnTo>
                  <a:lnTo>
                    <a:pt x="2750858" y="145148"/>
                  </a:lnTo>
                  <a:lnTo>
                    <a:pt x="2753639" y="145148"/>
                  </a:lnTo>
                  <a:lnTo>
                    <a:pt x="2779877" y="424395"/>
                  </a:lnTo>
                  <a:lnTo>
                    <a:pt x="2779877" y="13944"/>
                  </a:lnTo>
                  <a:lnTo>
                    <a:pt x="2675471" y="13944"/>
                  </a:lnTo>
                  <a:lnTo>
                    <a:pt x="2267343" y="685927"/>
                  </a:lnTo>
                  <a:lnTo>
                    <a:pt x="2453513" y="685927"/>
                  </a:lnTo>
                  <a:lnTo>
                    <a:pt x="2525153" y="554685"/>
                  </a:lnTo>
                  <a:lnTo>
                    <a:pt x="2797873" y="554685"/>
                  </a:lnTo>
                  <a:lnTo>
                    <a:pt x="2814612" y="685927"/>
                  </a:lnTo>
                  <a:lnTo>
                    <a:pt x="3024949" y="685927"/>
                  </a:lnTo>
                  <a:close/>
                </a:path>
                <a:path extrusionOk="0" h="700405" w="3693159">
                  <a:moveTo>
                    <a:pt x="3424669" y="13944"/>
                  </a:moveTo>
                  <a:lnTo>
                    <a:pt x="3238538" y="13944"/>
                  </a:lnTo>
                  <a:lnTo>
                    <a:pt x="3095663" y="685927"/>
                  </a:lnTo>
                  <a:lnTo>
                    <a:pt x="3281819" y="685927"/>
                  </a:lnTo>
                  <a:lnTo>
                    <a:pt x="3424669" y="13944"/>
                  </a:lnTo>
                  <a:close/>
                </a:path>
                <a:path extrusionOk="0" h="700405" w="3693159">
                  <a:moveTo>
                    <a:pt x="3692918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18" y="685812"/>
                  </a:lnTo>
                  <a:lnTo>
                    <a:pt x="3692918" y="660984"/>
                  </a:lnTo>
                  <a:close/>
                </a:path>
                <a:path extrusionOk="0" h="700405" w="3693159">
                  <a:moveTo>
                    <a:pt x="3692918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18" y="527050"/>
                  </a:lnTo>
                  <a:lnTo>
                    <a:pt x="3692918" y="502246"/>
                  </a:lnTo>
                  <a:close/>
                </a:path>
                <a:path extrusionOk="0" h="700405" w="3693159">
                  <a:moveTo>
                    <a:pt x="3692918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18" y="362356"/>
                  </a:lnTo>
                  <a:lnTo>
                    <a:pt x="3692918" y="337540"/>
                  </a:lnTo>
                  <a:close/>
                </a:path>
                <a:path extrusionOk="0" h="700405" w="3693159">
                  <a:moveTo>
                    <a:pt x="3692918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18" y="199898"/>
                  </a:lnTo>
                  <a:lnTo>
                    <a:pt x="3692918" y="175044"/>
                  </a:lnTo>
                  <a:close/>
                </a:path>
                <a:path extrusionOk="0" h="700405" w="3693159">
                  <a:moveTo>
                    <a:pt x="3692918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18" y="41592"/>
                  </a:lnTo>
                  <a:lnTo>
                    <a:pt x="3692918" y="167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50" name="Google Shape;850;g1dc59de9dcf_0_511"/>
          <p:cNvGrpSpPr/>
          <p:nvPr/>
        </p:nvGrpSpPr>
        <p:grpSpPr>
          <a:xfrm>
            <a:off x="17957569" y="9842632"/>
            <a:ext cx="1885109" cy="576248"/>
            <a:chOff x="17957569" y="9842632"/>
            <a:chExt cx="1885109" cy="576248"/>
          </a:xfrm>
        </p:grpSpPr>
        <p:sp>
          <p:nvSpPr>
            <p:cNvPr id="851" name="Google Shape;851;g1dc59de9dcf_0_511"/>
            <p:cNvSpPr/>
            <p:nvPr/>
          </p:nvSpPr>
          <p:spPr>
            <a:xfrm>
              <a:off x="17957569" y="10366176"/>
              <a:ext cx="52705" cy="52704"/>
            </a:xfrm>
            <a:custGeom>
              <a:rect b="b" l="l" r="r" t="t"/>
              <a:pathLst>
                <a:path extrusionOk="0" h="52704" w="52705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2" name="Google Shape;852;g1dc59de9dcf_0_511"/>
            <p:cNvSpPr/>
            <p:nvPr/>
          </p:nvSpPr>
          <p:spPr>
            <a:xfrm>
              <a:off x="17957569" y="10104404"/>
              <a:ext cx="52705" cy="52704"/>
            </a:xfrm>
            <a:custGeom>
              <a:rect b="b" l="l" r="r" t="t"/>
              <a:pathLst>
                <a:path extrusionOk="0" h="52704" w="52705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3" name="Google Shape;853;g1dc59de9dcf_0_511"/>
            <p:cNvSpPr/>
            <p:nvPr/>
          </p:nvSpPr>
          <p:spPr>
            <a:xfrm>
              <a:off x="17957569" y="9842632"/>
              <a:ext cx="52705" cy="52704"/>
            </a:xfrm>
            <a:custGeom>
              <a:rect b="b" l="l" r="r" t="t"/>
              <a:pathLst>
                <a:path extrusionOk="0" h="52704" w="52705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4" name="Google Shape;854;g1dc59de9dcf_0_511"/>
            <p:cNvSpPr/>
            <p:nvPr/>
          </p:nvSpPr>
          <p:spPr>
            <a:xfrm>
              <a:off x="18219340" y="10366176"/>
              <a:ext cx="52705" cy="52704"/>
            </a:xfrm>
            <a:custGeom>
              <a:rect b="b" l="l" r="r" t="t"/>
              <a:pathLst>
                <a:path extrusionOk="0" h="52704" w="52705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5" name="Google Shape;855;g1dc59de9dcf_0_511"/>
            <p:cNvSpPr/>
            <p:nvPr/>
          </p:nvSpPr>
          <p:spPr>
            <a:xfrm>
              <a:off x="18219340" y="10104404"/>
              <a:ext cx="52705" cy="52704"/>
            </a:xfrm>
            <a:custGeom>
              <a:rect b="b" l="l" r="r" t="t"/>
              <a:pathLst>
                <a:path extrusionOk="0" h="52704" w="52705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6" name="Google Shape;856;g1dc59de9dcf_0_511"/>
            <p:cNvSpPr/>
            <p:nvPr/>
          </p:nvSpPr>
          <p:spPr>
            <a:xfrm>
              <a:off x="18219340" y="9842632"/>
              <a:ext cx="52705" cy="52704"/>
            </a:xfrm>
            <a:custGeom>
              <a:rect b="b" l="l" r="r" t="t"/>
              <a:pathLst>
                <a:path extrusionOk="0" h="52704" w="52705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7" name="Google Shape;857;g1dc59de9dcf_0_511"/>
            <p:cNvSpPr/>
            <p:nvPr/>
          </p:nvSpPr>
          <p:spPr>
            <a:xfrm>
              <a:off x="18481112" y="10366176"/>
              <a:ext cx="52705" cy="52704"/>
            </a:xfrm>
            <a:custGeom>
              <a:rect b="b" l="l" r="r" t="t"/>
              <a:pathLst>
                <a:path extrusionOk="0" h="52704" w="52705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8" name="Google Shape;858;g1dc59de9dcf_0_511"/>
            <p:cNvSpPr/>
            <p:nvPr/>
          </p:nvSpPr>
          <p:spPr>
            <a:xfrm>
              <a:off x="18481112" y="10104404"/>
              <a:ext cx="52705" cy="52704"/>
            </a:xfrm>
            <a:custGeom>
              <a:rect b="b" l="l" r="r" t="t"/>
              <a:pathLst>
                <a:path extrusionOk="0" h="52704" w="52705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9" name="Google Shape;859;g1dc59de9dcf_0_511"/>
            <p:cNvSpPr/>
            <p:nvPr/>
          </p:nvSpPr>
          <p:spPr>
            <a:xfrm>
              <a:off x="18481112" y="9842632"/>
              <a:ext cx="52705" cy="52704"/>
            </a:xfrm>
            <a:custGeom>
              <a:rect b="b" l="l" r="r" t="t"/>
              <a:pathLst>
                <a:path extrusionOk="0" h="52704" w="52705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0" name="Google Shape;860;g1dc59de9dcf_0_511"/>
            <p:cNvSpPr/>
            <p:nvPr/>
          </p:nvSpPr>
          <p:spPr>
            <a:xfrm>
              <a:off x="18742885" y="10366176"/>
              <a:ext cx="52705" cy="52704"/>
            </a:xfrm>
            <a:custGeom>
              <a:rect b="b" l="l" r="r" t="t"/>
              <a:pathLst>
                <a:path extrusionOk="0" h="52704" w="52705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1" name="Google Shape;861;g1dc59de9dcf_0_511"/>
            <p:cNvSpPr/>
            <p:nvPr/>
          </p:nvSpPr>
          <p:spPr>
            <a:xfrm>
              <a:off x="18742885" y="10104404"/>
              <a:ext cx="52705" cy="52704"/>
            </a:xfrm>
            <a:custGeom>
              <a:rect b="b" l="l" r="r" t="t"/>
              <a:pathLst>
                <a:path extrusionOk="0" h="52704" w="52705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2" name="Google Shape;862;g1dc59de9dcf_0_511"/>
            <p:cNvSpPr/>
            <p:nvPr/>
          </p:nvSpPr>
          <p:spPr>
            <a:xfrm>
              <a:off x="18742885" y="9842632"/>
              <a:ext cx="52705" cy="52704"/>
            </a:xfrm>
            <a:custGeom>
              <a:rect b="b" l="l" r="r" t="t"/>
              <a:pathLst>
                <a:path extrusionOk="0" h="52704" w="52705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3" name="Google Shape;863;g1dc59de9dcf_0_511"/>
            <p:cNvSpPr/>
            <p:nvPr/>
          </p:nvSpPr>
          <p:spPr>
            <a:xfrm>
              <a:off x="19004657" y="10366176"/>
              <a:ext cx="52705" cy="52704"/>
            </a:xfrm>
            <a:custGeom>
              <a:rect b="b" l="l" r="r" t="t"/>
              <a:pathLst>
                <a:path extrusionOk="0" h="52704" w="52705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4" name="Google Shape;864;g1dc59de9dcf_0_511"/>
            <p:cNvSpPr/>
            <p:nvPr/>
          </p:nvSpPr>
          <p:spPr>
            <a:xfrm>
              <a:off x="19004657" y="10104404"/>
              <a:ext cx="52705" cy="52704"/>
            </a:xfrm>
            <a:custGeom>
              <a:rect b="b" l="l" r="r" t="t"/>
              <a:pathLst>
                <a:path extrusionOk="0" h="52704" w="52705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5" name="Google Shape;865;g1dc59de9dcf_0_511"/>
            <p:cNvSpPr/>
            <p:nvPr/>
          </p:nvSpPr>
          <p:spPr>
            <a:xfrm>
              <a:off x="19004657" y="9842632"/>
              <a:ext cx="52705" cy="52704"/>
            </a:xfrm>
            <a:custGeom>
              <a:rect b="b" l="l" r="r" t="t"/>
              <a:pathLst>
                <a:path extrusionOk="0" h="52704" w="52705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6" name="Google Shape;866;g1dc59de9dcf_0_511"/>
            <p:cNvSpPr/>
            <p:nvPr/>
          </p:nvSpPr>
          <p:spPr>
            <a:xfrm>
              <a:off x="19266428" y="10366176"/>
              <a:ext cx="52705" cy="52704"/>
            </a:xfrm>
            <a:custGeom>
              <a:rect b="b" l="l" r="r" t="t"/>
              <a:pathLst>
                <a:path extrusionOk="0" h="52704" w="52705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7" name="Google Shape;867;g1dc59de9dcf_0_511"/>
            <p:cNvSpPr/>
            <p:nvPr/>
          </p:nvSpPr>
          <p:spPr>
            <a:xfrm>
              <a:off x="19266428" y="10104404"/>
              <a:ext cx="52705" cy="52704"/>
            </a:xfrm>
            <a:custGeom>
              <a:rect b="b" l="l" r="r" t="t"/>
              <a:pathLst>
                <a:path extrusionOk="0" h="52704" w="52705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8" name="Google Shape;868;g1dc59de9dcf_0_511"/>
            <p:cNvSpPr/>
            <p:nvPr/>
          </p:nvSpPr>
          <p:spPr>
            <a:xfrm>
              <a:off x="19266428" y="9842632"/>
              <a:ext cx="52705" cy="52704"/>
            </a:xfrm>
            <a:custGeom>
              <a:rect b="b" l="l" r="r" t="t"/>
              <a:pathLst>
                <a:path extrusionOk="0" h="52704" w="52705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9" name="Google Shape;869;g1dc59de9dcf_0_511"/>
            <p:cNvSpPr/>
            <p:nvPr/>
          </p:nvSpPr>
          <p:spPr>
            <a:xfrm>
              <a:off x="19528201" y="10366176"/>
              <a:ext cx="52705" cy="52704"/>
            </a:xfrm>
            <a:custGeom>
              <a:rect b="b" l="l" r="r" t="t"/>
              <a:pathLst>
                <a:path extrusionOk="0" h="52704" w="52705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0" name="Google Shape;870;g1dc59de9dcf_0_511"/>
            <p:cNvSpPr/>
            <p:nvPr/>
          </p:nvSpPr>
          <p:spPr>
            <a:xfrm>
              <a:off x="19528201" y="10104404"/>
              <a:ext cx="52705" cy="52704"/>
            </a:xfrm>
            <a:custGeom>
              <a:rect b="b" l="l" r="r" t="t"/>
              <a:pathLst>
                <a:path extrusionOk="0" h="52704" w="52705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1" name="Google Shape;871;g1dc59de9dcf_0_511"/>
            <p:cNvSpPr/>
            <p:nvPr/>
          </p:nvSpPr>
          <p:spPr>
            <a:xfrm>
              <a:off x="19528201" y="9842632"/>
              <a:ext cx="52705" cy="52704"/>
            </a:xfrm>
            <a:custGeom>
              <a:rect b="b" l="l" r="r" t="t"/>
              <a:pathLst>
                <a:path extrusionOk="0" h="52704" w="52705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2" name="Google Shape;872;g1dc59de9dcf_0_511"/>
            <p:cNvSpPr/>
            <p:nvPr/>
          </p:nvSpPr>
          <p:spPr>
            <a:xfrm>
              <a:off x="19789973" y="10366176"/>
              <a:ext cx="52705" cy="52704"/>
            </a:xfrm>
            <a:custGeom>
              <a:rect b="b" l="l" r="r" t="t"/>
              <a:pathLst>
                <a:path extrusionOk="0" h="52704" w="52705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3" name="Google Shape;873;g1dc59de9dcf_0_511"/>
            <p:cNvSpPr/>
            <p:nvPr/>
          </p:nvSpPr>
          <p:spPr>
            <a:xfrm>
              <a:off x="19789973" y="10104404"/>
              <a:ext cx="52705" cy="52704"/>
            </a:xfrm>
            <a:custGeom>
              <a:rect b="b" l="l" r="r" t="t"/>
              <a:pathLst>
                <a:path extrusionOk="0" h="52704" w="52705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4" name="Google Shape;874;g1dc59de9dcf_0_511"/>
            <p:cNvSpPr/>
            <p:nvPr/>
          </p:nvSpPr>
          <p:spPr>
            <a:xfrm>
              <a:off x="19789973" y="9842632"/>
              <a:ext cx="52705" cy="52704"/>
            </a:xfrm>
            <a:custGeom>
              <a:rect b="b" l="l" r="r" t="t"/>
              <a:pathLst>
                <a:path extrusionOk="0" h="52704" w="52705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75" name="Google Shape;875;g1dc59de9dcf_0_511"/>
          <p:cNvSpPr txBox="1"/>
          <p:nvPr/>
        </p:nvSpPr>
        <p:spPr>
          <a:xfrm>
            <a:off x="1046975" y="3096513"/>
            <a:ext cx="17748600" cy="101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600">
                <a:solidFill>
                  <a:schemeClr val="lt1"/>
                </a:solidFill>
              </a:rPr>
              <a:t>var idade = 16;</a:t>
            </a:r>
            <a:endParaRPr sz="36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6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600">
                <a:solidFill>
                  <a:schemeClr val="lt1"/>
                </a:solidFill>
              </a:rPr>
              <a:t>if (idade &gt;= 18) {</a:t>
            </a:r>
            <a:endParaRPr sz="36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600">
                <a:solidFill>
                  <a:schemeClr val="lt1"/>
                </a:solidFill>
              </a:rPr>
              <a:t>  console.log("Você é maior de idade!");</a:t>
            </a:r>
            <a:endParaRPr sz="36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600">
                <a:solidFill>
                  <a:schemeClr val="lt1"/>
                </a:solidFill>
              </a:rPr>
              <a:t>} else {</a:t>
            </a:r>
            <a:endParaRPr sz="36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600">
                <a:solidFill>
                  <a:schemeClr val="lt1"/>
                </a:solidFill>
              </a:rPr>
              <a:t>  console.log("Você é menor de idade!");</a:t>
            </a:r>
            <a:endParaRPr sz="36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600">
                <a:solidFill>
                  <a:schemeClr val="lt1"/>
                </a:solidFill>
              </a:rPr>
              <a:t>}</a:t>
            </a:r>
            <a:endParaRPr sz="36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6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6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