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4" r:id="rId8"/>
    <p:sldId id="265" r:id="rId9"/>
    <p:sldId id="266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21/11/2020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6690@fe.up.pt" TargetMode="External"/><Relationship Id="rId2" Type="http://schemas.openxmlformats.org/officeDocument/2006/relationships/hyperlink" Target="mailto:up201904517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reamZ_class_diagram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95039"/>
            <a:ext cx="62644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/>
              <a:t>Lucas </a:t>
            </a:r>
            <a:r>
              <a:rPr lang="pt-PT" sz="1200" dirty="0" err="1"/>
              <a:t>Calvet</a:t>
            </a:r>
            <a:r>
              <a:rPr lang="pt-PT" sz="1200" dirty="0"/>
              <a:t> Santos </a:t>
            </a:r>
            <a:r>
              <a:rPr lang="pt-PT" sz="1200" dirty="0">
                <a:hlinkClick r:id="rId2"/>
              </a:rPr>
              <a:t>up201904517@fe.up.pt</a:t>
            </a:r>
            <a:endParaRPr lang="pt-PT" sz="1200" dirty="0"/>
          </a:p>
          <a:p>
            <a:pPr>
              <a:spcAft>
                <a:spcPts val="600"/>
              </a:spcAft>
            </a:pPr>
            <a:r>
              <a:rPr lang="pt-PT" sz="1200" dirty="0"/>
              <a:t>Sérgio Rodrigues da Gama </a:t>
            </a:r>
            <a:r>
              <a:rPr lang="pt-PT" sz="1200" dirty="0">
                <a:hlinkClick r:id="rId3"/>
              </a:rPr>
              <a:t>up201906690@fe.up.pt</a:t>
            </a:r>
            <a:r>
              <a:rPr lang="pt-PT" sz="12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386874" y="5933429"/>
            <a:ext cx="16262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B32767-1A50-4A9F-9203-A07F3DC1A984}"/>
              </a:ext>
            </a:extLst>
          </p:cNvPr>
          <p:cNvGrpSpPr/>
          <p:nvPr/>
        </p:nvGrpSpPr>
        <p:grpSpPr>
          <a:xfrm>
            <a:off x="4772417" y="2368361"/>
            <a:ext cx="2371359" cy="1725379"/>
            <a:chOff x="4772417" y="2223617"/>
            <a:chExt cx="2371359" cy="172537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107D57-6794-40FA-8D20-6E3E9D27A22C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56C4921-C959-4B5F-B4F6-85BDB49B4501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418BAF-EB7B-4F14-BE0F-3D3DB3F6C646}"/>
              </a:ext>
            </a:extLst>
          </p:cNvPr>
          <p:cNvSpPr txBox="1"/>
          <p:nvPr/>
        </p:nvSpPr>
        <p:spPr>
          <a:xfrm>
            <a:off x="8707064" y="2188592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C0D3126-E6E4-43E6-8F84-186366474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44" y="5580470"/>
            <a:ext cx="625507" cy="1163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8" y="267970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D9B2939-3351-44DB-B4CC-940B8E8C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1" y="3909144"/>
            <a:ext cx="2802754" cy="15736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6" y="3685931"/>
            <a:ext cx="2096773" cy="20148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931BF3-30F8-40F1-B8FB-EB184E268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58" y="3688541"/>
            <a:ext cx="1932951" cy="2014868"/>
          </a:xfrm>
          <a:prstGeom prst="rect">
            <a:avLst/>
          </a:prstGeom>
        </p:spPr>
      </p:pic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F453AEED-B3F7-4935-858A-53484D547ADD}"/>
              </a:ext>
            </a:extLst>
          </p:cNvPr>
          <p:cNvCxnSpPr>
            <a:cxnSpLocks/>
          </p:cNvCxnSpPr>
          <p:nvPr/>
        </p:nvCxnSpPr>
        <p:spPr>
          <a:xfrm flipV="1">
            <a:off x="6507330" y="4173464"/>
            <a:ext cx="2858610" cy="840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4F41D9F2-420D-401F-AD37-09187611F122}"/>
              </a:ext>
            </a:extLst>
          </p:cNvPr>
          <p:cNvCxnSpPr>
            <a:cxnSpLocks/>
          </p:cNvCxnSpPr>
          <p:nvPr/>
        </p:nvCxnSpPr>
        <p:spPr>
          <a:xfrm rot="10800000">
            <a:off x="2370339" y="4173465"/>
            <a:ext cx="3314329" cy="852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960920" y="1236675"/>
            <a:ext cx="23532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Correspondência de cada janela a cada secção da </a:t>
            </a:r>
            <a:r>
              <a:rPr lang="pt-PT" sz="1300" i="1" dirty="0" err="1"/>
              <a:t>framework</a:t>
            </a:r>
            <a:r>
              <a:rPr lang="pt-PT" sz="1300" dirty="0"/>
              <a:t>:</a:t>
            </a:r>
          </a:p>
          <a:p>
            <a:endParaRPr lang="pt-PT" sz="1300" dirty="0"/>
          </a:p>
          <a:p>
            <a:pPr marL="342900" indent="-342900">
              <a:buFont typeface="+mj-lt"/>
              <a:buAutoNum type="arabicPeriod"/>
            </a:pPr>
            <a:r>
              <a:rPr lang="pt-PT" sz="1300" dirty="0"/>
              <a:t>Menu de login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300" dirty="0"/>
              <a:t>Opção de </a:t>
            </a:r>
            <a:r>
              <a:rPr lang="pt-PT" sz="1300" dirty="0" err="1"/>
              <a:t>SignIn</a:t>
            </a:r>
            <a:endParaRPr lang="pt-PT" sz="1300" dirty="0"/>
          </a:p>
          <a:p>
            <a:pPr marL="342900" indent="-342900">
              <a:buFont typeface="+mj-lt"/>
              <a:buAutoNum type="arabicPeriod"/>
            </a:pPr>
            <a:r>
              <a:rPr lang="pt-PT" sz="1300" dirty="0"/>
              <a:t>Opção de </a:t>
            </a:r>
            <a:r>
              <a:rPr lang="pt-PT" sz="1300" dirty="0" err="1"/>
              <a:t>SignUp</a:t>
            </a:r>
            <a:endParaRPr lang="pt-PT" sz="1300" dirty="0"/>
          </a:p>
          <a:p>
            <a:pPr marL="342900" indent="-342900">
              <a:buFont typeface="+mj-lt"/>
              <a:buAutoNum type="arabicPeriod"/>
            </a:pPr>
            <a:r>
              <a:rPr lang="pt-PT" sz="1300" dirty="0"/>
              <a:t>Menu do </a:t>
            </a:r>
            <a:r>
              <a:rPr lang="pt-PT" sz="1300" dirty="0" err="1"/>
              <a:t>streamer</a:t>
            </a:r>
            <a:endParaRPr lang="pt-PT" sz="1300" dirty="0"/>
          </a:p>
          <a:p>
            <a:pPr marL="342900" indent="-342900">
              <a:buFont typeface="+mj-lt"/>
              <a:buAutoNum type="arabicPeriod"/>
            </a:pPr>
            <a:r>
              <a:rPr lang="pt-PT" sz="1300" dirty="0"/>
              <a:t>Menu do </a:t>
            </a:r>
            <a:r>
              <a:rPr lang="pt-PT" sz="1300" dirty="0" err="1"/>
              <a:t>viewer</a:t>
            </a:r>
            <a:endParaRPr lang="pt-PT" sz="1300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E62E0E0-CB47-47B5-A279-DA081AB81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7" y="1249491"/>
            <a:ext cx="1417443" cy="21795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7EDF2C1-EA5B-4002-BADF-E985C9C83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3" y="1302305"/>
            <a:ext cx="1120237" cy="1783235"/>
          </a:xfrm>
          <a:prstGeom prst="rect">
            <a:avLst/>
          </a:prstGeom>
        </p:spPr>
      </p:pic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8014F58A-D746-4BA4-ACA5-E638D8308F76}"/>
              </a:ext>
            </a:extLst>
          </p:cNvPr>
          <p:cNvCxnSpPr>
            <a:cxnSpLocks/>
          </p:cNvCxnSpPr>
          <p:nvPr/>
        </p:nvCxnSpPr>
        <p:spPr>
          <a:xfrm>
            <a:off x="6096001" y="3432381"/>
            <a:ext cx="0" cy="514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FBA82807-9034-41A7-992F-AE74E2EEB175}"/>
              </a:ext>
            </a:extLst>
          </p:cNvPr>
          <p:cNvCxnSpPr>
            <a:cxnSpLocks/>
          </p:cNvCxnSpPr>
          <p:nvPr/>
        </p:nvCxnSpPr>
        <p:spPr>
          <a:xfrm flipV="1">
            <a:off x="6386052" y="1627920"/>
            <a:ext cx="2148551" cy="1268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86E6A1-50D3-4450-82B1-2C5F7E89D41D}"/>
              </a:ext>
            </a:extLst>
          </p:cNvPr>
          <p:cNvGrpSpPr/>
          <p:nvPr/>
        </p:nvGrpSpPr>
        <p:grpSpPr>
          <a:xfrm>
            <a:off x="6539466" y="3165517"/>
            <a:ext cx="413075" cy="369332"/>
            <a:chOff x="4694620" y="1013137"/>
            <a:chExt cx="413075" cy="369332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D2723B-DE76-4B6B-9F48-52462FEF5C85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C6E75BC-F424-42DA-B503-E52241EC27EB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A1F37-4F21-4027-87A6-E772CC9AB117}"/>
              </a:ext>
            </a:extLst>
          </p:cNvPr>
          <p:cNvGrpSpPr/>
          <p:nvPr/>
        </p:nvGrpSpPr>
        <p:grpSpPr>
          <a:xfrm>
            <a:off x="9401395" y="2841963"/>
            <a:ext cx="413075" cy="369332"/>
            <a:chOff x="4694620" y="1013137"/>
            <a:chExt cx="413075" cy="3693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0CE852-3A2D-45CD-B866-2876A607C29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DD6A0E-EA49-4950-8ECF-4070BCA43DE2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6B59C-D89C-4CFA-BC6E-9D7F1BC0C3F5}"/>
              </a:ext>
            </a:extLst>
          </p:cNvPr>
          <p:cNvGrpSpPr/>
          <p:nvPr/>
        </p:nvGrpSpPr>
        <p:grpSpPr>
          <a:xfrm>
            <a:off x="911778" y="5516133"/>
            <a:ext cx="413075" cy="646331"/>
            <a:chOff x="4694620" y="1013137"/>
            <a:chExt cx="413075" cy="6463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E7501D-61C2-417C-88FF-71E20275556D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6EA5CC-8A9E-4E54-8F23-B6BF2991794F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4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0F20806-2F99-4DC8-8C56-20C4F9D0413C}"/>
              </a:ext>
            </a:extLst>
          </p:cNvPr>
          <p:cNvGrpSpPr/>
          <p:nvPr/>
        </p:nvGrpSpPr>
        <p:grpSpPr>
          <a:xfrm>
            <a:off x="10367871" y="5516133"/>
            <a:ext cx="413075" cy="646331"/>
            <a:chOff x="4694620" y="1013137"/>
            <a:chExt cx="413075" cy="64633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162951-4775-406E-8E1A-69658B70621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3CC5C02-E392-468E-B312-A6993E9C94C0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5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66FA596-25B3-4007-A28C-6B8EDB3892A7}"/>
              </a:ext>
            </a:extLst>
          </p:cNvPr>
          <p:cNvGrpSpPr/>
          <p:nvPr/>
        </p:nvGrpSpPr>
        <p:grpSpPr>
          <a:xfrm>
            <a:off x="5892407" y="5313239"/>
            <a:ext cx="413075" cy="646331"/>
            <a:chOff x="4694620" y="1013137"/>
            <a:chExt cx="413075" cy="64633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B26656-201C-4E4A-AA9B-F966E63B97FE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931CF2D-F8C3-419C-9F20-0985C8908A3F}"/>
                </a:ext>
              </a:extLst>
            </p:cNvPr>
            <p:cNvSpPr txBox="1"/>
            <p:nvPr/>
          </p:nvSpPr>
          <p:spPr>
            <a:xfrm>
              <a:off x="4748094" y="101313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38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8" y="214563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" y="4004973"/>
            <a:ext cx="3825934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94823" y="2775529"/>
            <a:ext cx="3898193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46331"/>
            <a:chOff x="510203" y="599076"/>
            <a:chExt cx="413075" cy="64633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484988" y="469106"/>
            <a:ext cx="2353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Correspondência de cada janela a cada secção da </a:t>
            </a:r>
            <a:r>
              <a:rPr lang="pt-PT" sz="1600" i="1" dirty="0" err="1"/>
              <a:t>framework</a:t>
            </a:r>
            <a:r>
              <a:rPr lang="pt-PT" sz="1600" dirty="0"/>
              <a:t>:</a:t>
            </a:r>
          </a:p>
          <a:p>
            <a:endParaRPr lang="pt-PT" sz="1600" dirty="0"/>
          </a:p>
          <a:p>
            <a:pPr marL="342900" indent="-342900">
              <a:buAutoNum type="arabicPeriod" startAt="6"/>
            </a:pPr>
            <a:r>
              <a:rPr lang="pt-PT" sz="1600" dirty="0" err="1"/>
              <a:t>Asd</a:t>
            </a:r>
            <a:endParaRPr lang="pt-PT" sz="1600" dirty="0"/>
          </a:p>
          <a:p>
            <a:pPr marL="342900" indent="-342900">
              <a:buAutoNum type="arabicPeriod" startAt="6"/>
            </a:pPr>
            <a:r>
              <a:rPr lang="pt-PT" sz="1600" dirty="0"/>
              <a:t>A</a:t>
            </a:r>
          </a:p>
          <a:p>
            <a:pPr marL="342900" indent="-342900">
              <a:buAutoNum type="arabicPeriod" startAt="6"/>
            </a:pPr>
            <a:r>
              <a:rPr lang="pt-PT" sz="1600" dirty="0" err="1"/>
              <a:t>er</a:t>
            </a:r>
            <a:endParaRPr lang="pt-PT" sz="1600" dirty="0"/>
          </a:p>
        </p:txBody>
      </p:sp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45C4523D-E02E-46EE-B378-9218CBFB1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13" y="3388504"/>
            <a:ext cx="1735243" cy="1722047"/>
          </a:xfrm>
          <a:prstGeom prst="rect">
            <a:avLst/>
          </a:prstGeom>
        </p:spPr>
      </p:pic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740AE632-AF05-4451-B909-E50C58D1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500" y="3014885"/>
            <a:ext cx="1079104" cy="1957571"/>
          </a:xfrm>
          <a:prstGeom prst="rect">
            <a:avLst/>
          </a:prstGeom>
        </p:spPr>
      </p:pic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6446934" y="6304189"/>
            <a:ext cx="413075" cy="369332"/>
            <a:chOff x="510203" y="599076"/>
            <a:chExt cx="413075" cy="36933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53044" y="599076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1849120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Criação de uma plataforma de </a:t>
            </a:r>
            <a:r>
              <a:rPr lang="pt-PT" sz="1400" i="1" dirty="0" err="1">
                <a:ea typeface="Verdana" panose="020B0604030504040204" pitchFamily="34" charset="0"/>
              </a:rPr>
              <a:t>streaming</a:t>
            </a:r>
            <a:r>
              <a:rPr lang="pt-PT" sz="1400" dirty="0">
                <a:ea typeface="Verdana" panose="020B0604030504040204" pitchFamily="34" charset="0"/>
              </a:rPr>
              <a:t>, que permite o registo de utilizadores como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, ambos caracterizados pelo seu </a:t>
            </a:r>
            <a:r>
              <a:rPr lang="pt-PT" sz="1400" i="1" dirty="0" err="1">
                <a:ea typeface="Verdana" panose="020B0604030504040204" pitchFamily="34" charset="0"/>
              </a:rPr>
              <a:t>nickname</a:t>
            </a:r>
            <a:r>
              <a:rPr lang="pt-PT" sz="1400" dirty="0">
                <a:ea typeface="Verdana" panose="020B0604030504040204" pitchFamily="34" charset="0"/>
              </a:rPr>
              <a:t> e data de nascimento, tal como outros atributos específicos de cada um.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têm de ter mais que 15 anos e um </a:t>
            </a:r>
            <a:r>
              <a:rPr lang="pt-PT" sz="1400" i="1" dirty="0" err="1">
                <a:ea typeface="Verdana" panose="020B0604030504040204" pitchFamily="34" charset="0"/>
              </a:rPr>
              <a:t>viewer</a:t>
            </a:r>
            <a:r>
              <a:rPr lang="pt-PT" sz="1400" dirty="0">
                <a:ea typeface="Verdana" panose="020B0604030504040204" pitchFamily="34" charset="0"/>
              </a:rPr>
              <a:t> mais que 12.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criadas pelos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são caracterizadas por um título, pela língua e pela idade mínima.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apenas podem estar numa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de cada vez e só podem entrar nas mesmas se cumprirem a idade mínima. Para além disso, se for 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privada têm de estar na lista de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autorizados pelo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podem então ser públicas ou privadas.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públicas 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podem apenas gostar ou desgostar da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privadas não só podem gostar e desgostar, como podem comentar.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Assim que 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terminam, devem ser eliminadas do sistema e colocadas no histórico do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10 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com maior número de gostos e as 10 com maior número de visualizações devem ser guardadas e podem ser vistas pelos utilizadores.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 plataforma tem ainda um </a:t>
            </a:r>
            <a:r>
              <a:rPr lang="pt-PT" sz="1400" i="1" dirty="0" err="1">
                <a:ea typeface="Verdana" panose="020B0604030504040204" pitchFamily="34" charset="0"/>
              </a:rPr>
              <a:t>admin</a:t>
            </a:r>
            <a:r>
              <a:rPr lang="pt-PT" sz="1400" dirty="0">
                <a:ea typeface="Verdana" panose="020B0604030504040204" pitchFamily="34" charset="0"/>
              </a:rPr>
              <a:t> que tem a seu dispor certas informações estatísticas, tais como média de visualizações por stream, quantidade de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ativas num determinado intervalo de tempo e o </a:t>
            </a:r>
            <a:r>
              <a:rPr lang="pt-PT" sz="1400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 com mais </a:t>
            </a:r>
            <a:r>
              <a:rPr lang="pt-PT" sz="1400" i="1" dirty="0" err="1">
                <a:ea typeface="Verdana" panose="020B0604030504040204" pitchFamily="34" charset="0"/>
              </a:rPr>
              <a:t>views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8981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800" b="1" dirty="0"/>
              <a:t>Principais classes/</a:t>
            </a:r>
            <a:r>
              <a:rPr lang="pt-PT" sz="1800" b="1" i="1" dirty="0"/>
              <a:t>header</a:t>
            </a:r>
            <a:r>
              <a:rPr lang="pt-PT" sz="1800" b="1" dirty="0"/>
              <a:t> files</a:t>
            </a:r>
            <a:r>
              <a:rPr lang="pt-PT" sz="18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StreamZ:</a:t>
            </a:r>
            <a:r>
              <a:rPr lang="pt-PT" sz="1400" dirty="0"/>
              <a:t> </a:t>
            </a:r>
            <a:r>
              <a:rPr lang="pt-PT" sz="1400" dirty="0" err="1"/>
              <a:t>infrastrutura</a:t>
            </a:r>
            <a:r>
              <a:rPr lang="pt-PT" sz="1400" dirty="0"/>
              <a:t> principal da plataforma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User</a:t>
            </a:r>
            <a:r>
              <a:rPr lang="pt-PT" sz="1400" i="1" u="sng" dirty="0"/>
              <a:t>:</a:t>
            </a:r>
            <a:r>
              <a:rPr lang="pt-PT" sz="1400" i="1" dirty="0"/>
              <a:t> </a:t>
            </a:r>
            <a:r>
              <a:rPr lang="pt-PT" sz="1400" dirty="0"/>
              <a:t>utilizadores da plataforma </a:t>
            </a:r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</a:t>
            </a:r>
            <a:r>
              <a:rPr lang="pt-PT" sz="1400" i="1" dirty="0"/>
              <a:t>streamers</a:t>
            </a:r>
            <a:r>
              <a:rPr lang="pt-PT" sz="1400" dirty="0"/>
              <a:t> (subclasse </a:t>
            </a:r>
            <a:r>
              <a:rPr lang="pt-PT" sz="1400" i="1" dirty="0" err="1"/>
              <a:t>streamer</a:t>
            </a:r>
            <a:r>
              <a:rPr lang="pt-PT" sz="1400" dirty="0"/>
              <a:t>) ou </a:t>
            </a:r>
            <a:r>
              <a:rPr lang="pt-PT" sz="1400" i="1" dirty="0" err="1"/>
              <a:t>viewer</a:t>
            </a:r>
            <a:r>
              <a:rPr lang="pt-PT" sz="1400" dirty="0"/>
              <a:t> (subclasse </a:t>
            </a:r>
            <a:r>
              <a:rPr lang="pt-PT" sz="1400" i="1" dirty="0" err="1"/>
              <a:t>viewer</a:t>
            </a:r>
            <a:r>
              <a:rPr lang="pt-PT" sz="1400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Stream:</a:t>
            </a:r>
            <a:r>
              <a:rPr lang="pt-PT" sz="1400" dirty="0"/>
              <a:t> </a:t>
            </a:r>
            <a:r>
              <a:rPr lang="pt-PT" sz="1400" i="1" dirty="0" err="1"/>
              <a:t>streams</a:t>
            </a:r>
            <a:r>
              <a:rPr lang="pt-PT" sz="1400" dirty="0"/>
              <a:t> criadas pelos </a:t>
            </a:r>
            <a:r>
              <a:rPr lang="pt-PT" sz="1400" i="1" dirty="0"/>
              <a:t>streamers</a:t>
            </a:r>
            <a:r>
              <a:rPr lang="pt-PT" sz="1400" dirty="0"/>
              <a:t> e assistidas pelos </a:t>
            </a:r>
            <a:r>
              <a:rPr lang="pt-PT" sz="1400" i="1" dirty="0" err="1"/>
              <a:t>viewers</a:t>
            </a:r>
            <a:endParaRPr lang="pt-PT" sz="1400" i="1" dirty="0"/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públicas (subclasse </a:t>
            </a:r>
            <a:r>
              <a:rPr lang="pt-PT" sz="1400" i="1" dirty="0" err="1"/>
              <a:t>PublicStream</a:t>
            </a:r>
            <a:r>
              <a:rPr lang="pt-PT" sz="1400" dirty="0"/>
              <a:t>) ou privadas (subclasse </a:t>
            </a:r>
            <a:r>
              <a:rPr lang="pt-PT" sz="1400" i="1" dirty="0" err="1"/>
              <a:t>PrivateStream</a:t>
            </a:r>
            <a:r>
              <a:rPr lang="pt-PT" sz="1400" dirty="0"/>
              <a:t>)</a:t>
            </a:r>
          </a:p>
          <a:p>
            <a:pPr>
              <a:lnSpc>
                <a:spcPct val="120000"/>
              </a:lnSpc>
            </a:pPr>
            <a:r>
              <a:rPr lang="pt-PT" sz="1800" b="1" dirty="0"/>
              <a:t>Outros: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Utils</a:t>
            </a:r>
            <a:r>
              <a:rPr lang="pt-PT" sz="1400" i="1" u="sng" dirty="0"/>
              <a:t>:</a:t>
            </a:r>
            <a:r>
              <a:rPr lang="pt-PT" sz="1400" dirty="0"/>
              <a:t> contém certos utilitários usados nas restantes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Exceptions</a:t>
            </a:r>
            <a:r>
              <a:rPr lang="pt-PT" sz="1400" i="1" u="sng" dirty="0"/>
              <a:t>:</a:t>
            </a:r>
            <a:r>
              <a:rPr lang="pt-PT" sz="1400" dirty="0"/>
              <a:t> utilizado para a criação das </a:t>
            </a:r>
            <a:r>
              <a:rPr lang="pt-PT" sz="1400" i="1" dirty="0" err="1"/>
              <a:t>exceptions</a:t>
            </a:r>
            <a:r>
              <a:rPr lang="pt-PT" sz="1400" dirty="0"/>
              <a:t> necessárias</a:t>
            </a:r>
          </a:p>
          <a:p>
            <a:pPr lvl="1" algn="just">
              <a:lnSpc>
                <a:spcPct val="120000"/>
              </a:lnSpc>
            </a:pPr>
            <a:r>
              <a:rPr lang="pt-PT" sz="1400" u="sng" dirty="0"/>
              <a:t>Menu:</a:t>
            </a:r>
            <a:r>
              <a:rPr lang="pt-PT" sz="1400" dirty="0"/>
              <a:t> classe genérica para a criação de menus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Streamz</a:t>
            </a:r>
            <a:r>
              <a:rPr lang="pt-PT" sz="1400" u="sng" dirty="0" err="1"/>
              <a:t>_</a:t>
            </a:r>
            <a:r>
              <a:rPr lang="pt-PT" sz="1400" i="1" u="sng" dirty="0" err="1"/>
              <a:t>framework</a:t>
            </a:r>
            <a:r>
              <a:rPr lang="pt-PT" sz="1400" i="1" u="sng" dirty="0"/>
              <a:t>:</a:t>
            </a:r>
            <a:r>
              <a:rPr lang="pt-PT" sz="1400" dirty="0"/>
              <a:t> utiliza todas as anteriores classes para criar uma </a:t>
            </a:r>
            <a:r>
              <a:rPr lang="pt-PT" sz="1400" i="1" dirty="0" err="1"/>
              <a:t>framework</a:t>
            </a:r>
            <a:r>
              <a:rPr lang="pt-PT" sz="1400" dirty="0"/>
              <a:t> utilizável através da consola, onde é possível a criação de várias plataformas </a:t>
            </a:r>
            <a:r>
              <a:rPr lang="pt-PT" sz="1400" i="1" dirty="0"/>
              <a:t>StreamZ</a:t>
            </a:r>
            <a:r>
              <a:rPr lang="pt-PT" sz="1400" dirty="0"/>
              <a:t> e de entrar em cada um delas através de utilizadores registados na mesma, entre muitas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46" y="2797314"/>
            <a:ext cx="3945864" cy="1387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EC8CB-856A-42F2-B6E9-FFB3DE13DD7D}"/>
              </a:ext>
            </a:extLst>
          </p:cNvPr>
          <p:cNvSpPr txBox="1"/>
          <p:nvPr/>
        </p:nvSpPr>
        <p:spPr>
          <a:xfrm>
            <a:off x="4553692" y="5993708"/>
            <a:ext cx="195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hlinkClick r:id="rId2" action="ppaction://hlinkfile"/>
              </a:rPr>
              <a:t>StreamZ_class_diagram.pdf</a:t>
            </a:r>
            <a:endParaRPr lang="pt-PT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911A32-16D8-4139-8BF0-EE5B756B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2" y="729894"/>
            <a:ext cx="4585990" cy="53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98" y="2061970"/>
            <a:ext cx="3568192" cy="4218305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8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2407775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274344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7716" y="2499246"/>
            <a:ext cx="328676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AlreadyViewing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AlreadyStreaming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HasNotInteracted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FullCapacity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InactiveUser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UnauthorizedViewer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NotInPrivateStream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NoMinimumAge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NameAlreadyInUse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2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42C953-EBCF-4426-B2B5-09E13B87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1" y="3713000"/>
            <a:ext cx="284003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InvalidLanguage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InvalidDate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InvalidFile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481292" y="3422573"/>
            <a:ext cx="1748286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6645884" y="2872323"/>
            <a:ext cx="1748286" cy="2862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seu respetivo nome também retrata o erro tratado, no entanto não detêm apenas a sua declaração, como também alguns atributos e métodos.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344912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9BDB9850-B7E0-4B9B-8379-C941B431733A}"/>
              </a:ext>
            </a:extLst>
          </p:cNvPr>
          <p:cNvSpPr/>
          <p:nvPr/>
        </p:nvSpPr>
        <p:spPr>
          <a:xfrm>
            <a:off x="8531198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PT" sz="2200" dirty="0"/>
              <a:t>StreamZ Framework, utiliza a classe StreamZ e as restantes relacionadas com esta última, tendo feito algumas adições:</a:t>
            </a:r>
          </a:p>
          <a:p>
            <a:pPr lvl="1"/>
            <a:r>
              <a:rPr lang="pt-PT" sz="1800" dirty="0"/>
              <a:t>Sistema de Login</a:t>
            </a:r>
          </a:p>
          <a:p>
            <a:pPr lvl="1"/>
            <a:r>
              <a:rPr lang="pt-PT" sz="1800" dirty="0"/>
              <a:t>Passwords dos utilizadores encriptadas, através do algoritmo sha256</a:t>
            </a:r>
          </a:p>
        </p:txBody>
      </p:sp>
    </p:spTree>
    <p:extLst>
      <p:ext uri="{BB962C8B-B14F-4D97-AF65-F5344CB8AC3E}">
        <p14:creationId xmlns:p14="http://schemas.microsoft.com/office/powerpoint/2010/main" val="9402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Funcionalidade Destacada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128" y="4806957"/>
            <a:ext cx="1044152" cy="10441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928116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Principais dificuldades</a:t>
            </a:r>
          </a:p>
          <a:p>
            <a:pPr lvl="1"/>
            <a:r>
              <a:rPr lang="pt-PT" sz="1400" dirty="0"/>
              <a:t>Decompor o problema proposto nas melhores e mais eficientes estruturas de dados;</a:t>
            </a:r>
          </a:p>
          <a:p>
            <a:pPr lvl="1"/>
            <a:r>
              <a:rPr lang="pt-PT" sz="1400" dirty="0"/>
              <a:t>Trabalhar com um número elevado de </a:t>
            </a:r>
            <a:r>
              <a:rPr lang="pt-PT" sz="1400" i="1" dirty="0" err="1"/>
              <a:t>pointers</a:t>
            </a:r>
            <a:r>
              <a:rPr lang="pt-PT" sz="1400" i="1" dirty="0"/>
              <a:t>;</a:t>
            </a:r>
          </a:p>
          <a:p>
            <a:pPr lvl="1"/>
            <a:r>
              <a:rPr lang="pt-PT" sz="1400" dirty="0"/>
              <a:t>Criação de um programa com fluxo dinâmico e interativo, não permitindo, contudo, maus </a:t>
            </a:r>
            <a:r>
              <a:rPr lang="pt-PT" sz="1400" i="1" dirty="0"/>
              <a:t>inputs</a:t>
            </a:r>
            <a:r>
              <a:rPr lang="pt-PT" sz="1400" dirty="0"/>
              <a:t> do utilizador;</a:t>
            </a:r>
          </a:p>
          <a:p>
            <a:pPr lvl="1"/>
            <a:r>
              <a:rPr lang="pt-PT" sz="1400" dirty="0"/>
              <a:t>O desenvolvimento do melhor padrão possível para guardar e importar os respetivos dados em ficheiros;</a:t>
            </a:r>
          </a:p>
          <a:p>
            <a:pPr lvl="1"/>
            <a:r>
              <a:rPr lang="pt-PT" sz="1400" dirty="0"/>
              <a:t>Criação de material de teste detalhado, com a utilização dos google </a:t>
            </a:r>
            <a:r>
              <a:rPr lang="pt-PT" sz="1400" i="1" dirty="0" err="1"/>
              <a:t>tests</a:t>
            </a:r>
            <a:r>
              <a:rPr lang="pt-PT" sz="1400" dirty="0"/>
              <a:t>;</a:t>
            </a:r>
          </a:p>
          <a:p>
            <a:pPr lvl="1"/>
            <a:r>
              <a:rPr lang="pt-PT" sz="1400" dirty="0"/>
              <a:t>Obtenção de um programa </a:t>
            </a:r>
            <a:r>
              <a:rPr lang="pt-PT" sz="1400" i="1" dirty="0" err="1"/>
              <a:t>user</a:t>
            </a:r>
            <a:r>
              <a:rPr lang="pt-PT" sz="1400" dirty="0"/>
              <a:t> </a:t>
            </a:r>
            <a:r>
              <a:rPr lang="pt-PT" sz="1400" i="1" dirty="0" err="1"/>
              <a:t>friendly</a:t>
            </a:r>
            <a:r>
              <a:rPr lang="pt-PT" sz="1400" dirty="0"/>
              <a:t>.</a:t>
            </a:r>
          </a:p>
          <a:p>
            <a:endParaRPr lang="pt-PT" sz="1700" dirty="0"/>
          </a:p>
          <a:p>
            <a:r>
              <a:rPr lang="pt-PT" sz="1800" dirty="0"/>
              <a:t>Participação de cada elemento:</a:t>
            </a:r>
          </a:p>
          <a:p>
            <a:pPr lvl="1"/>
            <a:r>
              <a:rPr lang="pt-PT" sz="1400" dirty="0"/>
              <a:t>Lucas Santos: 50%</a:t>
            </a:r>
          </a:p>
          <a:p>
            <a:pPr lvl="1"/>
            <a:r>
              <a:rPr lang="pt-PT" sz="14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6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0563C1"/>
      </a:accent1>
      <a:accent2>
        <a:srgbClr val="0563C1"/>
      </a:accent2>
      <a:accent3>
        <a:srgbClr val="A5A5A5"/>
      </a:accent3>
      <a:accent4>
        <a:srgbClr val="0563C1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861</Words>
  <Application>Microsoft Office PowerPoint</Application>
  <PresentationFormat>Ecrã Panorâmico</PresentationFormat>
  <Paragraphs>93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Diagrama de classes</vt:lpstr>
      <vt:lpstr>Utilização de ficheiros</vt:lpstr>
      <vt:lpstr>Tratamento de exceções</vt:lpstr>
      <vt:lpstr>Funcionalidades implementadas</vt:lpstr>
      <vt:lpstr>Funcionalidade Destacada</vt:lpstr>
      <vt:lpstr>Principais dificuldades e esforço individual</vt:lpstr>
      <vt:lpstr>StreamZ Framework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10</cp:revision>
  <dcterms:created xsi:type="dcterms:W3CDTF">2020-11-21T17:18:38Z</dcterms:created>
  <dcterms:modified xsi:type="dcterms:W3CDTF">2020-11-21T19:41:19Z</dcterms:modified>
</cp:coreProperties>
</file>