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E75E-889F-45CD-99E9-FE85DAABDD31}" type="doc">
      <dgm:prSet loTypeId="urn:microsoft.com/office/officeart/2005/8/layout/hierarchy6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62346F4-1F2D-4FE2-80EF-3245A8E8DD98}">
      <dgm:prSet phldrT="[Texto]" custT="1"/>
      <dgm:spPr/>
      <dgm:t>
        <a:bodyPr/>
        <a:lstStyle/>
        <a:p>
          <a:r>
            <a:rPr lang="pt-PT" sz="2800" b="1" dirty="0" err="1">
              <a:solidFill>
                <a:schemeClr val="accent4"/>
              </a:solidFill>
              <a:latin typeface="Agency FB" panose="020B0604020202020204" pitchFamily="34" charset="0"/>
            </a:rPr>
            <a:t>StreamZ</a:t>
          </a:r>
          <a:endParaRPr lang="pt-PT" sz="2800" b="1" dirty="0">
            <a:solidFill>
              <a:schemeClr val="accent4"/>
            </a:solidFill>
            <a:latin typeface="Agency FB" panose="020B0604020202020204" pitchFamily="34" charset="0"/>
          </a:endParaRPr>
        </a:p>
      </dgm:t>
    </dgm:pt>
    <dgm:pt modelId="{9851B873-6762-4A2F-8D77-4E01CF64ACAF}" type="parTrans" cxnId="{8C92D03C-3AE0-4E1C-8CA4-5614B982BDFB}">
      <dgm:prSet/>
      <dgm:spPr/>
      <dgm:t>
        <a:bodyPr/>
        <a:lstStyle/>
        <a:p>
          <a:endParaRPr lang="pt-PT"/>
        </a:p>
      </dgm:t>
    </dgm:pt>
    <dgm:pt modelId="{61ACFCEB-3683-41A1-97C7-892A8BFD333A}" type="sibTrans" cxnId="{8C92D03C-3AE0-4E1C-8CA4-5614B982BDFB}">
      <dgm:prSet/>
      <dgm:spPr/>
      <dgm:t>
        <a:bodyPr/>
        <a:lstStyle/>
        <a:p>
          <a:endParaRPr lang="pt-PT"/>
        </a:p>
      </dgm:t>
    </dgm:pt>
    <dgm:pt modelId="{8EF8B7A3-B689-40C1-9B8F-BD4815B112FF}">
      <dgm:prSet phldrT="[Texto]"/>
      <dgm:spPr/>
      <dgm:t>
        <a:bodyPr/>
        <a:lstStyle/>
        <a:p>
          <a:r>
            <a:rPr lang="pt-PT" dirty="0" err="1">
              <a:solidFill>
                <a:srgbClr val="FFFF00"/>
              </a:solidFill>
            </a:rPr>
            <a:t>Stream</a:t>
          </a:r>
          <a:endParaRPr lang="pt-PT" dirty="0">
            <a:solidFill>
              <a:srgbClr val="FFFF00"/>
            </a:solidFill>
          </a:endParaRPr>
        </a:p>
      </dgm:t>
    </dgm:pt>
    <dgm:pt modelId="{CB823B7C-E6F4-4880-882D-7B4A8099206D}" type="parTrans" cxnId="{E2F514E5-EEB8-4C9D-9738-2EF112F14A15}">
      <dgm:prSet/>
      <dgm:spPr/>
      <dgm:t>
        <a:bodyPr/>
        <a:lstStyle/>
        <a:p>
          <a:endParaRPr lang="pt-PT"/>
        </a:p>
      </dgm:t>
    </dgm:pt>
    <dgm:pt modelId="{FE6D2E1E-A5C3-40BA-92CA-717E532240FE}" type="sibTrans" cxnId="{E2F514E5-EEB8-4C9D-9738-2EF112F14A15}">
      <dgm:prSet/>
      <dgm:spPr/>
      <dgm:t>
        <a:bodyPr/>
        <a:lstStyle/>
        <a:p>
          <a:endParaRPr lang="pt-PT"/>
        </a:p>
      </dgm:t>
    </dgm:pt>
    <dgm:pt modelId="{D10BE4A6-B00F-43EA-9657-BF74BD124917}">
      <dgm:prSet phldrT="[Texto]"/>
      <dgm:spPr/>
      <dgm:t>
        <a:bodyPr/>
        <a:lstStyle/>
        <a:p>
          <a:r>
            <a:rPr lang="pt-PT" dirty="0" err="1">
              <a:solidFill>
                <a:srgbClr val="FFFF00"/>
              </a:solidFill>
            </a:rPr>
            <a:t>User</a:t>
          </a:r>
          <a:endParaRPr lang="pt-PT" dirty="0">
            <a:solidFill>
              <a:srgbClr val="FFFF00"/>
            </a:solidFill>
          </a:endParaRPr>
        </a:p>
      </dgm:t>
    </dgm:pt>
    <dgm:pt modelId="{D1471079-4B53-4F50-B0BA-263C4D40692C}" type="parTrans" cxnId="{565E645B-69ED-4A9E-A642-DB287044DB7E}">
      <dgm:prSet/>
      <dgm:spPr/>
      <dgm:t>
        <a:bodyPr/>
        <a:lstStyle/>
        <a:p>
          <a:endParaRPr lang="pt-PT"/>
        </a:p>
      </dgm:t>
    </dgm:pt>
    <dgm:pt modelId="{AB40BF4B-3DF0-48FA-8B3D-EE5E34755878}" type="sibTrans" cxnId="{565E645B-69ED-4A9E-A642-DB287044DB7E}">
      <dgm:prSet/>
      <dgm:spPr/>
      <dgm:t>
        <a:bodyPr/>
        <a:lstStyle/>
        <a:p>
          <a:endParaRPr lang="pt-PT"/>
        </a:p>
      </dgm:t>
    </dgm:pt>
    <dgm:pt modelId="{4FD3DBD9-2BE9-42B2-A22D-7511D325B644}">
      <dgm:prSet/>
      <dgm:spPr/>
      <dgm:t>
        <a:bodyPr/>
        <a:lstStyle/>
        <a:p>
          <a:r>
            <a:rPr lang="pt-PT" dirty="0" err="1"/>
            <a:t>Private</a:t>
          </a:r>
          <a:endParaRPr lang="pt-PT" dirty="0"/>
        </a:p>
      </dgm:t>
    </dgm:pt>
    <dgm:pt modelId="{D223D04E-A3EE-40FB-81CD-07FE1F325E22}" type="parTrans" cxnId="{ED7C80C0-A22F-46F8-9D8F-39706F6C6188}">
      <dgm:prSet/>
      <dgm:spPr/>
      <dgm:t>
        <a:bodyPr/>
        <a:lstStyle/>
        <a:p>
          <a:endParaRPr lang="pt-PT"/>
        </a:p>
      </dgm:t>
    </dgm:pt>
    <dgm:pt modelId="{60D7A542-6D14-4140-B028-3E57325F7CCE}" type="sibTrans" cxnId="{ED7C80C0-A22F-46F8-9D8F-39706F6C6188}">
      <dgm:prSet/>
      <dgm:spPr/>
      <dgm:t>
        <a:bodyPr/>
        <a:lstStyle/>
        <a:p>
          <a:endParaRPr lang="pt-PT"/>
        </a:p>
      </dgm:t>
    </dgm:pt>
    <dgm:pt modelId="{B45C3A3D-ADD8-4597-B0A2-46B0976928F9}">
      <dgm:prSet/>
      <dgm:spPr/>
      <dgm:t>
        <a:bodyPr/>
        <a:lstStyle/>
        <a:p>
          <a:r>
            <a:rPr lang="pt-PT" dirty="0" err="1"/>
            <a:t>Viewer</a:t>
          </a:r>
          <a:endParaRPr lang="pt-PT" dirty="0"/>
        </a:p>
      </dgm:t>
    </dgm:pt>
    <dgm:pt modelId="{723FAC9F-21E8-47BD-BDD7-7B3EF2B1DDA6}" type="parTrans" cxnId="{9617441E-B96F-440B-A9AE-C38C5513A74F}">
      <dgm:prSet/>
      <dgm:spPr/>
      <dgm:t>
        <a:bodyPr/>
        <a:lstStyle/>
        <a:p>
          <a:endParaRPr lang="pt-PT"/>
        </a:p>
      </dgm:t>
    </dgm:pt>
    <dgm:pt modelId="{A4EBD9CF-145C-4621-B251-569D99BB674B}" type="sibTrans" cxnId="{9617441E-B96F-440B-A9AE-C38C5513A74F}">
      <dgm:prSet/>
      <dgm:spPr/>
      <dgm:t>
        <a:bodyPr/>
        <a:lstStyle/>
        <a:p>
          <a:endParaRPr lang="pt-PT"/>
        </a:p>
      </dgm:t>
    </dgm:pt>
    <dgm:pt modelId="{E66AA1C1-4743-47F0-A7AA-30ED2536B451}">
      <dgm:prSet/>
      <dgm:spPr/>
      <dgm:t>
        <a:bodyPr/>
        <a:lstStyle/>
        <a:p>
          <a:endParaRPr lang="pt-PT"/>
        </a:p>
      </dgm:t>
    </dgm:pt>
    <dgm:pt modelId="{DBAAA613-0240-4853-8310-D82EF587D69D}" type="parTrans" cxnId="{DA17D0AD-921D-45A0-B2D7-9D937AC7B8EE}">
      <dgm:prSet/>
      <dgm:spPr/>
      <dgm:t>
        <a:bodyPr/>
        <a:lstStyle/>
        <a:p>
          <a:endParaRPr lang="pt-PT"/>
        </a:p>
      </dgm:t>
    </dgm:pt>
    <dgm:pt modelId="{F6F011E0-0D90-4F88-AD49-BB844919F1FE}" type="sibTrans" cxnId="{DA17D0AD-921D-45A0-B2D7-9D937AC7B8EE}">
      <dgm:prSet/>
      <dgm:spPr/>
      <dgm:t>
        <a:bodyPr/>
        <a:lstStyle/>
        <a:p>
          <a:endParaRPr lang="pt-PT"/>
        </a:p>
      </dgm:t>
    </dgm:pt>
    <dgm:pt modelId="{4EAD4A65-8FF9-46D1-9C62-C4D8955DD804}">
      <dgm:prSet/>
      <dgm:spPr/>
      <dgm:t>
        <a:bodyPr/>
        <a:lstStyle/>
        <a:p>
          <a:endParaRPr lang="pt-PT"/>
        </a:p>
      </dgm:t>
    </dgm:pt>
    <dgm:pt modelId="{A53E567A-AE59-4AA3-88A4-75EF73E02888}" type="parTrans" cxnId="{24C8A2E7-1A29-4B39-A5DB-7995DC962C79}">
      <dgm:prSet/>
      <dgm:spPr/>
      <dgm:t>
        <a:bodyPr/>
        <a:lstStyle/>
        <a:p>
          <a:endParaRPr lang="pt-PT"/>
        </a:p>
      </dgm:t>
    </dgm:pt>
    <dgm:pt modelId="{55F1682D-3F22-4525-88C9-680B629C00D4}" type="sibTrans" cxnId="{24C8A2E7-1A29-4B39-A5DB-7995DC962C79}">
      <dgm:prSet/>
      <dgm:spPr/>
      <dgm:t>
        <a:bodyPr/>
        <a:lstStyle/>
        <a:p>
          <a:endParaRPr lang="pt-PT"/>
        </a:p>
      </dgm:t>
    </dgm:pt>
    <dgm:pt modelId="{4D79195A-1458-49D6-BBEC-3FE11F38DB72}">
      <dgm:prSet/>
      <dgm:spPr/>
      <dgm:t>
        <a:bodyPr/>
        <a:lstStyle/>
        <a:p>
          <a:r>
            <a:rPr lang="pt-PT" dirty="0" err="1"/>
            <a:t>Streamer</a:t>
          </a:r>
          <a:endParaRPr lang="pt-PT" dirty="0"/>
        </a:p>
      </dgm:t>
    </dgm:pt>
    <dgm:pt modelId="{EA87AAD8-E48C-4D38-BBDE-242B7D8C7C7B}" type="sibTrans" cxnId="{2F3B8629-6EC3-4076-A877-45805EA017E6}">
      <dgm:prSet/>
      <dgm:spPr/>
      <dgm:t>
        <a:bodyPr/>
        <a:lstStyle/>
        <a:p>
          <a:endParaRPr lang="pt-PT"/>
        </a:p>
      </dgm:t>
    </dgm:pt>
    <dgm:pt modelId="{47349CC8-DB9A-4BC2-A7E5-0C522F8572B3}" type="parTrans" cxnId="{2F3B8629-6EC3-4076-A877-45805EA017E6}">
      <dgm:prSet/>
      <dgm:spPr/>
      <dgm:t>
        <a:bodyPr/>
        <a:lstStyle/>
        <a:p>
          <a:endParaRPr lang="pt-PT"/>
        </a:p>
      </dgm:t>
    </dgm:pt>
    <dgm:pt modelId="{B4480CB4-B4E5-4BDF-A1EC-E8403EBABD53}">
      <dgm:prSet/>
      <dgm:spPr/>
      <dgm:t>
        <a:bodyPr/>
        <a:lstStyle/>
        <a:p>
          <a:endParaRPr lang="pt-PT"/>
        </a:p>
      </dgm:t>
    </dgm:pt>
    <dgm:pt modelId="{F7442D24-CFBC-43D4-B897-50C2E2D7B448}" type="parTrans" cxnId="{F38C9F26-327B-4EA6-B315-66A7653FF99D}">
      <dgm:prSet/>
      <dgm:spPr/>
      <dgm:t>
        <a:bodyPr/>
        <a:lstStyle/>
        <a:p>
          <a:endParaRPr lang="pt-PT"/>
        </a:p>
      </dgm:t>
    </dgm:pt>
    <dgm:pt modelId="{DA25BF96-99EE-4198-9AA0-44CCAA6366E5}" type="sibTrans" cxnId="{F38C9F26-327B-4EA6-B315-66A7653FF99D}">
      <dgm:prSet/>
      <dgm:spPr/>
      <dgm:t>
        <a:bodyPr/>
        <a:lstStyle/>
        <a:p>
          <a:endParaRPr lang="pt-PT"/>
        </a:p>
      </dgm:t>
    </dgm:pt>
    <dgm:pt modelId="{F14C4CA6-01EA-4396-A411-467D217A08EE}" type="pres">
      <dgm:prSet presAssocID="{767BE75E-889F-45CD-99E9-FE85DAABDD3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629415-C5AF-4F21-8ADE-F91A446B3E9B}" type="pres">
      <dgm:prSet presAssocID="{767BE75E-889F-45CD-99E9-FE85DAABDD31}" presName="hierFlow" presStyleCnt="0"/>
      <dgm:spPr/>
    </dgm:pt>
    <dgm:pt modelId="{70F478FD-5CA4-4A60-BA40-C8AAA0B3FC8C}" type="pres">
      <dgm:prSet presAssocID="{767BE75E-889F-45CD-99E9-FE85DAABDD3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20D1E4-FA8F-40AD-80FB-3251A56CB122}" type="pres">
      <dgm:prSet presAssocID="{E62346F4-1F2D-4FE2-80EF-3245A8E8DD98}" presName="Name14" presStyleCnt="0"/>
      <dgm:spPr/>
    </dgm:pt>
    <dgm:pt modelId="{A664CF81-8279-46FF-93A5-8B3E0E723A3C}" type="pres">
      <dgm:prSet presAssocID="{E62346F4-1F2D-4FE2-80EF-3245A8E8DD98}" presName="level1Shape" presStyleLbl="node0" presStyleIdx="0" presStyleCnt="1" custScaleX="176980" custScaleY="93646" custLinFactNeighborX="-3185" custLinFactNeighborY="-266">
        <dgm:presLayoutVars>
          <dgm:chPref val="3"/>
        </dgm:presLayoutVars>
      </dgm:prSet>
      <dgm:spPr/>
    </dgm:pt>
    <dgm:pt modelId="{80832C65-3745-4C79-B236-58E0F93537BD}" type="pres">
      <dgm:prSet presAssocID="{E62346F4-1F2D-4FE2-80EF-3245A8E8DD98}" presName="hierChild2" presStyleCnt="0"/>
      <dgm:spPr/>
    </dgm:pt>
    <dgm:pt modelId="{B6D09BF5-713E-44DC-B068-ED810AB6BC4D}" type="pres">
      <dgm:prSet presAssocID="{CB823B7C-E6F4-4880-882D-7B4A8099206D}" presName="Name19" presStyleLbl="parChTrans1D2" presStyleIdx="0" presStyleCnt="2"/>
      <dgm:spPr/>
    </dgm:pt>
    <dgm:pt modelId="{AD064F34-2BD0-413A-B295-EC836AA09F4A}" type="pres">
      <dgm:prSet presAssocID="{8EF8B7A3-B689-40C1-9B8F-BD4815B112FF}" presName="Name21" presStyleCnt="0"/>
      <dgm:spPr/>
    </dgm:pt>
    <dgm:pt modelId="{30EDB023-586C-4B77-8535-265C64BECCE0}" type="pres">
      <dgm:prSet presAssocID="{8EF8B7A3-B689-40C1-9B8F-BD4815B112FF}" presName="level2Shape" presStyleLbl="node2" presStyleIdx="0" presStyleCnt="2"/>
      <dgm:spPr/>
    </dgm:pt>
    <dgm:pt modelId="{1E8D5E65-8E6A-449C-9626-98F6DF036812}" type="pres">
      <dgm:prSet presAssocID="{8EF8B7A3-B689-40C1-9B8F-BD4815B112FF}" presName="hierChild3" presStyleCnt="0"/>
      <dgm:spPr/>
    </dgm:pt>
    <dgm:pt modelId="{31386B61-FDCF-4012-91FC-434B608F147B}" type="pres">
      <dgm:prSet presAssocID="{D223D04E-A3EE-40FB-81CD-07FE1F325E22}" presName="Name19" presStyleLbl="parChTrans1D3" presStyleIdx="0" presStyleCnt="3"/>
      <dgm:spPr/>
    </dgm:pt>
    <dgm:pt modelId="{BAA8D2A7-6234-4EC9-B54A-E969F2341949}" type="pres">
      <dgm:prSet presAssocID="{4FD3DBD9-2BE9-42B2-A22D-7511D325B644}" presName="Name21" presStyleCnt="0"/>
      <dgm:spPr/>
    </dgm:pt>
    <dgm:pt modelId="{095BD6B1-B6AF-454D-BE28-3CFEF487600D}" type="pres">
      <dgm:prSet presAssocID="{4FD3DBD9-2BE9-42B2-A22D-7511D325B644}" presName="level2Shape" presStyleLbl="node3" presStyleIdx="0" presStyleCnt="3"/>
      <dgm:spPr/>
    </dgm:pt>
    <dgm:pt modelId="{DE69F681-57AF-49CC-BAC0-DAD857479DE6}" type="pres">
      <dgm:prSet presAssocID="{4FD3DBD9-2BE9-42B2-A22D-7511D325B644}" presName="hierChild3" presStyleCnt="0"/>
      <dgm:spPr/>
    </dgm:pt>
    <dgm:pt modelId="{90C2208F-CED3-45D7-AE8D-13834AEB5DC7}" type="pres">
      <dgm:prSet presAssocID="{DBAAA613-0240-4853-8310-D82EF587D69D}" presName="Name19" presStyleLbl="parChTrans1D4" presStyleIdx="0" presStyleCnt="3"/>
      <dgm:spPr/>
    </dgm:pt>
    <dgm:pt modelId="{4C5028A6-50F7-4823-ABF0-721B5372CE20}" type="pres">
      <dgm:prSet presAssocID="{E66AA1C1-4743-47F0-A7AA-30ED2536B451}" presName="Name21" presStyleCnt="0"/>
      <dgm:spPr/>
    </dgm:pt>
    <dgm:pt modelId="{0ECF41AC-FB3A-48B9-99BA-ECEAEC0266B5}" type="pres">
      <dgm:prSet presAssocID="{E66AA1C1-4743-47F0-A7AA-30ED2536B451}" presName="level2Shape" presStyleLbl="node4" presStyleIdx="0" presStyleCnt="3" custScaleX="150158" custScaleY="198133"/>
      <dgm:spPr/>
    </dgm:pt>
    <dgm:pt modelId="{16AD2E15-867C-4D42-9617-89F3B5D98499}" type="pres">
      <dgm:prSet presAssocID="{E66AA1C1-4743-47F0-A7AA-30ED2536B451}" presName="hierChild3" presStyleCnt="0"/>
      <dgm:spPr/>
    </dgm:pt>
    <dgm:pt modelId="{923F8095-B1D1-4ADC-8288-3B5B2420951B}" type="pres">
      <dgm:prSet presAssocID="{D1471079-4B53-4F50-B0BA-263C4D40692C}" presName="Name19" presStyleLbl="parChTrans1D2" presStyleIdx="1" presStyleCnt="2"/>
      <dgm:spPr/>
    </dgm:pt>
    <dgm:pt modelId="{7DAC540A-8BD6-45C8-9A6E-CA931EF69C38}" type="pres">
      <dgm:prSet presAssocID="{D10BE4A6-B00F-43EA-9657-BF74BD124917}" presName="Name21" presStyleCnt="0"/>
      <dgm:spPr/>
    </dgm:pt>
    <dgm:pt modelId="{4201D38A-6598-41C6-82C5-9ECCA41FD5B1}" type="pres">
      <dgm:prSet presAssocID="{D10BE4A6-B00F-43EA-9657-BF74BD124917}" presName="level2Shape" presStyleLbl="node2" presStyleIdx="1" presStyleCnt="2"/>
      <dgm:spPr/>
    </dgm:pt>
    <dgm:pt modelId="{CCBB1113-749C-42EE-9C60-3EA25B91FF36}" type="pres">
      <dgm:prSet presAssocID="{D10BE4A6-B00F-43EA-9657-BF74BD124917}" presName="hierChild3" presStyleCnt="0"/>
      <dgm:spPr/>
    </dgm:pt>
    <dgm:pt modelId="{5819A05F-AB0E-4D8E-A87B-4C5DEC8E10F5}" type="pres">
      <dgm:prSet presAssocID="{723FAC9F-21E8-47BD-BDD7-7B3EF2B1DDA6}" presName="Name19" presStyleLbl="parChTrans1D3" presStyleIdx="1" presStyleCnt="3"/>
      <dgm:spPr/>
    </dgm:pt>
    <dgm:pt modelId="{02318545-2845-45E0-9D0E-4DD1745DCDDF}" type="pres">
      <dgm:prSet presAssocID="{B45C3A3D-ADD8-4597-B0A2-46B0976928F9}" presName="Name21" presStyleCnt="0"/>
      <dgm:spPr/>
    </dgm:pt>
    <dgm:pt modelId="{231C6FA4-7A2D-473F-A313-8DEF37E85CF4}" type="pres">
      <dgm:prSet presAssocID="{B45C3A3D-ADD8-4597-B0A2-46B0976928F9}" presName="level2Shape" presStyleLbl="node3" presStyleIdx="1" presStyleCnt="3"/>
      <dgm:spPr/>
    </dgm:pt>
    <dgm:pt modelId="{8BFB634C-9AD1-4364-87E4-29AFAEE03868}" type="pres">
      <dgm:prSet presAssocID="{B45C3A3D-ADD8-4597-B0A2-46B0976928F9}" presName="hierChild3" presStyleCnt="0"/>
      <dgm:spPr/>
    </dgm:pt>
    <dgm:pt modelId="{4C2B716D-5942-414A-ADB8-C7929872D599}" type="pres">
      <dgm:prSet presAssocID="{A53E567A-AE59-4AA3-88A4-75EF73E02888}" presName="Name19" presStyleLbl="parChTrans1D4" presStyleIdx="1" presStyleCnt="3"/>
      <dgm:spPr/>
    </dgm:pt>
    <dgm:pt modelId="{1B607256-8341-4A0C-9FA0-29A94479D7CC}" type="pres">
      <dgm:prSet presAssocID="{4EAD4A65-8FF9-46D1-9C62-C4D8955DD804}" presName="Name21" presStyleCnt="0"/>
      <dgm:spPr/>
    </dgm:pt>
    <dgm:pt modelId="{F7E489D6-91FC-4018-9EAB-A76873C515E7}" type="pres">
      <dgm:prSet presAssocID="{4EAD4A65-8FF9-46D1-9C62-C4D8955DD804}" presName="level2Shape" presStyleLbl="node4" presStyleIdx="1" presStyleCnt="3" custScaleX="153496" custScaleY="204042"/>
      <dgm:spPr/>
    </dgm:pt>
    <dgm:pt modelId="{ED1DC48F-BEEF-485E-9B06-FE7034F06CAC}" type="pres">
      <dgm:prSet presAssocID="{4EAD4A65-8FF9-46D1-9C62-C4D8955DD804}" presName="hierChild3" presStyleCnt="0"/>
      <dgm:spPr/>
    </dgm:pt>
    <dgm:pt modelId="{033FD66E-1022-49C7-8ECF-244FC804A238}" type="pres">
      <dgm:prSet presAssocID="{47349CC8-DB9A-4BC2-A7E5-0C522F8572B3}" presName="Name19" presStyleLbl="parChTrans1D3" presStyleIdx="2" presStyleCnt="3"/>
      <dgm:spPr/>
    </dgm:pt>
    <dgm:pt modelId="{CE180FEC-1CB8-4FB2-AF4A-62BE0FBDC4AA}" type="pres">
      <dgm:prSet presAssocID="{4D79195A-1458-49D6-BBEC-3FE11F38DB72}" presName="Name21" presStyleCnt="0"/>
      <dgm:spPr/>
    </dgm:pt>
    <dgm:pt modelId="{BC1BBE26-22E2-4FCF-8FBD-4149C8311BB4}" type="pres">
      <dgm:prSet presAssocID="{4D79195A-1458-49D6-BBEC-3FE11F38DB72}" presName="level2Shape" presStyleLbl="node3" presStyleIdx="2" presStyleCnt="3"/>
      <dgm:spPr/>
    </dgm:pt>
    <dgm:pt modelId="{315FF126-77AF-45F6-950B-23050FEF6CAE}" type="pres">
      <dgm:prSet presAssocID="{4D79195A-1458-49D6-BBEC-3FE11F38DB72}" presName="hierChild3" presStyleCnt="0"/>
      <dgm:spPr/>
    </dgm:pt>
    <dgm:pt modelId="{74FAFF56-ED5A-44B4-B759-A476BBBA845E}" type="pres">
      <dgm:prSet presAssocID="{F7442D24-CFBC-43D4-B897-50C2E2D7B448}" presName="Name19" presStyleLbl="parChTrans1D4" presStyleIdx="2" presStyleCnt="3"/>
      <dgm:spPr/>
    </dgm:pt>
    <dgm:pt modelId="{BF135711-E0C6-4C64-9506-CDA1DE74C89C}" type="pres">
      <dgm:prSet presAssocID="{B4480CB4-B4E5-4BDF-A1EC-E8403EBABD53}" presName="Name21" presStyleCnt="0"/>
      <dgm:spPr/>
    </dgm:pt>
    <dgm:pt modelId="{D0E2BBBB-254E-498D-8998-1E3A644389FA}" type="pres">
      <dgm:prSet presAssocID="{B4480CB4-B4E5-4BDF-A1EC-E8403EBABD53}" presName="level2Shape" presStyleLbl="node4" presStyleIdx="2" presStyleCnt="3" custScaleX="140883" custScaleY="198485" custLinFactNeighborY="2512"/>
      <dgm:spPr/>
    </dgm:pt>
    <dgm:pt modelId="{443C117C-067F-458D-AA79-4D98535AF1CA}" type="pres">
      <dgm:prSet presAssocID="{B4480CB4-B4E5-4BDF-A1EC-E8403EBABD53}" presName="hierChild3" presStyleCnt="0"/>
      <dgm:spPr/>
    </dgm:pt>
    <dgm:pt modelId="{2C0C76FE-801E-4DDC-AFDB-D4F02496827F}" type="pres">
      <dgm:prSet presAssocID="{767BE75E-889F-45CD-99E9-FE85DAABDD31}" presName="bgShapesFlow" presStyleCnt="0"/>
      <dgm:spPr/>
    </dgm:pt>
  </dgm:ptLst>
  <dgm:cxnLst>
    <dgm:cxn modelId="{D5024916-71E1-4A48-AB11-E5471DAE05D0}" type="presOf" srcId="{E66AA1C1-4743-47F0-A7AA-30ED2536B451}" destId="{0ECF41AC-FB3A-48B9-99BA-ECEAEC0266B5}" srcOrd="0" destOrd="0" presId="urn:microsoft.com/office/officeart/2005/8/layout/hierarchy6"/>
    <dgm:cxn modelId="{E5788716-7D63-43E3-B046-77B5D2B15432}" type="presOf" srcId="{D1471079-4B53-4F50-B0BA-263C4D40692C}" destId="{923F8095-B1D1-4ADC-8288-3B5B2420951B}" srcOrd="0" destOrd="0" presId="urn:microsoft.com/office/officeart/2005/8/layout/hierarchy6"/>
    <dgm:cxn modelId="{09D9DB17-E118-468D-9FE3-3A39E06ED81D}" type="presOf" srcId="{DBAAA613-0240-4853-8310-D82EF587D69D}" destId="{90C2208F-CED3-45D7-AE8D-13834AEB5DC7}" srcOrd="0" destOrd="0" presId="urn:microsoft.com/office/officeart/2005/8/layout/hierarchy6"/>
    <dgm:cxn modelId="{4C056B19-BD29-4265-938A-1B8510BD5776}" type="presOf" srcId="{723FAC9F-21E8-47BD-BDD7-7B3EF2B1DDA6}" destId="{5819A05F-AB0E-4D8E-A87B-4C5DEC8E10F5}" srcOrd="0" destOrd="0" presId="urn:microsoft.com/office/officeart/2005/8/layout/hierarchy6"/>
    <dgm:cxn modelId="{98C0DE1C-EA09-4C69-98CB-6DAF3EE1D073}" type="presOf" srcId="{D10BE4A6-B00F-43EA-9657-BF74BD124917}" destId="{4201D38A-6598-41C6-82C5-9ECCA41FD5B1}" srcOrd="0" destOrd="0" presId="urn:microsoft.com/office/officeart/2005/8/layout/hierarchy6"/>
    <dgm:cxn modelId="{9617441E-B96F-440B-A9AE-C38C5513A74F}" srcId="{D10BE4A6-B00F-43EA-9657-BF74BD124917}" destId="{B45C3A3D-ADD8-4597-B0A2-46B0976928F9}" srcOrd="0" destOrd="0" parTransId="{723FAC9F-21E8-47BD-BDD7-7B3EF2B1DDA6}" sibTransId="{A4EBD9CF-145C-4621-B251-569D99BB674B}"/>
    <dgm:cxn modelId="{80022A20-89DE-4416-85C9-8D46FEE19E15}" type="presOf" srcId="{B45C3A3D-ADD8-4597-B0A2-46B0976928F9}" destId="{231C6FA4-7A2D-473F-A313-8DEF37E85CF4}" srcOrd="0" destOrd="0" presId="urn:microsoft.com/office/officeart/2005/8/layout/hierarchy6"/>
    <dgm:cxn modelId="{F38C9F26-327B-4EA6-B315-66A7653FF99D}" srcId="{4D79195A-1458-49D6-BBEC-3FE11F38DB72}" destId="{B4480CB4-B4E5-4BDF-A1EC-E8403EBABD53}" srcOrd="0" destOrd="0" parTransId="{F7442D24-CFBC-43D4-B897-50C2E2D7B448}" sibTransId="{DA25BF96-99EE-4198-9AA0-44CCAA6366E5}"/>
    <dgm:cxn modelId="{2F3B8629-6EC3-4076-A877-45805EA017E6}" srcId="{D10BE4A6-B00F-43EA-9657-BF74BD124917}" destId="{4D79195A-1458-49D6-BBEC-3FE11F38DB72}" srcOrd="1" destOrd="0" parTransId="{47349CC8-DB9A-4BC2-A7E5-0C522F8572B3}" sibTransId="{EA87AAD8-E48C-4D38-BBDE-242B7D8C7C7B}"/>
    <dgm:cxn modelId="{B9F7C535-FFDC-4B86-B54C-AFDA478396E0}" type="presOf" srcId="{D223D04E-A3EE-40FB-81CD-07FE1F325E22}" destId="{31386B61-FDCF-4012-91FC-434B608F147B}" srcOrd="0" destOrd="0" presId="urn:microsoft.com/office/officeart/2005/8/layout/hierarchy6"/>
    <dgm:cxn modelId="{8C92D03C-3AE0-4E1C-8CA4-5614B982BDFB}" srcId="{767BE75E-889F-45CD-99E9-FE85DAABDD31}" destId="{E62346F4-1F2D-4FE2-80EF-3245A8E8DD98}" srcOrd="0" destOrd="0" parTransId="{9851B873-6762-4A2F-8D77-4E01CF64ACAF}" sibTransId="{61ACFCEB-3683-41A1-97C7-892A8BFD333A}"/>
    <dgm:cxn modelId="{565E645B-69ED-4A9E-A642-DB287044DB7E}" srcId="{E62346F4-1F2D-4FE2-80EF-3245A8E8DD98}" destId="{D10BE4A6-B00F-43EA-9657-BF74BD124917}" srcOrd="1" destOrd="0" parTransId="{D1471079-4B53-4F50-B0BA-263C4D40692C}" sibTransId="{AB40BF4B-3DF0-48FA-8B3D-EE5E34755878}"/>
    <dgm:cxn modelId="{CDF2025D-BAA0-4786-91E6-2AB7328CAA94}" type="presOf" srcId="{767BE75E-889F-45CD-99E9-FE85DAABDD31}" destId="{F14C4CA6-01EA-4396-A411-467D217A08EE}" srcOrd="0" destOrd="0" presId="urn:microsoft.com/office/officeart/2005/8/layout/hierarchy6"/>
    <dgm:cxn modelId="{FFB71E45-3681-441F-8192-84F1B5433442}" type="presOf" srcId="{4D79195A-1458-49D6-BBEC-3FE11F38DB72}" destId="{BC1BBE26-22E2-4FCF-8FBD-4149C8311BB4}" srcOrd="0" destOrd="0" presId="urn:microsoft.com/office/officeart/2005/8/layout/hierarchy6"/>
    <dgm:cxn modelId="{05C70F50-B4D2-4610-A715-599163E2652E}" type="presOf" srcId="{4EAD4A65-8FF9-46D1-9C62-C4D8955DD804}" destId="{F7E489D6-91FC-4018-9EAB-A76873C515E7}" srcOrd="0" destOrd="0" presId="urn:microsoft.com/office/officeart/2005/8/layout/hierarchy6"/>
    <dgm:cxn modelId="{E8819150-CAF2-475B-9B03-00A281705520}" type="presOf" srcId="{E62346F4-1F2D-4FE2-80EF-3245A8E8DD98}" destId="{A664CF81-8279-46FF-93A5-8B3E0E723A3C}" srcOrd="0" destOrd="0" presId="urn:microsoft.com/office/officeart/2005/8/layout/hierarchy6"/>
    <dgm:cxn modelId="{60C5D350-6F1E-46DF-86FA-3834A58C3F8A}" type="presOf" srcId="{CB823B7C-E6F4-4880-882D-7B4A8099206D}" destId="{B6D09BF5-713E-44DC-B068-ED810AB6BC4D}" srcOrd="0" destOrd="0" presId="urn:microsoft.com/office/officeart/2005/8/layout/hierarchy6"/>
    <dgm:cxn modelId="{F11B207B-4EE2-47AB-9082-BC670715C5A5}" type="presOf" srcId="{47349CC8-DB9A-4BC2-A7E5-0C522F8572B3}" destId="{033FD66E-1022-49C7-8ECF-244FC804A238}" srcOrd="0" destOrd="0" presId="urn:microsoft.com/office/officeart/2005/8/layout/hierarchy6"/>
    <dgm:cxn modelId="{F59E8A9E-140A-448F-8997-3A52F02A90FA}" type="presOf" srcId="{4FD3DBD9-2BE9-42B2-A22D-7511D325B644}" destId="{095BD6B1-B6AF-454D-BE28-3CFEF487600D}" srcOrd="0" destOrd="0" presId="urn:microsoft.com/office/officeart/2005/8/layout/hierarchy6"/>
    <dgm:cxn modelId="{DA17D0AD-921D-45A0-B2D7-9D937AC7B8EE}" srcId="{4FD3DBD9-2BE9-42B2-A22D-7511D325B644}" destId="{E66AA1C1-4743-47F0-A7AA-30ED2536B451}" srcOrd="0" destOrd="0" parTransId="{DBAAA613-0240-4853-8310-D82EF587D69D}" sibTransId="{F6F011E0-0D90-4F88-AD49-BB844919F1FE}"/>
    <dgm:cxn modelId="{ED7C80C0-A22F-46F8-9D8F-39706F6C6188}" srcId="{8EF8B7A3-B689-40C1-9B8F-BD4815B112FF}" destId="{4FD3DBD9-2BE9-42B2-A22D-7511D325B644}" srcOrd="0" destOrd="0" parTransId="{D223D04E-A3EE-40FB-81CD-07FE1F325E22}" sibTransId="{60D7A542-6D14-4140-B028-3E57325F7CCE}"/>
    <dgm:cxn modelId="{1D0733D1-9F0B-4458-B00E-766411D303A3}" type="presOf" srcId="{A53E567A-AE59-4AA3-88A4-75EF73E02888}" destId="{4C2B716D-5942-414A-ADB8-C7929872D599}" srcOrd="0" destOrd="0" presId="urn:microsoft.com/office/officeart/2005/8/layout/hierarchy6"/>
    <dgm:cxn modelId="{E2F514E5-EEB8-4C9D-9738-2EF112F14A15}" srcId="{E62346F4-1F2D-4FE2-80EF-3245A8E8DD98}" destId="{8EF8B7A3-B689-40C1-9B8F-BD4815B112FF}" srcOrd="0" destOrd="0" parTransId="{CB823B7C-E6F4-4880-882D-7B4A8099206D}" sibTransId="{FE6D2E1E-A5C3-40BA-92CA-717E532240FE}"/>
    <dgm:cxn modelId="{24C8A2E7-1A29-4B39-A5DB-7995DC962C79}" srcId="{B45C3A3D-ADD8-4597-B0A2-46B0976928F9}" destId="{4EAD4A65-8FF9-46D1-9C62-C4D8955DD804}" srcOrd="0" destOrd="0" parTransId="{A53E567A-AE59-4AA3-88A4-75EF73E02888}" sibTransId="{55F1682D-3F22-4525-88C9-680B629C00D4}"/>
    <dgm:cxn modelId="{0973E6E9-69AD-4553-A2F8-76D268A7A395}" type="presOf" srcId="{F7442D24-CFBC-43D4-B897-50C2E2D7B448}" destId="{74FAFF56-ED5A-44B4-B759-A476BBBA845E}" srcOrd="0" destOrd="0" presId="urn:microsoft.com/office/officeart/2005/8/layout/hierarchy6"/>
    <dgm:cxn modelId="{D0D633EB-2315-4B14-9FBD-189B806A9E98}" type="presOf" srcId="{B4480CB4-B4E5-4BDF-A1EC-E8403EBABD53}" destId="{D0E2BBBB-254E-498D-8998-1E3A644389FA}" srcOrd="0" destOrd="0" presId="urn:microsoft.com/office/officeart/2005/8/layout/hierarchy6"/>
    <dgm:cxn modelId="{4765FEFD-0EB0-440F-98AB-7F3AD470D181}" type="presOf" srcId="{8EF8B7A3-B689-40C1-9B8F-BD4815B112FF}" destId="{30EDB023-586C-4B77-8535-265C64BECCE0}" srcOrd="0" destOrd="0" presId="urn:microsoft.com/office/officeart/2005/8/layout/hierarchy6"/>
    <dgm:cxn modelId="{BEB40135-DC77-486F-842D-1CDD3C410223}" type="presParOf" srcId="{F14C4CA6-01EA-4396-A411-467D217A08EE}" destId="{F9629415-C5AF-4F21-8ADE-F91A446B3E9B}" srcOrd="0" destOrd="0" presId="urn:microsoft.com/office/officeart/2005/8/layout/hierarchy6"/>
    <dgm:cxn modelId="{58F0040D-4C8A-4F08-88A6-6CB6A7CDC633}" type="presParOf" srcId="{F9629415-C5AF-4F21-8ADE-F91A446B3E9B}" destId="{70F478FD-5CA4-4A60-BA40-C8AAA0B3FC8C}" srcOrd="0" destOrd="0" presId="urn:microsoft.com/office/officeart/2005/8/layout/hierarchy6"/>
    <dgm:cxn modelId="{1CAFEEDC-E2B5-481D-8775-B134E395D632}" type="presParOf" srcId="{70F478FD-5CA4-4A60-BA40-C8AAA0B3FC8C}" destId="{DD20D1E4-FA8F-40AD-80FB-3251A56CB122}" srcOrd="0" destOrd="0" presId="urn:microsoft.com/office/officeart/2005/8/layout/hierarchy6"/>
    <dgm:cxn modelId="{B4C540C6-EC7C-4F27-AC34-F71CEEF651F2}" type="presParOf" srcId="{DD20D1E4-FA8F-40AD-80FB-3251A56CB122}" destId="{A664CF81-8279-46FF-93A5-8B3E0E723A3C}" srcOrd="0" destOrd="0" presId="urn:microsoft.com/office/officeart/2005/8/layout/hierarchy6"/>
    <dgm:cxn modelId="{504249E5-6D05-498D-835B-0983C888E52A}" type="presParOf" srcId="{DD20D1E4-FA8F-40AD-80FB-3251A56CB122}" destId="{80832C65-3745-4C79-B236-58E0F93537BD}" srcOrd="1" destOrd="0" presId="urn:microsoft.com/office/officeart/2005/8/layout/hierarchy6"/>
    <dgm:cxn modelId="{7D801C71-1060-453B-8A3C-34AEC1217577}" type="presParOf" srcId="{80832C65-3745-4C79-B236-58E0F93537BD}" destId="{B6D09BF5-713E-44DC-B068-ED810AB6BC4D}" srcOrd="0" destOrd="0" presId="urn:microsoft.com/office/officeart/2005/8/layout/hierarchy6"/>
    <dgm:cxn modelId="{7AA66AB8-05AC-4FAF-A143-F35DAD7F5881}" type="presParOf" srcId="{80832C65-3745-4C79-B236-58E0F93537BD}" destId="{AD064F34-2BD0-413A-B295-EC836AA09F4A}" srcOrd="1" destOrd="0" presId="urn:microsoft.com/office/officeart/2005/8/layout/hierarchy6"/>
    <dgm:cxn modelId="{59392FE0-5032-496B-87F3-C900C68AC2F2}" type="presParOf" srcId="{AD064F34-2BD0-413A-B295-EC836AA09F4A}" destId="{30EDB023-586C-4B77-8535-265C64BECCE0}" srcOrd="0" destOrd="0" presId="urn:microsoft.com/office/officeart/2005/8/layout/hierarchy6"/>
    <dgm:cxn modelId="{8A703111-762B-4EDA-AD9C-B308B407CA00}" type="presParOf" srcId="{AD064F34-2BD0-413A-B295-EC836AA09F4A}" destId="{1E8D5E65-8E6A-449C-9626-98F6DF036812}" srcOrd="1" destOrd="0" presId="urn:microsoft.com/office/officeart/2005/8/layout/hierarchy6"/>
    <dgm:cxn modelId="{5C1A88A8-A16A-4754-88E8-39DFF47FBD6E}" type="presParOf" srcId="{1E8D5E65-8E6A-449C-9626-98F6DF036812}" destId="{31386B61-FDCF-4012-91FC-434B608F147B}" srcOrd="0" destOrd="0" presId="urn:microsoft.com/office/officeart/2005/8/layout/hierarchy6"/>
    <dgm:cxn modelId="{7E5B8CDD-8AD1-4C6A-8113-F96410201BBB}" type="presParOf" srcId="{1E8D5E65-8E6A-449C-9626-98F6DF036812}" destId="{BAA8D2A7-6234-4EC9-B54A-E969F2341949}" srcOrd="1" destOrd="0" presId="urn:microsoft.com/office/officeart/2005/8/layout/hierarchy6"/>
    <dgm:cxn modelId="{94C7B499-9277-4685-8D48-2D77C9EC9F07}" type="presParOf" srcId="{BAA8D2A7-6234-4EC9-B54A-E969F2341949}" destId="{095BD6B1-B6AF-454D-BE28-3CFEF487600D}" srcOrd="0" destOrd="0" presId="urn:microsoft.com/office/officeart/2005/8/layout/hierarchy6"/>
    <dgm:cxn modelId="{58A549F4-CF2B-4943-9E77-E1EF3D4D108D}" type="presParOf" srcId="{BAA8D2A7-6234-4EC9-B54A-E969F2341949}" destId="{DE69F681-57AF-49CC-BAC0-DAD857479DE6}" srcOrd="1" destOrd="0" presId="urn:microsoft.com/office/officeart/2005/8/layout/hierarchy6"/>
    <dgm:cxn modelId="{7E9D5076-0498-4676-992E-BE0E5B92C5B8}" type="presParOf" srcId="{DE69F681-57AF-49CC-BAC0-DAD857479DE6}" destId="{90C2208F-CED3-45D7-AE8D-13834AEB5DC7}" srcOrd="0" destOrd="0" presId="urn:microsoft.com/office/officeart/2005/8/layout/hierarchy6"/>
    <dgm:cxn modelId="{E1912356-F8B2-4066-AA76-835E501512AA}" type="presParOf" srcId="{DE69F681-57AF-49CC-BAC0-DAD857479DE6}" destId="{4C5028A6-50F7-4823-ABF0-721B5372CE20}" srcOrd="1" destOrd="0" presId="urn:microsoft.com/office/officeart/2005/8/layout/hierarchy6"/>
    <dgm:cxn modelId="{0F9AB979-16B2-4499-B650-C79C41C1DA4A}" type="presParOf" srcId="{4C5028A6-50F7-4823-ABF0-721B5372CE20}" destId="{0ECF41AC-FB3A-48B9-99BA-ECEAEC0266B5}" srcOrd="0" destOrd="0" presId="urn:microsoft.com/office/officeart/2005/8/layout/hierarchy6"/>
    <dgm:cxn modelId="{E0CC3D99-3B1A-4FD3-A5DC-3CEB53A7F2EB}" type="presParOf" srcId="{4C5028A6-50F7-4823-ABF0-721B5372CE20}" destId="{16AD2E15-867C-4D42-9617-89F3B5D98499}" srcOrd="1" destOrd="0" presId="urn:microsoft.com/office/officeart/2005/8/layout/hierarchy6"/>
    <dgm:cxn modelId="{2F867D92-A04A-45AC-A26C-452D90AA3CB7}" type="presParOf" srcId="{80832C65-3745-4C79-B236-58E0F93537BD}" destId="{923F8095-B1D1-4ADC-8288-3B5B2420951B}" srcOrd="2" destOrd="0" presId="urn:microsoft.com/office/officeart/2005/8/layout/hierarchy6"/>
    <dgm:cxn modelId="{B34FA90F-C38D-4710-8262-0317D41ADA8E}" type="presParOf" srcId="{80832C65-3745-4C79-B236-58E0F93537BD}" destId="{7DAC540A-8BD6-45C8-9A6E-CA931EF69C38}" srcOrd="3" destOrd="0" presId="urn:microsoft.com/office/officeart/2005/8/layout/hierarchy6"/>
    <dgm:cxn modelId="{531A82DF-4E8E-48FD-BA7A-DA06CE4F65A6}" type="presParOf" srcId="{7DAC540A-8BD6-45C8-9A6E-CA931EF69C38}" destId="{4201D38A-6598-41C6-82C5-9ECCA41FD5B1}" srcOrd="0" destOrd="0" presId="urn:microsoft.com/office/officeart/2005/8/layout/hierarchy6"/>
    <dgm:cxn modelId="{EEE77AA2-8DCF-4EA4-B246-B5C4EAE00998}" type="presParOf" srcId="{7DAC540A-8BD6-45C8-9A6E-CA931EF69C38}" destId="{CCBB1113-749C-42EE-9C60-3EA25B91FF36}" srcOrd="1" destOrd="0" presId="urn:microsoft.com/office/officeart/2005/8/layout/hierarchy6"/>
    <dgm:cxn modelId="{57251C55-8585-4998-8003-928F96A25B99}" type="presParOf" srcId="{CCBB1113-749C-42EE-9C60-3EA25B91FF36}" destId="{5819A05F-AB0E-4D8E-A87B-4C5DEC8E10F5}" srcOrd="0" destOrd="0" presId="urn:microsoft.com/office/officeart/2005/8/layout/hierarchy6"/>
    <dgm:cxn modelId="{FAD4E409-D575-4D1C-86B5-C3BEDF354784}" type="presParOf" srcId="{CCBB1113-749C-42EE-9C60-3EA25B91FF36}" destId="{02318545-2845-45E0-9D0E-4DD1745DCDDF}" srcOrd="1" destOrd="0" presId="urn:microsoft.com/office/officeart/2005/8/layout/hierarchy6"/>
    <dgm:cxn modelId="{4EC154C4-01E0-489B-A969-971E573B2AE3}" type="presParOf" srcId="{02318545-2845-45E0-9D0E-4DD1745DCDDF}" destId="{231C6FA4-7A2D-473F-A313-8DEF37E85CF4}" srcOrd="0" destOrd="0" presId="urn:microsoft.com/office/officeart/2005/8/layout/hierarchy6"/>
    <dgm:cxn modelId="{F30B0EC1-1C21-427C-AFA3-34FB47BA65DA}" type="presParOf" srcId="{02318545-2845-45E0-9D0E-4DD1745DCDDF}" destId="{8BFB634C-9AD1-4364-87E4-29AFAEE03868}" srcOrd="1" destOrd="0" presId="urn:microsoft.com/office/officeart/2005/8/layout/hierarchy6"/>
    <dgm:cxn modelId="{7CEC50EE-A448-40C2-BDFD-334D1A51B2C3}" type="presParOf" srcId="{8BFB634C-9AD1-4364-87E4-29AFAEE03868}" destId="{4C2B716D-5942-414A-ADB8-C7929872D599}" srcOrd="0" destOrd="0" presId="urn:microsoft.com/office/officeart/2005/8/layout/hierarchy6"/>
    <dgm:cxn modelId="{26619545-CD84-46AD-A66F-9C5218A551B2}" type="presParOf" srcId="{8BFB634C-9AD1-4364-87E4-29AFAEE03868}" destId="{1B607256-8341-4A0C-9FA0-29A94479D7CC}" srcOrd="1" destOrd="0" presId="urn:microsoft.com/office/officeart/2005/8/layout/hierarchy6"/>
    <dgm:cxn modelId="{34BE4881-CD90-435C-BB84-5584E6F531CF}" type="presParOf" srcId="{1B607256-8341-4A0C-9FA0-29A94479D7CC}" destId="{F7E489D6-91FC-4018-9EAB-A76873C515E7}" srcOrd="0" destOrd="0" presId="urn:microsoft.com/office/officeart/2005/8/layout/hierarchy6"/>
    <dgm:cxn modelId="{47D9BD56-A2D5-4458-A07F-BE310CFC9516}" type="presParOf" srcId="{1B607256-8341-4A0C-9FA0-29A94479D7CC}" destId="{ED1DC48F-BEEF-485E-9B06-FE7034F06CAC}" srcOrd="1" destOrd="0" presId="urn:microsoft.com/office/officeart/2005/8/layout/hierarchy6"/>
    <dgm:cxn modelId="{B2A54031-FF65-4262-90A8-BB83C6F6714F}" type="presParOf" srcId="{CCBB1113-749C-42EE-9C60-3EA25B91FF36}" destId="{033FD66E-1022-49C7-8ECF-244FC804A238}" srcOrd="2" destOrd="0" presId="urn:microsoft.com/office/officeart/2005/8/layout/hierarchy6"/>
    <dgm:cxn modelId="{51B7FBB4-1C2F-4191-B12C-E81961533B39}" type="presParOf" srcId="{CCBB1113-749C-42EE-9C60-3EA25B91FF36}" destId="{CE180FEC-1CB8-4FB2-AF4A-62BE0FBDC4AA}" srcOrd="3" destOrd="0" presId="urn:microsoft.com/office/officeart/2005/8/layout/hierarchy6"/>
    <dgm:cxn modelId="{1C4A8A51-753E-4FC7-B429-7EB20E1201F7}" type="presParOf" srcId="{CE180FEC-1CB8-4FB2-AF4A-62BE0FBDC4AA}" destId="{BC1BBE26-22E2-4FCF-8FBD-4149C8311BB4}" srcOrd="0" destOrd="0" presId="urn:microsoft.com/office/officeart/2005/8/layout/hierarchy6"/>
    <dgm:cxn modelId="{BFF8E425-DAC5-4AF5-B7E8-0E8C29090E75}" type="presParOf" srcId="{CE180FEC-1CB8-4FB2-AF4A-62BE0FBDC4AA}" destId="{315FF126-77AF-45F6-950B-23050FEF6CAE}" srcOrd="1" destOrd="0" presId="urn:microsoft.com/office/officeart/2005/8/layout/hierarchy6"/>
    <dgm:cxn modelId="{6D62F7CE-54CC-49CC-A216-7C657073BB1E}" type="presParOf" srcId="{315FF126-77AF-45F6-950B-23050FEF6CAE}" destId="{74FAFF56-ED5A-44B4-B759-A476BBBA845E}" srcOrd="0" destOrd="0" presId="urn:microsoft.com/office/officeart/2005/8/layout/hierarchy6"/>
    <dgm:cxn modelId="{996FD139-D2F4-45BB-89E9-B8E85BA868F5}" type="presParOf" srcId="{315FF126-77AF-45F6-950B-23050FEF6CAE}" destId="{BF135711-E0C6-4C64-9506-CDA1DE74C89C}" srcOrd="1" destOrd="0" presId="urn:microsoft.com/office/officeart/2005/8/layout/hierarchy6"/>
    <dgm:cxn modelId="{BBAEE3B9-5985-4E94-9A2A-FB1C1CA95A75}" type="presParOf" srcId="{BF135711-E0C6-4C64-9506-CDA1DE74C89C}" destId="{D0E2BBBB-254E-498D-8998-1E3A644389FA}" srcOrd="0" destOrd="0" presId="urn:microsoft.com/office/officeart/2005/8/layout/hierarchy6"/>
    <dgm:cxn modelId="{9BA64792-869E-42C3-B3A7-C01BCF827321}" type="presParOf" srcId="{BF135711-E0C6-4C64-9506-CDA1DE74C89C}" destId="{443C117C-067F-458D-AA79-4D98535AF1CA}" srcOrd="1" destOrd="0" presId="urn:microsoft.com/office/officeart/2005/8/layout/hierarchy6"/>
    <dgm:cxn modelId="{2D21A140-37F1-43CB-B4C9-B5A1C65A0A5E}" type="presParOf" srcId="{F14C4CA6-01EA-4396-A411-467D217A08EE}" destId="{2C0C76FE-801E-4DDC-AFDB-D4F02496827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4CF81-8279-46FF-93A5-8B3E0E723A3C}">
      <dsp:nvSpPr>
        <dsp:cNvPr id="0" name=""/>
        <dsp:cNvSpPr/>
      </dsp:nvSpPr>
      <dsp:spPr>
        <a:xfrm>
          <a:off x="2020011" y="5815"/>
          <a:ext cx="2278935" cy="80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 err="1">
              <a:solidFill>
                <a:schemeClr val="accent4"/>
              </a:solidFill>
              <a:latin typeface="Agency FB" panose="020B0604020202020204" pitchFamily="34" charset="0"/>
            </a:rPr>
            <a:t>StreamZ</a:t>
          </a:r>
          <a:endParaRPr lang="pt-PT" sz="2800" b="1" kern="1200" dirty="0">
            <a:solidFill>
              <a:schemeClr val="accent4"/>
            </a:solidFill>
            <a:latin typeface="Agency FB" panose="020B0604020202020204" pitchFamily="34" charset="0"/>
          </a:endParaRPr>
        </a:p>
      </dsp:txBody>
      <dsp:txXfrm>
        <a:off x="2043557" y="29361"/>
        <a:ext cx="2231843" cy="756814"/>
      </dsp:txXfrm>
    </dsp:sp>
    <dsp:sp modelId="{B6D09BF5-713E-44DC-B068-ED810AB6BC4D}">
      <dsp:nvSpPr>
        <dsp:cNvPr id="0" name=""/>
        <dsp:cNvSpPr/>
      </dsp:nvSpPr>
      <dsp:spPr>
        <a:xfrm>
          <a:off x="1459408" y="809722"/>
          <a:ext cx="1700070" cy="345664"/>
        </a:xfrm>
        <a:custGeom>
          <a:avLst/>
          <a:gdLst/>
          <a:ahLst/>
          <a:cxnLst/>
          <a:rect l="0" t="0" r="0" b="0"/>
          <a:pathLst>
            <a:path>
              <a:moveTo>
                <a:pt x="1700070" y="0"/>
              </a:moveTo>
              <a:lnTo>
                <a:pt x="1700070" y="172832"/>
              </a:lnTo>
              <a:lnTo>
                <a:pt x="0" y="172832"/>
              </a:lnTo>
              <a:lnTo>
                <a:pt x="0" y="34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DB023-586C-4B77-8535-265C64BECCE0}">
      <dsp:nvSpPr>
        <dsp:cNvPr id="0" name=""/>
        <dsp:cNvSpPr/>
      </dsp:nvSpPr>
      <dsp:spPr>
        <a:xfrm>
          <a:off x="815568" y="1155387"/>
          <a:ext cx="1287679" cy="858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>
              <a:solidFill>
                <a:srgbClr val="FFFF00"/>
              </a:solidFill>
            </a:rPr>
            <a:t>Stream</a:t>
          </a:r>
          <a:endParaRPr lang="pt-PT" sz="2200" kern="1200" dirty="0">
            <a:solidFill>
              <a:srgbClr val="FFFF00"/>
            </a:solidFill>
          </a:endParaRPr>
        </a:p>
      </dsp:txBody>
      <dsp:txXfrm>
        <a:off x="840711" y="1180530"/>
        <a:ext cx="1237393" cy="808166"/>
      </dsp:txXfrm>
    </dsp:sp>
    <dsp:sp modelId="{31386B61-FDCF-4012-91FC-434B608F147B}">
      <dsp:nvSpPr>
        <dsp:cNvPr id="0" name=""/>
        <dsp:cNvSpPr/>
      </dsp:nvSpPr>
      <dsp:spPr>
        <a:xfrm>
          <a:off x="1413688" y="2013840"/>
          <a:ext cx="91440" cy="343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BD6B1-B6AF-454D-BE28-3CFEF487600D}">
      <dsp:nvSpPr>
        <dsp:cNvPr id="0" name=""/>
        <dsp:cNvSpPr/>
      </dsp:nvSpPr>
      <dsp:spPr>
        <a:xfrm>
          <a:off x="815568" y="2357221"/>
          <a:ext cx="1287679" cy="858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Private</a:t>
          </a:r>
          <a:endParaRPr lang="pt-PT" sz="2200" kern="1200" dirty="0"/>
        </a:p>
      </dsp:txBody>
      <dsp:txXfrm>
        <a:off x="840711" y="2382364"/>
        <a:ext cx="1237393" cy="808166"/>
      </dsp:txXfrm>
    </dsp:sp>
    <dsp:sp modelId="{90C2208F-CED3-45D7-AE8D-13834AEB5DC7}">
      <dsp:nvSpPr>
        <dsp:cNvPr id="0" name=""/>
        <dsp:cNvSpPr/>
      </dsp:nvSpPr>
      <dsp:spPr>
        <a:xfrm>
          <a:off x="1413688" y="3215674"/>
          <a:ext cx="91440" cy="343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F41AC-FB3A-48B9-99BA-ECEAEC0266B5}">
      <dsp:nvSpPr>
        <dsp:cNvPr id="0" name=""/>
        <dsp:cNvSpPr/>
      </dsp:nvSpPr>
      <dsp:spPr>
        <a:xfrm>
          <a:off x="492631" y="3559055"/>
          <a:ext cx="1933553" cy="17008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200" kern="1200"/>
        </a:p>
      </dsp:txBody>
      <dsp:txXfrm>
        <a:off x="542448" y="3608872"/>
        <a:ext cx="1833919" cy="1601244"/>
      </dsp:txXfrm>
    </dsp:sp>
    <dsp:sp modelId="{923F8095-B1D1-4ADC-8288-3B5B2420951B}">
      <dsp:nvSpPr>
        <dsp:cNvPr id="0" name=""/>
        <dsp:cNvSpPr/>
      </dsp:nvSpPr>
      <dsp:spPr>
        <a:xfrm>
          <a:off x="3159478" y="809722"/>
          <a:ext cx="1782095" cy="345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32"/>
              </a:lnTo>
              <a:lnTo>
                <a:pt x="1782095" y="172832"/>
              </a:lnTo>
              <a:lnTo>
                <a:pt x="1782095" y="34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1D38A-6598-41C6-82C5-9ECCA41FD5B1}">
      <dsp:nvSpPr>
        <dsp:cNvPr id="0" name=""/>
        <dsp:cNvSpPr/>
      </dsp:nvSpPr>
      <dsp:spPr>
        <a:xfrm>
          <a:off x="4297734" y="1155387"/>
          <a:ext cx="1287679" cy="858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>
              <a:solidFill>
                <a:srgbClr val="FFFF00"/>
              </a:solidFill>
            </a:rPr>
            <a:t>User</a:t>
          </a:r>
          <a:endParaRPr lang="pt-PT" sz="2200" kern="1200" dirty="0">
            <a:solidFill>
              <a:srgbClr val="FFFF00"/>
            </a:solidFill>
          </a:endParaRPr>
        </a:p>
      </dsp:txBody>
      <dsp:txXfrm>
        <a:off x="4322877" y="1180530"/>
        <a:ext cx="1237393" cy="808166"/>
      </dsp:txXfrm>
    </dsp:sp>
    <dsp:sp modelId="{5819A05F-AB0E-4D8E-A87B-4C5DEC8E10F5}">
      <dsp:nvSpPr>
        <dsp:cNvPr id="0" name=""/>
        <dsp:cNvSpPr/>
      </dsp:nvSpPr>
      <dsp:spPr>
        <a:xfrm>
          <a:off x="3800757" y="2013840"/>
          <a:ext cx="1140816" cy="343381"/>
        </a:xfrm>
        <a:custGeom>
          <a:avLst/>
          <a:gdLst/>
          <a:ahLst/>
          <a:cxnLst/>
          <a:rect l="0" t="0" r="0" b="0"/>
          <a:pathLst>
            <a:path>
              <a:moveTo>
                <a:pt x="1140816" y="0"/>
              </a:moveTo>
              <a:lnTo>
                <a:pt x="1140816" y="171690"/>
              </a:lnTo>
              <a:lnTo>
                <a:pt x="0" y="171690"/>
              </a:lnTo>
              <a:lnTo>
                <a:pt x="0" y="34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C6FA4-7A2D-473F-A313-8DEF37E85CF4}">
      <dsp:nvSpPr>
        <dsp:cNvPr id="0" name=""/>
        <dsp:cNvSpPr/>
      </dsp:nvSpPr>
      <dsp:spPr>
        <a:xfrm>
          <a:off x="3156917" y="2357221"/>
          <a:ext cx="1287679" cy="858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Viewer</a:t>
          </a:r>
          <a:endParaRPr lang="pt-PT" sz="2200" kern="1200" dirty="0"/>
        </a:p>
      </dsp:txBody>
      <dsp:txXfrm>
        <a:off x="3182060" y="2382364"/>
        <a:ext cx="1237393" cy="808166"/>
      </dsp:txXfrm>
    </dsp:sp>
    <dsp:sp modelId="{4C2B716D-5942-414A-ADB8-C7929872D599}">
      <dsp:nvSpPr>
        <dsp:cNvPr id="0" name=""/>
        <dsp:cNvSpPr/>
      </dsp:nvSpPr>
      <dsp:spPr>
        <a:xfrm>
          <a:off x="3755037" y="3215674"/>
          <a:ext cx="91440" cy="343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489D6-91FC-4018-9EAB-A76873C515E7}">
      <dsp:nvSpPr>
        <dsp:cNvPr id="0" name=""/>
        <dsp:cNvSpPr/>
      </dsp:nvSpPr>
      <dsp:spPr>
        <a:xfrm>
          <a:off x="2812489" y="3559055"/>
          <a:ext cx="1976536" cy="1751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200" kern="1200"/>
        </a:p>
      </dsp:txBody>
      <dsp:txXfrm>
        <a:off x="2863792" y="3610358"/>
        <a:ext cx="1873930" cy="1648998"/>
      </dsp:txXfrm>
    </dsp:sp>
    <dsp:sp modelId="{033FD66E-1022-49C7-8ECF-244FC804A238}">
      <dsp:nvSpPr>
        <dsp:cNvPr id="0" name=""/>
        <dsp:cNvSpPr/>
      </dsp:nvSpPr>
      <dsp:spPr>
        <a:xfrm>
          <a:off x="4941574" y="2013840"/>
          <a:ext cx="1140816" cy="34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90"/>
              </a:lnTo>
              <a:lnTo>
                <a:pt x="1140816" y="171690"/>
              </a:lnTo>
              <a:lnTo>
                <a:pt x="1140816" y="34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BBE26-22E2-4FCF-8FBD-4149C8311BB4}">
      <dsp:nvSpPr>
        <dsp:cNvPr id="0" name=""/>
        <dsp:cNvSpPr/>
      </dsp:nvSpPr>
      <dsp:spPr>
        <a:xfrm>
          <a:off x="5438550" y="2357221"/>
          <a:ext cx="1287679" cy="858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Streamer</a:t>
          </a:r>
          <a:endParaRPr lang="pt-PT" sz="2200" kern="1200" dirty="0"/>
        </a:p>
      </dsp:txBody>
      <dsp:txXfrm>
        <a:off x="5463693" y="2382364"/>
        <a:ext cx="1237393" cy="808166"/>
      </dsp:txXfrm>
    </dsp:sp>
    <dsp:sp modelId="{74FAFF56-ED5A-44B4-B759-A476BBBA845E}">
      <dsp:nvSpPr>
        <dsp:cNvPr id="0" name=""/>
        <dsp:cNvSpPr/>
      </dsp:nvSpPr>
      <dsp:spPr>
        <a:xfrm>
          <a:off x="6036670" y="3215674"/>
          <a:ext cx="91440" cy="3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2BBBB-254E-498D-8998-1E3A644389FA}">
      <dsp:nvSpPr>
        <dsp:cNvPr id="0" name=""/>
        <dsp:cNvSpPr/>
      </dsp:nvSpPr>
      <dsp:spPr>
        <a:xfrm>
          <a:off x="5175329" y="3580620"/>
          <a:ext cx="1814121" cy="1703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200" kern="1200"/>
        </a:p>
      </dsp:txBody>
      <dsp:txXfrm>
        <a:off x="5225235" y="3630526"/>
        <a:ext cx="1714309" cy="1604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BA19-18C9-4A30-9013-AF226705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4A29-24EC-4F2C-B0EA-D466BFA55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A5E576-554D-43DF-9B74-9D1BCF6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BE053C-F7DB-4885-B9D3-F9F72678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2FDD62-984D-4FCF-B444-37F1FED3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5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B7F93-FFCE-4E03-A339-66CEB894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A82B04-11CA-4973-B0D9-A34257A3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34F6B2-1ED4-4E20-88F0-AED8A3B8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92B177-6AC8-4679-BD6A-E546C0B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1E78AA-9D84-4387-AF08-E4385CCE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645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4FFC8F-4370-479E-B220-328DD63C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7A29C9-2806-4D3B-8C92-D103BAE1F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A96AC3-5EE9-4030-A847-A29A077A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86813A-3643-42FA-A83F-616AADDE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ECF445-24CD-430C-9F40-478E570F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9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3735-CF81-4365-B10F-3AB28464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2E8FB9-69F1-4ACA-A18F-50918C9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B02226-61B7-44E0-B58D-1C4BB47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F8F9F6-B069-46A2-9BB5-55FBB580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32B3CB-7DB6-4169-AF96-0F01A5E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7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84630-DAB0-46E9-B05D-944A953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43DC9F-F26D-430B-976B-E672957D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364692-06A5-4E1B-B47E-EB02B87C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4663B4-9E4F-4AE2-ADBF-EEEB339B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C81469-BF0B-47DE-9A2C-611A98F3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3D5BD-D258-4547-82B8-079E3E79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737962-7F2F-4907-885A-F9CCA3AE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2A82121-4085-45B5-81EB-12717433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E53BFB-9E88-4490-B657-0857309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B89A9E-444A-4427-8566-8B0C3D16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5A4331-8DAA-424E-803D-4D3A6A42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17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EE7FA-A6EC-4F6B-A417-0A6259A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813E22-8770-4A7B-9FC2-2CDF7C65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DD6C16A-57A0-4763-88AC-71CA8D3D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44581EB-7CA4-47F8-8F92-BA9530142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A7C7DCC-BAC8-4F1B-8E28-5DE1A7696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2432CAF-F08B-4AC3-9D9B-1A068B8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B1AD0B1-911A-48F0-9C41-7F1E6268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1466725-6BAD-4F29-96E4-B6DE9AFA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9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ADC4-7FB6-4ACB-B621-8E53012D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0436CA-ECE2-461B-92D6-85F00DDA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A92A0E3-071F-4354-90BB-9B7D1627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AB1E351-7D45-439A-8BDB-936D8E1E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6719B05-9B8D-46F2-B97E-D7689F67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0D274E-1E3C-49C4-A315-6B39FE8E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56DEA0-5920-482D-82AB-0F75DA58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6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8D131-3259-4C21-A8CB-0144F1B2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E4451B-030F-4937-B91A-A9999B5B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C6F51EE-302F-4B04-8192-059AE6CB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AB5B04-2875-4B39-94AC-600B7AAB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1E74D8-C89B-4D40-8F09-D09A6185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AC66C7-29B3-4551-9368-8F16EDF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6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FC50-5289-4E07-B199-99371AA5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FB185-528E-4E6A-A042-4852EE6E5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15031DD-C36C-45AD-9E7F-6E2726F7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197625-9C2D-4558-9270-51B57408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7BBC15-5F66-419C-8536-F2B8B212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5F043A-603B-411D-A15B-2C213DF4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07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B68EBE-F0D0-4824-9106-39E340EF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32F2BF-2058-439B-8D0B-9D6DC5E2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26A160-70BD-4029-996D-A9AB70ED8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FB82-B1BF-4A6F-8B6C-7DB451D32830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5EF9BD-2C1B-45B8-ACA1-5A2F997A2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F4F810-1B61-470A-8E92-06E34658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B5E6-86DD-4308-968F-9C018EF684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39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C9DFA9CB-A1A0-4048-A8CD-180E2A6C3776}"/>
              </a:ext>
            </a:extLst>
          </p:cNvPr>
          <p:cNvCxnSpPr>
            <a:cxnSpLocks/>
          </p:cNvCxnSpPr>
          <p:nvPr/>
        </p:nvCxnSpPr>
        <p:spPr>
          <a:xfrm flipH="1" flipV="1">
            <a:off x="7866563" y="3002416"/>
            <a:ext cx="1369823" cy="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C7BB081-7BE4-438A-A63F-50FED38AD740}"/>
              </a:ext>
            </a:extLst>
          </p:cNvPr>
          <p:cNvCxnSpPr/>
          <p:nvPr/>
        </p:nvCxnSpPr>
        <p:spPr>
          <a:xfrm flipH="1">
            <a:off x="2863914" y="3043280"/>
            <a:ext cx="97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7007DB7-8C66-4F3B-A401-777E323CD588}"/>
              </a:ext>
            </a:extLst>
          </p:cNvPr>
          <p:cNvCxnSpPr/>
          <p:nvPr/>
        </p:nvCxnSpPr>
        <p:spPr>
          <a:xfrm flipV="1">
            <a:off x="5862440" y="1002440"/>
            <a:ext cx="0" cy="77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CF6B31D-BB8E-4B3B-8D58-398CCC056039}"/>
              </a:ext>
            </a:extLst>
          </p:cNvPr>
          <p:cNvSpPr/>
          <p:nvPr/>
        </p:nvSpPr>
        <p:spPr>
          <a:xfrm>
            <a:off x="4439809" y="142240"/>
            <a:ext cx="2814432" cy="1127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1F1DB090-A885-40C0-81DA-DE8BB3E97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713788"/>
              </p:ext>
            </p:extLst>
          </p:nvPr>
        </p:nvGraphicFramePr>
        <p:xfrm>
          <a:off x="2702963" y="1413963"/>
          <a:ext cx="7482083" cy="53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03543F-FF46-448F-8EDC-B751F3F9C0C4}"/>
              </a:ext>
            </a:extLst>
          </p:cNvPr>
          <p:cNvSpPr txBox="1"/>
          <p:nvPr/>
        </p:nvSpPr>
        <p:spPr>
          <a:xfrm>
            <a:off x="3579308" y="5394961"/>
            <a:ext cx="1289482" cy="66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comments</a:t>
            </a:r>
            <a:endParaRPr lang="pt-PT" sz="1200" dirty="0"/>
          </a:p>
          <a:p>
            <a:pPr algn="ctr"/>
            <a:r>
              <a:rPr lang="pt-PT" sz="1200" dirty="0" err="1"/>
              <a:t>capacity</a:t>
            </a:r>
            <a:endParaRPr lang="pt-PT" sz="1200" dirty="0"/>
          </a:p>
          <a:p>
            <a:pPr algn="ctr"/>
            <a:r>
              <a:rPr lang="pt-PT" sz="1200" dirty="0" err="1"/>
              <a:t>autorized</a:t>
            </a:r>
            <a:r>
              <a:rPr lang="pt-PT" sz="1200" dirty="0"/>
              <a:t> </a:t>
            </a:r>
            <a:r>
              <a:rPr lang="pt-PT" sz="1200" dirty="0" err="1"/>
              <a:t>viewers</a:t>
            </a:r>
            <a:endParaRPr lang="pt-PT" sz="1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6511D3-6049-43A9-8BE6-26C106ECC1AB}"/>
              </a:ext>
            </a:extLst>
          </p:cNvPr>
          <p:cNvSpPr txBox="1"/>
          <p:nvPr/>
        </p:nvSpPr>
        <p:spPr>
          <a:xfrm>
            <a:off x="5952654" y="5541019"/>
            <a:ext cx="100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viewStream</a:t>
            </a:r>
            <a:r>
              <a:rPr lang="pt-PT" sz="1200" dirty="0"/>
              <a:t>	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1EB567-6A83-4760-8E46-D8DD18514990}"/>
              </a:ext>
            </a:extLst>
          </p:cNvPr>
          <p:cNvSpPr txBox="1"/>
          <p:nvPr/>
        </p:nvSpPr>
        <p:spPr>
          <a:xfrm>
            <a:off x="8302834" y="5394961"/>
            <a:ext cx="100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history</a:t>
            </a:r>
            <a:endParaRPr lang="pt-PT" sz="1200" dirty="0"/>
          </a:p>
          <a:p>
            <a:pPr algn="ctr"/>
            <a:r>
              <a:rPr lang="pt-P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startStream</a:t>
            </a:r>
            <a:endParaRPr lang="pt-P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pt-P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stopStream</a:t>
            </a:r>
            <a:endParaRPr lang="pt-P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pt-PT" sz="1200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4ED0DCD-6F41-4337-8117-39DE38992D5A}"/>
              </a:ext>
            </a:extLst>
          </p:cNvPr>
          <p:cNvGrpSpPr/>
          <p:nvPr/>
        </p:nvGrpSpPr>
        <p:grpSpPr>
          <a:xfrm>
            <a:off x="2309916" y="3878967"/>
            <a:ext cx="553998" cy="1393794"/>
            <a:chOff x="1458834" y="155854"/>
            <a:chExt cx="553998" cy="1393794"/>
          </a:xfrm>
        </p:grpSpPr>
        <p:sp>
          <p:nvSpPr>
            <p:cNvPr id="17" name="Seta: Para Baixo 16">
              <a:extLst>
                <a:ext uri="{FF2B5EF4-FFF2-40B4-BE49-F238E27FC236}">
                  <a16:creationId xmlns:a16="http://schemas.microsoft.com/office/drawing/2014/main" id="{6D20DF78-27ED-4777-B391-672D52E88610}"/>
                </a:ext>
              </a:extLst>
            </p:cNvPr>
            <p:cNvSpPr/>
            <p:nvPr/>
          </p:nvSpPr>
          <p:spPr>
            <a:xfrm>
              <a:off x="1458834" y="155854"/>
              <a:ext cx="369333" cy="1393794"/>
            </a:xfrm>
            <a:prstGeom prst="downArrow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FFFF00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BAB03FF-1229-4239-BFB6-3F1FE3201BBF}"/>
                </a:ext>
              </a:extLst>
            </p:cNvPr>
            <p:cNvSpPr txBox="1"/>
            <p:nvPr/>
          </p:nvSpPr>
          <p:spPr>
            <a:xfrm rot="5400000">
              <a:off x="1200316" y="599038"/>
              <a:ext cx="125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Subclasses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44795F-6BBE-4618-855D-8C8BEE71B9DE}"/>
              </a:ext>
            </a:extLst>
          </p:cNvPr>
          <p:cNvSpPr txBox="1"/>
          <p:nvPr/>
        </p:nvSpPr>
        <p:spPr>
          <a:xfrm>
            <a:off x="8806649" y="125277"/>
            <a:ext cx="3169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Orange: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platfrom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Yellow</a:t>
            </a:r>
            <a:r>
              <a:rPr lang="pt-PT" dirty="0"/>
              <a:t>: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White</a:t>
            </a:r>
            <a:r>
              <a:rPr lang="pt-PT" dirty="0"/>
              <a:t>: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Black</a:t>
            </a:r>
            <a:r>
              <a:rPr lang="pt-PT" dirty="0"/>
              <a:t>: Atributes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Grey</a:t>
            </a:r>
            <a:r>
              <a:rPr lang="pt-PT" dirty="0"/>
              <a:t>: </a:t>
            </a:r>
            <a:r>
              <a:rPr lang="pt-PT" dirty="0" err="1"/>
              <a:t>Methods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stream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 </a:t>
            </a:r>
            <a:r>
              <a:rPr lang="pt-PT" dirty="0" err="1"/>
              <a:t>public</a:t>
            </a:r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98BF19-F7CE-4D2D-9064-9EC639561C65}"/>
              </a:ext>
            </a:extLst>
          </p:cNvPr>
          <p:cNvSpPr txBox="1"/>
          <p:nvPr/>
        </p:nvSpPr>
        <p:spPr>
          <a:xfrm>
            <a:off x="4970233" y="194389"/>
            <a:ext cx="178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users</a:t>
            </a:r>
            <a:endParaRPr lang="pt-PT" sz="1200" dirty="0"/>
          </a:p>
          <a:p>
            <a:pPr algn="ctr"/>
            <a:r>
              <a:rPr lang="pt-PT" sz="1200" dirty="0" err="1"/>
              <a:t>active_streams</a:t>
            </a:r>
            <a:endParaRPr lang="pt-PT" sz="1200" dirty="0"/>
          </a:p>
          <a:p>
            <a:pPr algn="ctr"/>
            <a:r>
              <a:rPr lang="pt-PT" sz="1200" dirty="0" err="1"/>
              <a:t>best_streams</a:t>
            </a:r>
            <a:endParaRPr lang="pt-PT" sz="1200" dirty="0"/>
          </a:p>
          <a:p>
            <a:pPr algn="ctr"/>
            <a:r>
              <a:rPr lang="pt-PT" sz="1200" dirty="0" err="1">
                <a:solidFill>
                  <a:schemeClr val="bg1">
                    <a:lumMod val="50000"/>
                  </a:schemeClr>
                </a:solidFill>
              </a:rPr>
              <a:t>createStream</a:t>
            </a:r>
            <a:endParaRPr lang="pt-PT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PT" sz="1200" dirty="0" err="1">
                <a:solidFill>
                  <a:schemeClr val="bg1">
                    <a:lumMod val="50000"/>
                  </a:schemeClr>
                </a:solidFill>
              </a:rPr>
              <a:t>removeStream</a:t>
            </a:r>
            <a:endParaRPr lang="pt-PT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88007BC-EECE-4BF8-87B7-C22660586260}"/>
              </a:ext>
            </a:extLst>
          </p:cNvPr>
          <p:cNvSpPr/>
          <p:nvPr/>
        </p:nvSpPr>
        <p:spPr>
          <a:xfrm>
            <a:off x="8868125" y="2457230"/>
            <a:ext cx="2191365" cy="10575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489466-5F68-4386-ACA6-B4BEE2AF61BE}"/>
              </a:ext>
            </a:extLst>
          </p:cNvPr>
          <p:cNvSpPr/>
          <p:nvPr/>
        </p:nvSpPr>
        <p:spPr>
          <a:xfrm>
            <a:off x="633587" y="2401730"/>
            <a:ext cx="2322027" cy="1283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3EFB784B-C806-4A1F-A537-A68A78229F06}"/>
              </a:ext>
            </a:extLst>
          </p:cNvPr>
          <p:cNvSpPr/>
          <p:nvPr/>
        </p:nvSpPr>
        <p:spPr>
          <a:xfrm>
            <a:off x="5735453" y="2283144"/>
            <a:ext cx="253974" cy="2371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A26F8D-3963-45CE-9861-BA56590B9DB3}"/>
              </a:ext>
            </a:extLst>
          </p:cNvPr>
          <p:cNvSpPr txBox="1"/>
          <p:nvPr/>
        </p:nvSpPr>
        <p:spPr>
          <a:xfrm>
            <a:off x="930728" y="2443115"/>
            <a:ext cx="172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title</a:t>
            </a:r>
            <a:endParaRPr lang="pt-PT" sz="1200" dirty="0"/>
          </a:p>
          <a:p>
            <a:pPr algn="ctr"/>
            <a:r>
              <a:rPr lang="pt-PT" sz="1200" dirty="0" err="1"/>
              <a:t>language</a:t>
            </a:r>
            <a:endParaRPr lang="pt-PT" sz="1200" dirty="0"/>
          </a:p>
          <a:p>
            <a:pPr algn="ctr"/>
            <a:r>
              <a:rPr lang="pt-PT" sz="1200" dirty="0" err="1"/>
              <a:t>minimum</a:t>
            </a:r>
            <a:r>
              <a:rPr lang="pt-PT" sz="1200" dirty="0"/>
              <a:t> age</a:t>
            </a:r>
          </a:p>
          <a:p>
            <a:pPr algn="ctr"/>
            <a:r>
              <a:rPr lang="pt-PT" sz="1200" dirty="0" err="1"/>
              <a:t>viewers</a:t>
            </a:r>
            <a:endParaRPr lang="pt-PT" sz="1200" dirty="0"/>
          </a:p>
          <a:p>
            <a:pPr algn="ctr"/>
            <a:r>
              <a:rPr lang="pt-PT" sz="1200" dirty="0" err="1"/>
              <a:t>likes</a:t>
            </a:r>
            <a:endParaRPr lang="pt-PT" sz="1200" dirty="0"/>
          </a:p>
          <a:p>
            <a:pPr algn="ctr"/>
            <a:r>
              <a:rPr lang="pt-PT" sz="1200" dirty="0" err="1"/>
              <a:t>dislikes</a:t>
            </a:r>
            <a:endParaRPr lang="pt-PT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1D3361-C9C8-44AC-8E22-A83AE3EBA5E6}"/>
              </a:ext>
            </a:extLst>
          </p:cNvPr>
          <p:cNvSpPr txBox="1"/>
          <p:nvPr/>
        </p:nvSpPr>
        <p:spPr>
          <a:xfrm>
            <a:off x="8991087" y="2619905"/>
            <a:ext cx="1920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stream</a:t>
            </a:r>
            <a:endParaRPr lang="pt-PT" sz="1200" dirty="0"/>
          </a:p>
          <a:p>
            <a:pPr algn="ctr"/>
            <a:r>
              <a:rPr lang="pt-P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getStream</a:t>
            </a:r>
            <a:endParaRPr lang="pt-P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7156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</Words>
  <Application>Microsoft Office PowerPoint</Application>
  <PresentationFormat>Ecrã Panorâmico</PresentationFormat>
  <Paragraphs>34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da Gama</dc:creator>
  <cp:lastModifiedBy>Sérgio da Gama</cp:lastModifiedBy>
  <cp:revision>12</cp:revision>
  <dcterms:created xsi:type="dcterms:W3CDTF">2020-10-22T10:10:11Z</dcterms:created>
  <dcterms:modified xsi:type="dcterms:W3CDTF">2020-10-22T16:19:15Z</dcterms:modified>
</cp:coreProperties>
</file>