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8" r:id="rId5"/>
    <p:sldId id="283" r:id="rId6"/>
    <p:sldId id="278" r:id="rId7"/>
    <p:sldId id="264" r:id="rId8"/>
    <p:sldId id="265" r:id="rId9"/>
    <p:sldId id="286" r:id="rId10"/>
    <p:sldId id="287" r:id="rId11"/>
    <p:sldId id="288" r:id="rId12"/>
    <p:sldId id="289" r:id="rId13"/>
    <p:sldId id="290" r:id="rId14"/>
    <p:sldId id="281" r:id="rId15"/>
    <p:sldId id="279" r:id="rId16"/>
    <p:sldId id="274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A363D-786E-417B-B7D1-6CCF000270FD}" v="56" dt="2023-09-04T04:24:25.924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8355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ícolas Kneip Araújo" userId="5ee5c79ab5a954a2" providerId="LiveId" clId="{187A363D-786E-417B-B7D1-6CCF000270FD}"/>
    <pc:docChg chg="undo redo custSel addSld delSld modSld">
      <pc:chgData name="Nícolas Kneip Araújo" userId="5ee5c79ab5a954a2" providerId="LiveId" clId="{187A363D-786E-417B-B7D1-6CCF000270FD}" dt="2023-09-04T04:38:55.563" v="923" actId="20577"/>
      <pc:docMkLst>
        <pc:docMk/>
      </pc:docMkLst>
      <pc:sldChg chg="modSp mod">
        <pc:chgData name="Nícolas Kneip Araújo" userId="5ee5c79ab5a954a2" providerId="LiveId" clId="{187A363D-786E-417B-B7D1-6CCF000270FD}" dt="2023-09-04T04:29:26.858" v="820" actId="20577"/>
        <pc:sldMkLst>
          <pc:docMk/>
          <pc:sldMk cId="2827593924" sldId="258"/>
        </pc:sldMkLst>
        <pc:spChg chg="mod">
          <ac:chgData name="Nícolas Kneip Araújo" userId="5ee5c79ab5a954a2" providerId="LiveId" clId="{187A363D-786E-417B-B7D1-6CCF000270FD}" dt="2023-09-04T04:29:26.858" v="820" actId="20577"/>
          <ac:spMkLst>
            <pc:docMk/>
            <pc:sldMk cId="2827593924" sldId="258"/>
            <ac:spMk id="3" creationId="{A57451B7-2A25-8813-BC77-07DE3529FCEE}"/>
          </ac:spMkLst>
        </pc:spChg>
      </pc:sldChg>
      <pc:sldChg chg="modSp mod">
        <pc:chgData name="Nícolas Kneip Araújo" userId="5ee5c79ab5a954a2" providerId="LiveId" clId="{187A363D-786E-417B-B7D1-6CCF000270FD}" dt="2023-09-04T03:04:37.310" v="91" actId="14100"/>
        <pc:sldMkLst>
          <pc:docMk/>
          <pc:sldMk cId="3989327033" sldId="265"/>
        </pc:sldMkLst>
        <pc:spChg chg="mod">
          <ac:chgData name="Nícolas Kneip Araújo" userId="5ee5c79ab5a954a2" providerId="LiveId" clId="{187A363D-786E-417B-B7D1-6CCF000270FD}" dt="2023-09-04T03:04:37.310" v="91" actId="14100"/>
          <ac:spMkLst>
            <pc:docMk/>
            <pc:sldMk cId="3989327033" sldId="265"/>
            <ac:spMk id="3" creationId="{BBAEDAFD-3E72-8BF3-8A98-E770ADEE852F}"/>
          </ac:spMkLst>
        </pc:spChg>
      </pc:sldChg>
      <pc:sldChg chg="addSp modSp del mod modClrScheme chgLayout">
        <pc:chgData name="Nícolas Kneip Araújo" userId="5ee5c79ab5a954a2" providerId="LiveId" clId="{187A363D-786E-417B-B7D1-6CCF000270FD}" dt="2023-09-04T04:15:50.440" v="610" actId="2696"/>
        <pc:sldMkLst>
          <pc:docMk/>
          <pc:sldMk cId="3925682039" sldId="266"/>
        </pc:sldMkLst>
        <pc:spChg chg="add mod ord">
          <ac:chgData name="Nícolas Kneip Araújo" userId="5ee5c79ab5a954a2" providerId="LiveId" clId="{187A363D-786E-417B-B7D1-6CCF000270FD}" dt="2023-09-04T04:14:33.872" v="529" actId="700"/>
          <ac:spMkLst>
            <pc:docMk/>
            <pc:sldMk cId="3925682039" sldId="266"/>
            <ac:spMk id="2" creationId="{3ACE7A29-461D-9930-8C4D-E623E7A4597E}"/>
          </ac:spMkLst>
        </pc:spChg>
        <pc:spChg chg="mod ord">
          <ac:chgData name="Nícolas Kneip Araújo" userId="5ee5c79ab5a954a2" providerId="LiveId" clId="{187A363D-786E-417B-B7D1-6CCF000270FD}" dt="2023-09-04T04:15:11.501" v="597" actId="20577"/>
          <ac:spMkLst>
            <pc:docMk/>
            <pc:sldMk cId="3925682039" sldId="266"/>
            <ac:spMk id="12" creationId="{E46C7FB9-1D67-4C73-7AAC-B157D99BC809}"/>
          </ac:spMkLst>
        </pc:spChg>
        <pc:spChg chg="mod ord">
          <ac:chgData name="Nícolas Kneip Araújo" userId="5ee5c79ab5a954a2" providerId="LiveId" clId="{187A363D-786E-417B-B7D1-6CCF000270FD}" dt="2023-09-04T04:15:35.134" v="609" actId="20577"/>
          <ac:spMkLst>
            <pc:docMk/>
            <pc:sldMk cId="3925682039" sldId="266"/>
            <ac:spMk id="14" creationId="{50F1D73D-3F3D-4ECD-574C-F2502AC80773}"/>
          </ac:spMkLst>
        </pc:spChg>
      </pc:sldChg>
      <pc:sldChg chg="addSp delSp modSp del mod setBg modClrScheme chgLayout">
        <pc:chgData name="Nícolas Kneip Araújo" userId="5ee5c79ab5a954a2" providerId="LiveId" clId="{187A363D-786E-417B-B7D1-6CCF000270FD}" dt="2023-09-04T04:11:49.052" v="505" actId="2696"/>
        <pc:sldMkLst>
          <pc:docMk/>
          <pc:sldMk cId="2461847894" sldId="270"/>
        </pc:sldMkLst>
        <pc:spChg chg="mod">
          <ac:chgData name="Nícolas Kneip Araújo" userId="5ee5c79ab5a954a2" providerId="LiveId" clId="{187A363D-786E-417B-B7D1-6CCF000270FD}" dt="2023-09-04T03:44:10.621" v="316" actId="26606"/>
          <ac:spMkLst>
            <pc:docMk/>
            <pc:sldMk cId="2461847894" sldId="270"/>
            <ac:spMk id="5" creationId="{31D625AD-D853-E707-6C7F-E31923C410C1}"/>
          </ac:spMkLst>
        </pc:spChg>
        <pc:spChg chg="mod">
          <ac:chgData name="Nícolas Kneip Araújo" userId="5ee5c79ab5a954a2" providerId="LiveId" clId="{187A363D-786E-417B-B7D1-6CCF000270FD}" dt="2023-09-04T03:44:10.621" v="316" actId="26606"/>
          <ac:spMkLst>
            <pc:docMk/>
            <pc:sldMk cId="2461847894" sldId="270"/>
            <ac:spMk id="11" creationId="{A96F7733-7434-FA95-04A6-9FA221A2649C}"/>
          </ac:spMkLst>
        </pc:spChg>
        <pc:spChg chg="del">
          <ac:chgData name="Nícolas Kneip Araújo" userId="5ee5c79ab5a954a2" providerId="LiveId" clId="{187A363D-786E-417B-B7D1-6CCF000270FD}" dt="2023-09-04T03:44:10.621" v="316" actId="26606"/>
          <ac:spMkLst>
            <pc:docMk/>
            <pc:sldMk cId="2461847894" sldId="270"/>
            <ac:spMk id="22" creationId="{1B742BF8-0956-7E94-FAF4-D42A92ACE16C}"/>
          </ac:spMkLst>
        </pc:spChg>
        <pc:spChg chg="add mod">
          <ac:chgData name="Nícolas Kneip Araújo" userId="5ee5c79ab5a954a2" providerId="LiveId" clId="{187A363D-786E-417B-B7D1-6CCF000270FD}" dt="2023-09-04T03:44:10.621" v="316" actId="26606"/>
          <ac:spMkLst>
            <pc:docMk/>
            <pc:sldMk cId="2461847894" sldId="270"/>
            <ac:spMk id="27" creationId="{4FE10768-0591-EDA6-46EC-C9282928C0AB}"/>
          </ac:spMkLst>
        </pc:spChg>
        <pc:graphicFrameChg chg="add del mod">
          <ac:chgData name="Nícolas Kneip Araújo" userId="5ee5c79ab5a954a2" providerId="LiveId" clId="{187A363D-786E-417B-B7D1-6CCF000270FD}" dt="2023-09-04T03:53:29.902" v="347"/>
          <ac:graphicFrameMkLst>
            <pc:docMk/>
            <pc:sldMk cId="2461847894" sldId="270"/>
            <ac:graphicFrameMk id="2" creationId="{D721C557-F57A-14F7-90D5-B44745897434}"/>
          </ac:graphicFrameMkLst>
        </pc:graphicFrameChg>
        <pc:graphicFrameChg chg="mod ord modGraphic">
          <ac:chgData name="Nícolas Kneip Araújo" userId="5ee5c79ab5a954a2" providerId="LiveId" clId="{187A363D-786E-417B-B7D1-6CCF000270FD}" dt="2023-09-04T03:53:21.245" v="343" actId="572"/>
          <ac:graphicFrameMkLst>
            <pc:docMk/>
            <pc:sldMk cId="2461847894" sldId="270"/>
            <ac:graphicFrameMk id="9" creationId="{D0C54D53-C83E-999E-E2D8-121369D30110}"/>
          </ac:graphicFrameMkLst>
        </pc:graphicFrameChg>
      </pc:sldChg>
      <pc:sldChg chg="del">
        <pc:chgData name="Nícolas Kneip Araújo" userId="5ee5c79ab5a954a2" providerId="LiveId" clId="{187A363D-786E-417B-B7D1-6CCF000270FD}" dt="2023-09-04T04:28:33.403" v="734" actId="2696"/>
        <pc:sldMkLst>
          <pc:docMk/>
          <pc:sldMk cId="1514052440" sldId="272"/>
        </pc:sldMkLst>
      </pc:sldChg>
      <pc:sldChg chg="modSp mod">
        <pc:chgData name="Nícolas Kneip Araújo" userId="5ee5c79ab5a954a2" providerId="LiveId" clId="{187A363D-786E-417B-B7D1-6CCF000270FD}" dt="2023-09-04T04:29:20.991" v="818" actId="20577"/>
        <pc:sldMkLst>
          <pc:docMk/>
          <pc:sldMk cId="3161219934" sldId="274"/>
        </pc:sldMkLst>
        <pc:spChg chg="mod">
          <ac:chgData name="Nícolas Kneip Araújo" userId="5ee5c79ab5a954a2" providerId="LiveId" clId="{187A363D-786E-417B-B7D1-6CCF000270FD}" dt="2023-09-04T04:29:20.991" v="818" actId="20577"/>
          <ac:spMkLst>
            <pc:docMk/>
            <pc:sldMk cId="3161219934" sldId="274"/>
            <ac:spMk id="6" creationId="{7DA212DC-D3DD-DD6B-D644-0F7B9BA98E17}"/>
          </ac:spMkLst>
        </pc:spChg>
      </pc:sldChg>
      <pc:sldChg chg="addSp delSp modSp mod modClrScheme chgLayout">
        <pc:chgData name="Nícolas Kneip Araújo" userId="5ee5c79ab5a954a2" providerId="LiveId" clId="{187A363D-786E-417B-B7D1-6CCF000270FD}" dt="2023-09-04T04:38:44.866" v="921" actId="207"/>
        <pc:sldMkLst>
          <pc:docMk/>
          <pc:sldMk cId="893108741" sldId="279"/>
        </pc:sldMkLst>
        <pc:spChg chg="mod ord">
          <ac:chgData name="Nícolas Kneip Araújo" userId="5ee5c79ab5a954a2" providerId="LiveId" clId="{187A363D-786E-417B-B7D1-6CCF000270FD}" dt="2023-09-04T04:38:44.866" v="921" actId="207"/>
          <ac:spMkLst>
            <pc:docMk/>
            <pc:sldMk cId="893108741" sldId="279"/>
            <ac:spMk id="12" creationId="{84FA0F1E-A920-0194-981E-4B573643BB48}"/>
          </ac:spMkLst>
        </pc:spChg>
        <pc:spChg chg="mod ord">
          <ac:chgData name="Nícolas Kneip Araújo" userId="5ee5c79ab5a954a2" providerId="LiveId" clId="{187A363D-786E-417B-B7D1-6CCF000270FD}" dt="2023-09-04T04:35:33.577" v="905" actId="700"/>
          <ac:spMkLst>
            <pc:docMk/>
            <pc:sldMk cId="893108741" sldId="279"/>
            <ac:spMk id="13" creationId="{E729A509-992F-8C10-902D-182448B5A1AE}"/>
          </ac:spMkLst>
        </pc:spChg>
        <pc:spChg chg="mod ord">
          <ac:chgData name="Nícolas Kneip Araújo" userId="5ee5c79ab5a954a2" providerId="LiveId" clId="{187A363D-786E-417B-B7D1-6CCF000270FD}" dt="2023-09-04T04:35:33.577" v="905" actId="700"/>
          <ac:spMkLst>
            <pc:docMk/>
            <pc:sldMk cId="893108741" sldId="279"/>
            <ac:spMk id="17" creationId="{E46CC291-411B-349C-8657-ED39C084F877}"/>
          </ac:spMkLst>
        </pc:spChg>
        <pc:spChg chg="del mod ord">
          <ac:chgData name="Nícolas Kneip Araújo" userId="5ee5c79ab5a954a2" providerId="LiveId" clId="{187A363D-786E-417B-B7D1-6CCF000270FD}" dt="2023-09-04T04:35:33.577" v="905" actId="700"/>
          <ac:spMkLst>
            <pc:docMk/>
            <pc:sldMk cId="893108741" sldId="279"/>
            <ac:spMk id="19" creationId="{1A502D19-C614-886C-4945-5880F36E0998}"/>
          </ac:spMkLst>
        </pc:spChg>
        <pc:picChg chg="add del mod">
          <ac:chgData name="Nícolas Kneip Araújo" userId="5ee5c79ab5a954a2" providerId="LiveId" clId="{187A363D-786E-417B-B7D1-6CCF000270FD}" dt="2023-09-04T04:35:12.938" v="904" actId="22"/>
          <ac:picMkLst>
            <pc:docMk/>
            <pc:sldMk cId="893108741" sldId="279"/>
            <ac:picMk id="3" creationId="{94CE084F-EA20-1699-4509-7D612682020C}"/>
          </ac:picMkLst>
        </pc:picChg>
        <pc:picChg chg="add del mod">
          <ac:chgData name="Nícolas Kneip Araújo" userId="5ee5c79ab5a954a2" providerId="LiveId" clId="{187A363D-786E-417B-B7D1-6CCF000270FD}" dt="2023-09-04T04:36:55.922" v="914" actId="478"/>
          <ac:picMkLst>
            <pc:docMk/>
            <pc:sldMk cId="893108741" sldId="279"/>
            <ac:picMk id="5" creationId="{888CA7F7-1DB5-BFA8-B0EB-70A6B21FAB7A}"/>
          </ac:picMkLst>
        </pc:picChg>
        <pc:picChg chg="add mod">
          <ac:chgData name="Nícolas Kneip Araújo" userId="5ee5c79ab5a954a2" providerId="LiveId" clId="{187A363D-786E-417B-B7D1-6CCF000270FD}" dt="2023-09-04T04:37:48.988" v="919" actId="1076"/>
          <ac:picMkLst>
            <pc:docMk/>
            <pc:sldMk cId="893108741" sldId="279"/>
            <ac:picMk id="7" creationId="{A6C6CA49-F54E-B926-DF39-6782505FF9D2}"/>
          </ac:picMkLst>
        </pc:picChg>
      </pc:sldChg>
      <pc:sldChg chg="addSp delSp modSp del mod modClrScheme chgLayout">
        <pc:chgData name="Nícolas Kneip Araújo" userId="5ee5c79ab5a954a2" providerId="LiveId" clId="{187A363D-786E-417B-B7D1-6CCF000270FD}" dt="2023-09-04T04:25:40.391" v="714" actId="2696"/>
        <pc:sldMkLst>
          <pc:docMk/>
          <pc:sldMk cId="2828537535" sldId="280"/>
        </pc:sldMkLst>
        <pc:spChg chg="mod ord">
          <ac:chgData name="Nícolas Kneip Araújo" userId="5ee5c79ab5a954a2" providerId="LiveId" clId="{187A363D-786E-417B-B7D1-6CCF000270FD}" dt="2023-09-04T04:18:22.768" v="617" actId="700"/>
          <ac:spMkLst>
            <pc:docMk/>
            <pc:sldMk cId="2828537535" sldId="280"/>
            <ac:spMk id="2" creationId="{9B4B88C3-22C9-7AFF-33C5-C94BB8BA8825}"/>
          </ac:spMkLst>
        </pc:spChg>
        <pc:spChg chg="add mod">
          <ac:chgData name="Nícolas Kneip Araújo" userId="5ee5c79ab5a954a2" providerId="LiveId" clId="{187A363D-786E-417B-B7D1-6CCF000270FD}" dt="2023-09-04T04:24:07.632" v="698" actId="14100"/>
          <ac:spMkLst>
            <pc:docMk/>
            <pc:sldMk cId="2828537535" sldId="280"/>
            <ac:spMk id="4" creationId="{1EB1D8E7-98A4-D68C-6376-0C12D7EE3833}"/>
          </ac:spMkLst>
        </pc:spChg>
        <pc:spChg chg="mod ord">
          <ac:chgData name="Nícolas Kneip Araújo" userId="5ee5c79ab5a954a2" providerId="LiveId" clId="{187A363D-786E-417B-B7D1-6CCF000270FD}" dt="2023-09-04T04:24:26.553" v="705" actId="14100"/>
          <ac:spMkLst>
            <pc:docMk/>
            <pc:sldMk cId="2828537535" sldId="280"/>
            <ac:spMk id="5" creationId="{C2595B11-C76E-DD57-C5B1-8658DCE8DA40}"/>
          </ac:spMkLst>
        </pc:spChg>
        <pc:spChg chg="add del mod">
          <ac:chgData name="Nícolas Kneip Araújo" userId="5ee5c79ab5a954a2" providerId="LiveId" clId="{187A363D-786E-417B-B7D1-6CCF000270FD}" dt="2023-09-04T04:24:21.340" v="701"/>
          <ac:spMkLst>
            <pc:docMk/>
            <pc:sldMk cId="2828537535" sldId="280"/>
            <ac:spMk id="6" creationId="{C35B711D-823B-158D-8FD5-89F898D3F546}"/>
          </ac:spMkLst>
        </pc:spChg>
        <pc:spChg chg="add del mod">
          <ac:chgData name="Nícolas Kneip Araújo" userId="5ee5c79ab5a954a2" providerId="LiveId" clId="{187A363D-786E-417B-B7D1-6CCF000270FD}" dt="2023-09-04T04:24:25.924" v="704"/>
          <ac:spMkLst>
            <pc:docMk/>
            <pc:sldMk cId="2828537535" sldId="280"/>
            <ac:spMk id="7" creationId="{21D61AB9-90A2-1768-0502-BFD02C7FC715}"/>
          </ac:spMkLst>
        </pc:spChg>
        <pc:spChg chg="mod ord">
          <ac:chgData name="Nícolas Kneip Araújo" userId="5ee5c79ab5a954a2" providerId="LiveId" clId="{187A363D-786E-417B-B7D1-6CCF000270FD}" dt="2023-09-04T04:18:22.768" v="617" actId="700"/>
          <ac:spMkLst>
            <pc:docMk/>
            <pc:sldMk cId="2828537535" sldId="280"/>
            <ac:spMk id="20" creationId="{0E7DB7CA-F98F-DA72-5034-4333A03BD16E}"/>
          </ac:spMkLst>
        </pc:spChg>
        <pc:spChg chg="del mod ord">
          <ac:chgData name="Nícolas Kneip Araújo" userId="5ee5c79ab5a954a2" providerId="LiveId" clId="{187A363D-786E-417B-B7D1-6CCF000270FD}" dt="2023-09-04T04:19:08.465" v="651" actId="478"/>
          <ac:spMkLst>
            <pc:docMk/>
            <pc:sldMk cId="2828537535" sldId="280"/>
            <ac:spMk id="21" creationId="{5CF8C408-02FC-4132-F304-040A31BEB4C7}"/>
          </ac:spMkLst>
        </pc:spChg>
        <pc:spChg chg="del mod ord">
          <ac:chgData name="Nícolas Kneip Araújo" userId="5ee5c79ab5a954a2" providerId="LiveId" clId="{187A363D-786E-417B-B7D1-6CCF000270FD}" dt="2023-09-04T04:19:17.881" v="657" actId="478"/>
          <ac:spMkLst>
            <pc:docMk/>
            <pc:sldMk cId="2828537535" sldId="280"/>
            <ac:spMk id="22" creationId="{371F316B-7439-A04C-9934-FDC516BE79E1}"/>
          </ac:spMkLst>
        </pc:spChg>
        <pc:spChg chg="del mod ord">
          <ac:chgData name="Nícolas Kneip Araújo" userId="5ee5c79ab5a954a2" providerId="LiveId" clId="{187A363D-786E-417B-B7D1-6CCF000270FD}" dt="2023-09-04T04:19:08.465" v="651" actId="478"/>
          <ac:spMkLst>
            <pc:docMk/>
            <pc:sldMk cId="2828537535" sldId="280"/>
            <ac:spMk id="23" creationId="{2DCAAB9F-9796-6688-532A-91A4A1E4BFFD}"/>
          </ac:spMkLst>
        </pc:spChg>
        <pc:spChg chg="del mod ord">
          <ac:chgData name="Nícolas Kneip Araújo" userId="5ee5c79ab5a954a2" providerId="LiveId" clId="{187A363D-786E-417B-B7D1-6CCF000270FD}" dt="2023-09-04T04:19:13.674" v="652" actId="478"/>
          <ac:spMkLst>
            <pc:docMk/>
            <pc:sldMk cId="2828537535" sldId="280"/>
            <ac:spMk id="24" creationId="{F1F9A423-9779-C402-676D-95DA2BDBC1FE}"/>
          </ac:spMkLst>
        </pc:spChg>
        <pc:spChg chg="del mod ord">
          <ac:chgData name="Nícolas Kneip Araújo" userId="5ee5c79ab5a954a2" providerId="LiveId" clId="{187A363D-786E-417B-B7D1-6CCF000270FD}" dt="2023-09-04T04:19:08.465" v="651" actId="478"/>
          <ac:spMkLst>
            <pc:docMk/>
            <pc:sldMk cId="2828537535" sldId="280"/>
            <ac:spMk id="25" creationId="{7C779B74-D561-2EF9-90DE-13F7AB05238C}"/>
          </ac:spMkLst>
        </pc:spChg>
        <pc:spChg chg="del mod ord">
          <ac:chgData name="Nícolas Kneip Araújo" userId="5ee5c79ab5a954a2" providerId="LiveId" clId="{187A363D-786E-417B-B7D1-6CCF000270FD}" dt="2023-09-04T04:19:19.457" v="659" actId="478"/>
          <ac:spMkLst>
            <pc:docMk/>
            <pc:sldMk cId="2828537535" sldId="280"/>
            <ac:spMk id="26" creationId="{9E648394-9EE4-BF99-EA38-32DD42EFCFEB}"/>
          </ac:spMkLst>
        </pc:spChg>
        <pc:spChg chg="del mod ord">
          <ac:chgData name="Nícolas Kneip Araújo" userId="5ee5c79ab5a954a2" providerId="LiveId" clId="{187A363D-786E-417B-B7D1-6CCF000270FD}" dt="2023-09-04T04:19:08.465" v="651" actId="478"/>
          <ac:spMkLst>
            <pc:docMk/>
            <pc:sldMk cId="2828537535" sldId="280"/>
            <ac:spMk id="27" creationId="{EE798D5E-E47D-F58E-9F02-50706F2BBC71}"/>
          </ac:spMkLst>
        </pc:spChg>
        <pc:spChg chg="del mod ord">
          <ac:chgData name="Nícolas Kneip Araújo" userId="5ee5c79ab5a954a2" providerId="LiveId" clId="{187A363D-786E-417B-B7D1-6CCF000270FD}" dt="2023-09-04T04:18:22.768" v="617" actId="700"/>
          <ac:spMkLst>
            <pc:docMk/>
            <pc:sldMk cId="2828537535" sldId="280"/>
            <ac:spMk id="28" creationId="{DC4B4CEE-5DB4-6994-504B-BF87FCC06670}"/>
          </ac:spMkLst>
        </pc:spChg>
        <pc:picChg chg="del mod ord">
          <ac:chgData name="Nícolas Kneip Araújo" userId="5ee5c79ab5a954a2" providerId="LiveId" clId="{187A363D-786E-417B-B7D1-6CCF000270FD}" dt="2023-09-04T04:18:25.434" v="625" actId="478"/>
          <ac:picMkLst>
            <pc:docMk/>
            <pc:sldMk cId="2828537535" sldId="280"/>
            <ac:picMk id="31" creationId="{6C412FDB-E114-33E4-868E-31DA7C6FFE1E}"/>
          </ac:picMkLst>
        </pc:picChg>
        <pc:picChg chg="del mod ord">
          <ac:chgData name="Nícolas Kneip Araújo" userId="5ee5c79ab5a954a2" providerId="LiveId" clId="{187A363D-786E-417B-B7D1-6CCF000270FD}" dt="2023-09-04T04:18:30.128" v="628" actId="478"/>
          <ac:picMkLst>
            <pc:docMk/>
            <pc:sldMk cId="2828537535" sldId="280"/>
            <ac:picMk id="33" creationId="{3D8F5E18-349E-B6F3-AC34-0E030C00C1BA}"/>
          </ac:picMkLst>
        </pc:picChg>
        <pc:picChg chg="del mod ord">
          <ac:chgData name="Nícolas Kneip Araújo" userId="5ee5c79ab5a954a2" providerId="LiveId" clId="{187A363D-786E-417B-B7D1-6CCF000270FD}" dt="2023-09-04T04:19:08.465" v="651" actId="478"/>
          <ac:picMkLst>
            <pc:docMk/>
            <pc:sldMk cId="2828537535" sldId="280"/>
            <ac:picMk id="35" creationId="{08BB100B-89B1-F85D-8A97-E1120F0CC947}"/>
          </ac:picMkLst>
        </pc:picChg>
        <pc:picChg chg="del mod ord">
          <ac:chgData name="Nícolas Kneip Araújo" userId="5ee5c79ab5a954a2" providerId="LiveId" clId="{187A363D-786E-417B-B7D1-6CCF000270FD}" dt="2023-09-04T04:19:14.521" v="653" actId="478"/>
          <ac:picMkLst>
            <pc:docMk/>
            <pc:sldMk cId="2828537535" sldId="280"/>
            <ac:picMk id="37" creationId="{ABC65584-2B89-8630-C95E-A8C59FD602FC}"/>
          </ac:picMkLst>
        </pc:picChg>
      </pc:sldChg>
      <pc:sldChg chg="addSp delSp modSp mod modClrScheme chgLayout">
        <pc:chgData name="Nícolas Kneip Araújo" userId="5ee5c79ab5a954a2" providerId="LiveId" clId="{187A363D-786E-417B-B7D1-6CCF000270FD}" dt="2023-09-04T04:26:38.079" v="733" actId="403"/>
        <pc:sldMkLst>
          <pc:docMk/>
          <pc:sldMk cId="1439309830" sldId="281"/>
        </pc:sldMkLst>
        <pc:spChg chg="mod ord">
          <ac:chgData name="Nícolas Kneip Araújo" userId="5ee5c79ab5a954a2" providerId="LiveId" clId="{187A363D-786E-417B-B7D1-6CCF000270FD}" dt="2023-09-04T04:25:26.652" v="711" actId="700"/>
          <ac:spMkLst>
            <pc:docMk/>
            <pc:sldMk cId="1439309830" sldId="281"/>
            <ac:spMk id="2" creationId="{9B4B88C3-22C9-7AFF-33C5-C94BB8BA8825}"/>
          </ac:spMkLst>
        </pc:spChg>
        <pc:spChg chg="add del mod">
          <ac:chgData name="Nícolas Kneip Araújo" userId="5ee5c79ab5a954a2" providerId="LiveId" clId="{187A363D-786E-417B-B7D1-6CCF000270FD}" dt="2023-09-04T04:24:59.115" v="708" actId="478"/>
          <ac:spMkLst>
            <pc:docMk/>
            <pc:sldMk cId="1439309830" sldId="281"/>
            <ac:spMk id="4" creationId="{B4C65785-22C2-FBD0-1B07-CE69CCCB56AD}"/>
          </ac:spMkLst>
        </pc:spChg>
        <pc:spChg chg="del">
          <ac:chgData name="Nícolas Kneip Araújo" userId="5ee5c79ab5a954a2" providerId="LiveId" clId="{187A363D-786E-417B-B7D1-6CCF000270FD}" dt="2023-09-04T04:24:55.223" v="707" actId="478"/>
          <ac:spMkLst>
            <pc:docMk/>
            <pc:sldMk cId="1439309830" sldId="281"/>
            <ac:spMk id="6" creationId="{8B4D75FF-CD78-5E99-188C-7891765A869D}"/>
          </ac:spMkLst>
        </pc:spChg>
        <pc:spChg chg="del">
          <ac:chgData name="Nícolas Kneip Araújo" userId="5ee5c79ab5a954a2" providerId="LiveId" clId="{187A363D-786E-417B-B7D1-6CCF000270FD}" dt="2023-09-04T04:24:55.223" v="707" actId="478"/>
          <ac:spMkLst>
            <pc:docMk/>
            <pc:sldMk cId="1439309830" sldId="281"/>
            <ac:spMk id="7" creationId="{01B4206F-8BCA-22F0-43A7-0BF8B49994B0}"/>
          </ac:spMkLst>
        </pc:spChg>
        <pc:spChg chg="del">
          <ac:chgData name="Nícolas Kneip Araújo" userId="5ee5c79ab5a954a2" providerId="LiveId" clId="{187A363D-786E-417B-B7D1-6CCF000270FD}" dt="2023-09-04T04:24:55.223" v="707" actId="478"/>
          <ac:spMkLst>
            <pc:docMk/>
            <pc:sldMk cId="1439309830" sldId="281"/>
            <ac:spMk id="8" creationId="{4D591E9D-E86D-5811-6D20-A80CC9302723}"/>
          </ac:spMkLst>
        </pc:spChg>
        <pc:spChg chg="del">
          <ac:chgData name="Nícolas Kneip Araújo" userId="5ee5c79ab5a954a2" providerId="LiveId" clId="{187A363D-786E-417B-B7D1-6CCF000270FD}" dt="2023-09-04T04:24:55.223" v="707" actId="478"/>
          <ac:spMkLst>
            <pc:docMk/>
            <pc:sldMk cId="1439309830" sldId="281"/>
            <ac:spMk id="9" creationId="{645C146E-A736-B1B0-F667-47A8819056B1}"/>
          </ac:spMkLst>
        </pc:spChg>
        <pc:spChg chg="del">
          <ac:chgData name="Nícolas Kneip Araújo" userId="5ee5c79ab5a954a2" providerId="LiveId" clId="{187A363D-786E-417B-B7D1-6CCF000270FD}" dt="2023-09-04T04:24:59.115" v="708" actId="478"/>
          <ac:spMkLst>
            <pc:docMk/>
            <pc:sldMk cId="1439309830" sldId="281"/>
            <ac:spMk id="10" creationId="{0EABFDA6-322F-3880-99E5-D43A18750EA7}"/>
          </ac:spMkLst>
        </pc:spChg>
        <pc:spChg chg="del">
          <ac:chgData name="Nícolas Kneip Araújo" userId="5ee5c79ab5a954a2" providerId="LiveId" clId="{187A363D-786E-417B-B7D1-6CCF000270FD}" dt="2023-09-04T04:24:59.115" v="708" actId="478"/>
          <ac:spMkLst>
            <pc:docMk/>
            <pc:sldMk cId="1439309830" sldId="281"/>
            <ac:spMk id="11" creationId="{96BADCB7-1BAE-B262-9988-05E5BAF6C361}"/>
          </ac:spMkLst>
        </pc:spChg>
        <pc:spChg chg="add del mod">
          <ac:chgData name="Nícolas Kneip Araújo" userId="5ee5c79ab5a954a2" providerId="LiveId" clId="{187A363D-786E-417B-B7D1-6CCF000270FD}" dt="2023-09-04T04:24:59.115" v="708" actId="478"/>
          <ac:spMkLst>
            <pc:docMk/>
            <pc:sldMk cId="1439309830" sldId="281"/>
            <ac:spMk id="12" creationId="{129457EC-8AE8-09AB-DA13-51A590FD425A}"/>
          </ac:spMkLst>
        </pc:spChg>
        <pc:spChg chg="mod ord">
          <ac:chgData name="Nícolas Kneip Araújo" userId="5ee5c79ab5a954a2" providerId="LiveId" clId="{187A363D-786E-417B-B7D1-6CCF000270FD}" dt="2023-09-04T04:25:26.652" v="711" actId="700"/>
          <ac:spMkLst>
            <pc:docMk/>
            <pc:sldMk cId="1439309830" sldId="281"/>
            <ac:spMk id="13" creationId="{4EB8D6D4-573D-93DF-A54F-7C984CEF3575}"/>
          </ac:spMkLst>
        </pc:spChg>
        <pc:spChg chg="del">
          <ac:chgData name="Nícolas Kneip Araújo" userId="5ee5c79ab5a954a2" providerId="LiveId" clId="{187A363D-786E-417B-B7D1-6CCF000270FD}" dt="2023-09-04T04:24:59.115" v="708" actId="478"/>
          <ac:spMkLst>
            <pc:docMk/>
            <pc:sldMk cId="1439309830" sldId="281"/>
            <ac:spMk id="14" creationId="{E81B9EB1-FC06-46FB-5698-44F6EBAB49E5}"/>
          </ac:spMkLst>
        </pc:spChg>
        <pc:spChg chg="del">
          <ac:chgData name="Nícolas Kneip Araújo" userId="5ee5c79ab5a954a2" providerId="LiveId" clId="{187A363D-786E-417B-B7D1-6CCF000270FD}" dt="2023-09-04T04:24:59.115" v="708" actId="478"/>
          <ac:spMkLst>
            <pc:docMk/>
            <pc:sldMk cId="1439309830" sldId="281"/>
            <ac:spMk id="15" creationId="{CF291512-436B-6D63-40B1-AF3B88EAC370}"/>
          </ac:spMkLst>
        </pc:spChg>
        <pc:spChg chg="add del mod">
          <ac:chgData name="Nícolas Kneip Araújo" userId="5ee5c79ab5a954a2" providerId="LiveId" clId="{187A363D-786E-417B-B7D1-6CCF000270FD}" dt="2023-09-04T04:24:59.115" v="708" actId="478"/>
          <ac:spMkLst>
            <pc:docMk/>
            <pc:sldMk cId="1439309830" sldId="281"/>
            <ac:spMk id="18" creationId="{4CE3818E-17CD-B12A-F4D3-57582321D6B8}"/>
          </ac:spMkLst>
        </pc:spChg>
        <pc:spChg chg="del">
          <ac:chgData name="Nícolas Kneip Araújo" userId="5ee5c79ab5a954a2" providerId="LiveId" clId="{187A363D-786E-417B-B7D1-6CCF000270FD}" dt="2023-09-04T04:24:55.223" v="707" actId="478"/>
          <ac:spMkLst>
            <pc:docMk/>
            <pc:sldMk cId="1439309830" sldId="281"/>
            <ac:spMk id="20" creationId="{0E7DB7CA-F98F-DA72-5034-4333A03BD16E}"/>
          </ac:spMkLst>
        </pc:spChg>
        <pc:spChg chg="del">
          <ac:chgData name="Nícolas Kneip Araújo" userId="5ee5c79ab5a954a2" providerId="LiveId" clId="{187A363D-786E-417B-B7D1-6CCF000270FD}" dt="2023-09-04T04:24:55.223" v="707" actId="478"/>
          <ac:spMkLst>
            <pc:docMk/>
            <pc:sldMk cId="1439309830" sldId="281"/>
            <ac:spMk id="21" creationId="{5CF8C408-02FC-4132-F304-040A31BEB4C7}"/>
          </ac:spMkLst>
        </pc:spChg>
        <pc:spChg chg="del">
          <ac:chgData name="Nícolas Kneip Araújo" userId="5ee5c79ab5a954a2" providerId="LiveId" clId="{187A363D-786E-417B-B7D1-6CCF000270FD}" dt="2023-09-04T04:24:55.223" v="707" actId="478"/>
          <ac:spMkLst>
            <pc:docMk/>
            <pc:sldMk cId="1439309830" sldId="281"/>
            <ac:spMk id="22" creationId="{371F316B-7439-A04C-9934-FDC516BE79E1}"/>
          </ac:spMkLst>
        </pc:spChg>
        <pc:spChg chg="del">
          <ac:chgData name="Nícolas Kneip Araújo" userId="5ee5c79ab5a954a2" providerId="LiveId" clId="{187A363D-786E-417B-B7D1-6CCF000270FD}" dt="2023-09-04T04:24:55.223" v="707" actId="478"/>
          <ac:spMkLst>
            <pc:docMk/>
            <pc:sldMk cId="1439309830" sldId="281"/>
            <ac:spMk id="23" creationId="{2DCAAB9F-9796-6688-532A-91A4A1E4BFFD}"/>
          </ac:spMkLst>
        </pc:spChg>
        <pc:spChg chg="del">
          <ac:chgData name="Nícolas Kneip Araújo" userId="5ee5c79ab5a954a2" providerId="LiveId" clId="{187A363D-786E-417B-B7D1-6CCF000270FD}" dt="2023-09-04T04:24:55.223" v="707" actId="478"/>
          <ac:spMkLst>
            <pc:docMk/>
            <pc:sldMk cId="1439309830" sldId="281"/>
            <ac:spMk id="24" creationId="{F1F9A423-9779-C402-676D-95DA2BDBC1FE}"/>
          </ac:spMkLst>
        </pc:spChg>
        <pc:spChg chg="del">
          <ac:chgData name="Nícolas Kneip Araújo" userId="5ee5c79ab5a954a2" providerId="LiveId" clId="{187A363D-786E-417B-B7D1-6CCF000270FD}" dt="2023-09-04T04:24:55.223" v="707" actId="478"/>
          <ac:spMkLst>
            <pc:docMk/>
            <pc:sldMk cId="1439309830" sldId="281"/>
            <ac:spMk id="25" creationId="{7C779B74-D561-2EF9-90DE-13F7AB05238C}"/>
          </ac:spMkLst>
        </pc:spChg>
        <pc:spChg chg="del">
          <ac:chgData name="Nícolas Kneip Araújo" userId="5ee5c79ab5a954a2" providerId="LiveId" clId="{187A363D-786E-417B-B7D1-6CCF000270FD}" dt="2023-09-04T04:24:55.223" v="707" actId="478"/>
          <ac:spMkLst>
            <pc:docMk/>
            <pc:sldMk cId="1439309830" sldId="281"/>
            <ac:spMk id="26" creationId="{9E648394-9EE4-BF99-EA38-32DD42EFCFEB}"/>
          </ac:spMkLst>
        </pc:spChg>
        <pc:spChg chg="del">
          <ac:chgData name="Nícolas Kneip Araújo" userId="5ee5c79ab5a954a2" providerId="LiveId" clId="{187A363D-786E-417B-B7D1-6CCF000270FD}" dt="2023-09-04T04:24:55.223" v="707" actId="478"/>
          <ac:spMkLst>
            <pc:docMk/>
            <pc:sldMk cId="1439309830" sldId="281"/>
            <ac:spMk id="27" creationId="{EE798D5E-E47D-F58E-9F02-50706F2BBC71}"/>
          </ac:spMkLst>
        </pc:spChg>
        <pc:spChg chg="add del mod">
          <ac:chgData name="Nícolas Kneip Araújo" userId="5ee5c79ab5a954a2" providerId="LiveId" clId="{187A363D-786E-417B-B7D1-6CCF000270FD}" dt="2023-09-04T04:24:59.115" v="708" actId="478"/>
          <ac:spMkLst>
            <pc:docMk/>
            <pc:sldMk cId="1439309830" sldId="281"/>
            <ac:spMk id="30" creationId="{21735CED-63C0-524F-8900-F2850A373516}"/>
          </ac:spMkLst>
        </pc:spChg>
        <pc:spChg chg="add del mod">
          <ac:chgData name="Nícolas Kneip Araújo" userId="5ee5c79ab5a954a2" providerId="LiveId" clId="{187A363D-786E-417B-B7D1-6CCF000270FD}" dt="2023-09-04T04:24:59.115" v="708" actId="478"/>
          <ac:spMkLst>
            <pc:docMk/>
            <pc:sldMk cId="1439309830" sldId="281"/>
            <ac:spMk id="36" creationId="{867ECC4F-AED0-D638-F792-9145A7A6ED44}"/>
          </ac:spMkLst>
        </pc:spChg>
        <pc:spChg chg="add del mod">
          <ac:chgData name="Nícolas Kneip Araújo" userId="5ee5c79ab5a954a2" providerId="LiveId" clId="{187A363D-786E-417B-B7D1-6CCF000270FD}" dt="2023-09-04T04:24:59.115" v="708" actId="478"/>
          <ac:spMkLst>
            <pc:docMk/>
            <pc:sldMk cId="1439309830" sldId="281"/>
            <ac:spMk id="39" creationId="{9DB08106-4F7D-D3E2-B23F-F8FCE8D898A3}"/>
          </ac:spMkLst>
        </pc:spChg>
        <pc:spChg chg="add del mod">
          <ac:chgData name="Nícolas Kneip Araújo" userId="5ee5c79ab5a954a2" providerId="LiveId" clId="{187A363D-786E-417B-B7D1-6CCF000270FD}" dt="2023-09-04T04:24:59.115" v="708" actId="478"/>
          <ac:spMkLst>
            <pc:docMk/>
            <pc:sldMk cId="1439309830" sldId="281"/>
            <ac:spMk id="41" creationId="{957B1AF9-DE9F-26EC-4D8D-4F21D4EB3433}"/>
          </ac:spMkLst>
        </pc:spChg>
        <pc:spChg chg="add del mod">
          <ac:chgData name="Nícolas Kneip Araújo" userId="5ee5c79ab5a954a2" providerId="LiveId" clId="{187A363D-786E-417B-B7D1-6CCF000270FD}" dt="2023-09-04T04:24:59.115" v="708" actId="478"/>
          <ac:spMkLst>
            <pc:docMk/>
            <pc:sldMk cId="1439309830" sldId="281"/>
            <ac:spMk id="43" creationId="{1FCC3F40-EA27-C81F-4F13-E30E46489FE8}"/>
          </ac:spMkLst>
        </pc:spChg>
        <pc:spChg chg="add del mod">
          <ac:chgData name="Nícolas Kneip Araújo" userId="5ee5c79ab5a954a2" providerId="LiveId" clId="{187A363D-786E-417B-B7D1-6CCF000270FD}" dt="2023-09-04T04:24:59.115" v="708" actId="478"/>
          <ac:spMkLst>
            <pc:docMk/>
            <pc:sldMk cId="1439309830" sldId="281"/>
            <ac:spMk id="45" creationId="{34421ADA-F121-7310-51F4-2052ACEF2CA8}"/>
          </ac:spMkLst>
        </pc:spChg>
        <pc:spChg chg="add del mod">
          <ac:chgData name="Nícolas Kneip Araújo" userId="5ee5c79ab5a954a2" providerId="LiveId" clId="{187A363D-786E-417B-B7D1-6CCF000270FD}" dt="2023-09-04T04:24:59.115" v="708" actId="478"/>
          <ac:spMkLst>
            <pc:docMk/>
            <pc:sldMk cId="1439309830" sldId="281"/>
            <ac:spMk id="47" creationId="{4FDAF90D-E990-E7D0-1D16-BC31A63B9A85}"/>
          </ac:spMkLst>
        </pc:spChg>
        <pc:spChg chg="add del mod">
          <ac:chgData name="Nícolas Kneip Araújo" userId="5ee5c79ab5a954a2" providerId="LiveId" clId="{187A363D-786E-417B-B7D1-6CCF000270FD}" dt="2023-09-04T04:24:59.115" v="708" actId="478"/>
          <ac:spMkLst>
            <pc:docMk/>
            <pc:sldMk cId="1439309830" sldId="281"/>
            <ac:spMk id="49" creationId="{6327144C-CCC9-844F-C2C2-C142FD1E9864}"/>
          </ac:spMkLst>
        </pc:spChg>
        <pc:spChg chg="add del mod">
          <ac:chgData name="Nícolas Kneip Araújo" userId="5ee5c79ab5a954a2" providerId="LiveId" clId="{187A363D-786E-417B-B7D1-6CCF000270FD}" dt="2023-09-04T04:24:59.115" v="708" actId="478"/>
          <ac:spMkLst>
            <pc:docMk/>
            <pc:sldMk cId="1439309830" sldId="281"/>
            <ac:spMk id="51" creationId="{14431BD8-6020-B344-4570-B221928ACD3E}"/>
          </ac:spMkLst>
        </pc:spChg>
        <pc:spChg chg="add del mod">
          <ac:chgData name="Nícolas Kneip Araújo" userId="5ee5c79ab5a954a2" providerId="LiveId" clId="{187A363D-786E-417B-B7D1-6CCF000270FD}" dt="2023-09-04T04:24:59.115" v="708" actId="478"/>
          <ac:spMkLst>
            <pc:docMk/>
            <pc:sldMk cId="1439309830" sldId="281"/>
            <ac:spMk id="53" creationId="{A8C5C06F-7B27-6F3D-B601-9A1F6CD6CC06}"/>
          </ac:spMkLst>
        </pc:spChg>
        <pc:spChg chg="add del mod">
          <ac:chgData name="Nícolas Kneip Araújo" userId="5ee5c79ab5a954a2" providerId="LiveId" clId="{187A363D-786E-417B-B7D1-6CCF000270FD}" dt="2023-09-04T04:24:59.115" v="708" actId="478"/>
          <ac:spMkLst>
            <pc:docMk/>
            <pc:sldMk cId="1439309830" sldId="281"/>
            <ac:spMk id="55" creationId="{E8AF9E51-D783-11D9-D765-A1CBC66EC206}"/>
          </ac:spMkLst>
        </pc:spChg>
        <pc:spChg chg="add del mod">
          <ac:chgData name="Nícolas Kneip Araújo" userId="5ee5c79ab5a954a2" providerId="LiveId" clId="{187A363D-786E-417B-B7D1-6CCF000270FD}" dt="2023-09-04T04:24:59.115" v="708" actId="478"/>
          <ac:spMkLst>
            <pc:docMk/>
            <pc:sldMk cId="1439309830" sldId="281"/>
            <ac:spMk id="57" creationId="{803FEF27-3A5A-E1AC-F785-32E437304A65}"/>
          </ac:spMkLst>
        </pc:spChg>
        <pc:spChg chg="del mod ord">
          <ac:chgData name="Nícolas Kneip Araújo" userId="5ee5c79ab5a954a2" providerId="LiveId" clId="{187A363D-786E-417B-B7D1-6CCF000270FD}" dt="2023-09-04T04:25:10.713" v="710" actId="700"/>
          <ac:spMkLst>
            <pc:docMk/>
            <pc:sldMk cId="1439309830" sldId="281"/>
            <ac:spMk id="58" creationId="{6149DA07-DE5C-2490-98E0-91528926C18D}"/>
          </ac:spMkLst>
        </pc:spChg>
        <pc:spChg chg="add del mod">
          <ac:chgData name="Nícolas Kneip Araújo" userId="5ee5c79ab5a954a2" providerId="LiveId" clId="{187A363D-786E-417B-B7D1-6CCF000270FD}" dt="2023-09-04T04:24:59.115" v="708" actId="478"/>
          <ac:spMkLst>
            <pc:docMk/>
            <pc:sldMk cId="1439309830" sldId="281"/>
            <ac:spMk id="60" creationId="{752E9CCD-3082-338A-7B15-502162C20A74}"/>
          </ac:spMkLst>
        </pc:spChg>
        <pc:spChg chg="add del mod">
          <ac:chgData name="Nícolas Kneip Araújo" userId="5ee5c79ab5a954a2" providerId="LiveId" clId="{187A363D-786E-417B-B7D1-6CCF000270FD}" dt="2023-09-04T04:24:59.115" v="708" actId="478"/>
          <ac:spMkLst>
            <pc:docMk/>
            <pc:sldMk cId="1439309830" sldId="281"/>
            <ac:spMk id="62" creationId="{68F98F1F-5F63-9642-BD0A-6469A6D8DE61}"/>
          </ac:spMkLst>
        </pc:spChg>
        <pc:spChg chg="add del mod">
          <ac:chgData name="Nícolas Kneip Araújo" userId="5ee5c79ab5a954a2" providerId="LiveId" clId="{187A363D-786E-417B-B7D1-6CCF000270FD}" dt="2023-09-04T04:24:59.115" v="708" actId="478"/>
          <ac:spMkLst>
            <pc:docMk/>
            <pc:sldMk cId="1439309830" sldId="281"/>
            <ac:spMk id="64" creationId="{9EC311FE-8983-8F00-7BC0-8F6EFE15B0CE}"/>
          </ac:spMkLst>
        </pc:spChg>
        <pc:spChg chg="add del mod">
          <ac:chgData name="Nícolas Kneip Araújo" userId="5ee5c79ab5a954a2" providerId="LiveId" clId="{187A363D-786E-417B-B7D1-6CCF000270FD}" dt="2023-09-04T04:24:59.115" v="708" actId="478"/>
          <ac:spMkLst>
            <pc:docMk/>
            <pc:sldMk cId="1439309830" sldId="281"/>
            <ac:spMk id="66" creationId="{521F2F17-5C04-84A3-B9EC-756B45C1E0F5}"/>
          </ac:spMkLst>
        </pc:spChg>
        <pc:spChg chg="add del mod">
          <ac:chgData name="Nícolas Kneip Araújo" userId="5ee5c79ab5a954a2" providerId="LiveId" clId="{187A363D-786E-417B-B7D1-6CCF000270FD}" dt="2023-09-04T04:24:59.115" v="708" actId="478"/>
          <ac:spMkLst>
            <pc:docMk/>
            <pc:sldMk cId="1439309830" sldId="281"/>
            <ac:spMk id="68" creationId="{95D449E1-E70A-D9E3-78EC-2F0DCE19227F}"/>
          </ac:spMkLst>
        </pc:spChg>
        <pc:spChg chg="add del mod">
          <ac:chgData name="Nícolas Kneip Araújo" userId="5ee5c79ab5a954a2" providerId="LiveId" clId="{187A363D-786E-417B-B7D1-6CCF000270FD}" dt="2023-09-04T04:25:01.944" v="709" actId="478"/>
          <ac:spMkLst>
            <pc:docMk/>
            <pc:sldMk cId="1439309830" sldId="281"/>
            <ac:spMk id="70" creationId="{334F6802-AE9C-F417-EE44-E0AC4285EAE5}"/>
          </ac:spMkLst>
        </pc:spChg>
        <pc:spChg chg="add del mod">
          <ac:chgData name="Nícolas Kneip Araújo" userId="5ee5c79ab5a954a2" providerId="LiveId" clId="{187A363D-786E-417B-B7D1-6CCF000270FD}" dt="2023-09-04T04:25:01.944" v="709" actId="478"/>
          <ac:spMkLst>
            <pc:docMk/>
            <pc:sldMk cId="1439309830" sldId="281"/>
            <ac:spMk id="72" creationId="{DD7BB10F-BDE4-07CF-7741-5131836C89B5}"/>
          </ac:spMkLst>
        </pc:spChg>
        <pc:spChg chg="add del mod">
          <ac:chgData name="Nícolas Kneip Araújo" userId="5ee5c79ab5a954a2" providerId="LiveId" clId="{187A363D-786E-417B-B7D1-6CCF000270FD}" dt="2023-09-04T04:25:01.944" v="709" actId="478"/>
          <ac:spMkLst>
            <pc:docMk/>
            <pc:sldMk cId="1439309830" sldId="281"/>
            <ac:spMk id="74" creationId="{D7C60A7F-5296-ADC9-1C46-0A0AC9E7E0B9}"/>
          </ac:spMkLst>
        </pc:spChg>
        <pc:spChg chg="add del mod">
          <ac:chgData name="Nícolas Kneip Araújo" userId="5ee5c79ab5a954a2" providerId="LiveId" clId="{187A363D-786E-417B-B7D1-6CCF000270FD}" dt="2023-09-04T04:25:01.944" v="709" actId="478"/>
          <ac:spMkLst>
            <pc:docMk/>
            <pc:sldMk cId="1439309830" sldId="281"/>
            <ac:spMk id="76" creationId="{2E2DC417-B013-1A1B-5C22-8D2331B9DAFB}"/>
          </ac:spMkLst>
        </pc:spChg>
        <pc:spChg chg="add del mod ord">
          <ac:chgData name="Nícolas Kneip Araújo" userId="5ee5c79ab5a954a2" providerId="LiveId" clId="{187A363D-786E-417B-B7D1-6CCF000270FD}" dt="2023-09-04T04:25:26.652" v="711" actId="700"/>
          <ac:spMkLst>
            <pc:docMk/>
            <pc:sldMk cId="1439309830" sldId="281"/>
            <ac:spMk id="77" creationId="{8D114ED4-5050-B0C9-FF5E-E8D64483E5D4}"/>
          </ac:spMkLst>
        </pc:spChg>
        <pc:spChg chg="add del mod ord">
          <ac:chgData name="Nícolas Kneip Araújo" userId="5ee5c79ab5a954a2" providerId="LiveId" clId="{187A363D-786E-417B-B7D1-6CCF000270FD}" dt="2023-09-04T04:25:26.652" v="711" actId="700"/>
          <ac:spMkLst>
            <pc:docMk/>
            <pc:sldMk cId="1439309830" sldId="281"/>
            <ac:spMk id="78" creationId="{A41DB5FD-1218-2CA0-6D6D-D83CC26710F0}"/>
          </ac:spMkLst>
        </pc:spChg>
        <pc:spChg chg="add mod ord">
          <ac:chgData name="Nícolas Kneip Araújo" userId="5ee5c79ab5a954a2" providerId="LiveId" clId="{187A363D-786E-417B-B7D1-6CCF000270FD}" dt="2023-09-04T04:26:38.079" v="733" actId="403"/>
          <ac:spMkLst>
            <pc:docMk/>
            <pc:sldMk cId="1439309830" sldId="281"/>
            <ac:spMk id="79" creationId="{C86F2DAE-B2A3-C855-1731-43B11865C7B0}"/>
          </ac:spMkLst>
        </pc:spChg>
        <pc:spChg chg="add mod ord">
          <ac:chgData name="Nícolas Kneip Araújo" userId="5ee5c79ab5a954a2" providerId="LiveId" clId="{187A363D-786E-417B-B7D1-6CCF000270FD}" dt="2023-09-04T04:25:26.652" v="711" actId="700"/>
          <ac:spMkLst>
            <pc:docMk/>
            <pc:sldMk cId="1439309830" sldId="281"/>
            <ac:spMk id="80" creationId="{9F90B321-BE42-0398-9C6B-770BDBD6A8FC}"/>
          </ac:spMkLst>
        </pc:spChg>
        <pc:picChg chg="del">
          <ac:chgData name="Nícolas Kneip Araújo" userId="5ee5c79ab5a954a2" providerId="LiveId" clId="{187A363D-786E-417B-B7D1-6CCF000270FD}" dt="2023-09-04T04:24:55.223" v="707" actId="478"/>
          <ac:picMkLst>
            <pc:docMk/>
            <pc:sldMk cId="1439309830" sldId="281"/>
            <ac:picMk id="17" creationId="{24DC30E1-CADB-84DB-DB8B-F9617674C187}"/>
          </ac:picMkLst>
        </pc:picChg>
        <pc:picChg chg="del">
          <ac:chgData name="Nícolas Kneip Araújo" userId="5ee5c79ab5a954a2" providerId="LiveId" clId="{187A363D-786E-417B-B7D1-6CCF000270FD}" dt="2023-09-04T04:24:55.223" v="707" actId="478"/>
          <ac:picMkLst>
            <pc:docMk/>
            <pc:sldMk cId="1439309830" sldId="281"/>
            <ac:picMk id="19" creationId="{1B078F29-E69F-173F-24DC-9ADE4F107206}"/>
          </ac:picMkLst>
        </pc:picChg>
        <pc:picChg chg="del">
          <ac:chgData name="Nícolas Kneip Araújo" userId="5ee5c79ab5a954a2" providerId="LiveId" clId="{187A363D-786E-417B-B7D1-6CCF000270FD}" dt="2023-09-04T04:24:55.223" v="707" actId="478"/>
          <ac:picMkLst>
            <pc:docMk/>
            <pc:sldMk cId="1439309830" sldId="281"/>
            <ac:picMk id="29" creationId="{039C289C-8715-1B0F-DB41-23EE81B14E95}"/>
          </ac:picMkLst>
        </pc:picChg>
        <pc:picChg chg="del">
          <ac:chgData name="Nícolas Kneip Araújo" userId="5ee5c79ab5a954a2" providerId="LiveId" clId="{187A363D-786E-417B-B7D1-6CCF000270FD}" dt="2023-09-04T04:24:55.223" v="707" actId="478"/>
          <ac:picMkLst>
            <pc:docMk/>
            <pc:sldMk cId="1439309830" sldId="281"/>
            <ac:picMk id="31" creationId="{6C412FDB-E114-33E4-868E-31DA7C6FFE1E}"/>
          </ac:picMkLst>
        </pc:picChg>
        <pc:picChg chg="del">
          <ac:chgData name="Nícolas Kneip Araújo" userId="5ee5c79ab5a954a2" providerId="LiveId" clId="{187A363D-786E-417B-B7D1-6CCF000270FD}" dt="2023-09-04T04:24:55.223" v="707" actId="478"/>
          <ac:picMkLst>
            <pc:docMk/>
            <pc:sldMk cId="1439309830" sldId="281"/>
            <ac:picMk id="32" creationId="{2F4F496E-385D-6E5A-31C9-8C919AC3D66B}"/>
          </ac:picMkLst>
        </pc:picChg>
        <pc:picChg chg="del">
          <ac:chgData name="Nícolas Kneip Araújo" userId="5ee5c79ab5a954a2" providerId="LiveId" clId="{187A363D-786E-417B-B7D1-6CCF000270FD}" dt="2023-09-04T04:24:55.223" v="707" actId="478"/>
          <ac:picMkLst>
            <pc:docMk/>
            <pc:sldMk cId="1439309830" sldId="281"/>
            <ac:picMk id="33" creationId="{3D8F5E18-349E-B6F3-AC34-0E030C00C1BA}"/>
          </ac:picMkLst>
        </pc:picChg>
        <pc:picChg chg="del">
          <ac:chgData name="Nícolas Kneip Araújo" userId="5ee5c79ab5a954a2" providerId="LiveId" clId="{187A363D-786E-417B-B7D1-6CCF000270FD}" dt="2023-09-04T04:24:55.223" v="707" actId="478"/>
          <ac:picMkLst>
            <pc:docMk/>
            <pc:sldMk cId="1439309830" sldId="281"/>
            <ac:picMk id="35" creationId="{08BB100B-89B1-F85D-8A97-E1120F0CC947}"/>
          </ac:picMkLst>
        </pc:picChg>
        <pc:picChg chg="del">
          <ac:chgData name="Nícolas Kneip Araújo" userId="5ee5c79ab5a954a2" providerId="LiveId" clId="{187A363D-786E-417B-B7D1-6CCF000270FD}" dt="2023-09-04T04:24:55.223" v="707" actId="478"/>
          <ac:picMkLst>
            <pc:docMk/>
            <pc:sldMk cId="1439309830" sldId="281"/>
            <ac:picMk id="37" creationId="{ABC65584-2B89-8630-C95E-A8C59FD602FC}"/>
          </ac:picMkLst>
        </pc:picChg>
      </pc:sldChg>
      <pc:sldChg chg="del">
        <pc:chgData name="Nícolas Kneip Araújo" userId="5ee5c79ab5a954a2" providerId="LiveId" clId="{187A363D-786E-417B-B7D1-6CCF000270FD}" dt="2023-09-04T04:28:46.362" v="736" actId="2696"/>
        <pc:sldMkLst>
          <pc:docMk/>
          <pc:sldMk cId="622709411" sldId="282"/>
        </pc:sldMkLst>
      </pc:sldChg>
      <pc:sldChg chg="modSp mod">
        <pc:chgData name="Nícolas Kneip Araújo" userId="5ee5c79ab5a954a2" providerId="LiveId" clId="{187A363D-786E-417B-B7D1-6CCF000270FD}" dt="2023-09-04T04:38:55.563" v="923" actId="20577"/>
        <pc:sldMkLst>
          <pc:docMk/>
          <pc:sldMk cId="452850806" sldId="283"/>
        </pc:sldMkLst>
        <pc:spChg chg="mod">
          <ac:chgData name="Nícolas Kneip Araújo" userId="5ee5c79ab5a954a2" providerId="LiveId" clId="{187A363D-786E-417B-B7D1-6CCF000270FD}" dt="2023-09-04T03:10:46.396" v="211" actId="20577"/>
          <ac:spMkLst>
            <pc:docMk/>
            <pc:sldMk cId="452850806" sldId="283"/>
            <ac:spMk id="2" creationId="{9BFD6DF6-5B25-79AF-09F2-0008B7DD2526}"/>
          </ac:spMkLst>
        </pc:spChg>
        <pc:spChg chg="mod">
          <ac:chgData name="Nícolas Kneip Araújo" userId="5ee5c79ab5a954a2" providerId="LiveId" clId="{187A363D-786E-417B-B7D1-6CCF000270FD}" dt="2023-09-04T03:19:40.128" v="221" actId="404"/>
          <ac:spMkLst>
            <pc:docMk/>
            <pc:sldMk cId="452850806" sldId="283"/>
            <ac:spMk id="5" creationId="{21C403DC-3521-3A53-9255-0D192EBD4F25}"/>
          </ac:spMkLst>
        </pc:spChg>
        <pc:spChg chg="mod">
          <ac:chgData name="Nícolas Kneip Araújo" userId="5ee5c79ab5a954a2" providerId="LiveId" clId="{187A363D-786E-417B-B7D1-6CCF000270FD}" dt="2023-09-04T04:12:57.176" v="527" actId="404"/>
          <ac:spMkLst>
            <pc:docMk/>
            <pc:sldMk cId="452850806" sldId="283"/>
            <ac:spMk id="6" creationId="{01F6EA68-2AA8-DF86-685C-EC3843127767}"/>
          </ac:spMkLst>
        </pc:spChg>
        <pc:spChg chg="mod">
          <ac:chgData name="Nícolas Kneip Araújo" userId="5ee5c79ab5a954a2" providerId="LiveId" clId="{187A363D-786E-417B-B7D1-6CCF000270FD}" dt="2023-09-04T04:31:53.457" v="848" actId="20577"/>
          <ac:spMkLst>
            <pc:docMk/>
            <pc:sldMk cId="452850806" sldId="283"/>
            <ac:spMk id="7" creationId="{A2545FBC-2F5C-8772-F385-63E103558308}"/>
          </ac:spMkLst>
        </pc:spChg>
        <pc:spChg chg="mod">
          <ac:chgData name="Nícolas Kneip Araújo" userId="5ee5c79ab5a954a2" providerId="LiveId" clId="{187A363D-786E-417B-B7D1-6CCF000270FD}" dt="2023-09-04T03:10:24.268" v="200" actId="20577"/>
          <ac:spMkLst>
            <pc:docMk/>
            <pc:sldMk cId="452850806" sldId="283"/>
            <ac:spMk id="50" creationId="{725D92A4-EE14-BE47-EFF6-F0FD3F4AE66E}"/>
          </ac:spMkLst>
        </pc:spChg>
        <pc:spChg chg="mod">
          <ac:chgData name="Nícolas Kneip Araújo" userId="5ee5c79ab5a954a2" providerId="LiveId" clId="{187A363D-786E-417B-B7D1-6CCF000270FD}" dt="2023-09-04T04:38:55.563" v="923" actId="20577"/>
          <ac:spMkLst>
            <pc:docMk/>
            <pc:sldMk cId="452850806" sldId="283"/>
            <ac:spMk id="52" creationId="{B834A08F-B9C1-B3EF-25F5-A69D401C8BC6}"/>
          </ac:spMkLst>
        </pc:spChg>
      </pc:sldChg>
      <pc:sldChg chg="del">
        <pc:chgData name="Nícolas Kneip Araújo" userId="5ee5c79ab5a954a2" providerId="LiveId" clId="{187A363D-786E-417B-B7D1-6CCF000270FD}" dt="2023-09-04T04:28:40.527" v="735" actId="2696"/>
        <pc:sldMkLst>
          <pc:docMk/>
          <pc:sldMk cId="1030146655" sldId="284"/>
        </pc:sldMkLst>
      </pc:sldChg>
      <pc:sldChg chg="del">
        <pc:chgData name="Nícolas Kneip Araújo" userId="5ee5c79ab5a954a2" providerId="LiveId" clId="{187A363D-786E-417B-B7D1-6CCF000270FD}" dt="2023-09-04T04:29:48.218" v="821" actId="2696"/>
        <pc:sldMkLst>
          <pc:docMk/>
          <pc:sldMk cId="3637031163" sldId="285"/>
        </pc:sldMkLst>
      </pc:sldChg>
      <pc:sldChg chg="modSp mod">
        <pc:chgData name="Nícolas Kneip Araújo" userId="5ee5c79ab5a954a2" providerId="LiveId" clId="{187A363D-786E-417B-B7D1-6CCF000270FD}" dt="2023-09-04T03:02:09.855" v="53" actId="20577"/>
        <pc:sldMkLst>
          <pc:docMk/>
          <pc:sldMk cId="95102294" sldId="286"/>
        </pc:sldMkLst>
        <pc:spChg chg="mod">
          <ac:chgData name="Nícolas Kneip Araújo" userId="5ee5c79ab5a954a2" providerId="LiveId" clId="{187A363D-786E-417B-B7D1-6CCF000270FD}" dt="2023-09-04T03:02:09.855" v="53" actId="20577"/>
          <ac:spMkLst>
            <pc:docMk/>
            <pc:sldMk cId="95102294" sldId="286"/>
            <ac:spMk id="3" creationId="{BBAEDAFD-3E72-8BF3-8A98-E770ADEE852F}"/>
          </ac:spMkLst>
        </pc:spChg>
      </pc:sldChg>
      <pc:sldChg chg="modSp add mod">
        <pc:chgData name="Nícolas Kneip Araújo" userId="5ee5c79ab5a954a2" providerId="LiveId" clId="{187A363D-786E-417B-B7D1-6CCF000270FD}" dt="2023-09-04T03:08:56.297" v="150" actId="20577"/>
        <pc:sldMkLst>
          <pc:docMk/>
          <pc:sldMk cId="1320302693" sldId="287"/>
        </pc:sldMkLst>
        <pc:spChg chg="mod">
          <ac:chgData name="Nícolas Kneip Araújo" userId="5ee5c79ab5a954a2" providerId="LiveId" clId="{187A363D-786E-417B-B7D1-6CCF000270FD}" dt="2023-09-04T03:08:56.297" v="150" actId="20577"/>
          <ac:spMkLst>
            <pc:docMk/>
            <pc:sldMk cId="1320302693" sldId="287"/>
            <ac:spMk id="3" creationId="{BBAEDAFD-3E72-8BF3-8A98-E770ADEE852F}"/>
          </ac:spMkLst>
        </pc:spChg>
        <pc:spChg chg="mod">
          <ac:chgData name="Nícolas Kneip Araújo" userId="5ee5c79ab5a954a2" providerId="LiveId" clId="{187A363D-786E-417B-B7D1-6CCF000270FD}" dt="2023-09-04T03:03:29.884" v="74" actId="20577"/>
          <ac:spMkLst>
            <pc:docMk/>
            <pc:sldMk cId="1320302693" sldId="287"/>
            <ac:spMk id="24" creationId="{A8BD3563-74C4-0E4D-FE4C-A2AA33C321BD}"/>
          </ac:spMkLst>
        </pc:spChg>
      </pc:sldChg>
      <pc:sldChg chg="modSp add mod">
        <pc:chgData name="Nícolas Kneip Araújo" userId="5ee5c79ab5a954a2" providerId="LiveId" clId="{187A363D-786E-417B-B7D1-6CCF000270FD}" dt="2023-09-04T03:09:00.583" v="156" actId="20577"/>
        <pc:sldMkLst>
          <pc:docMk/>
          <pc:sldMk cId="3266359190" sldId="288"/>
        </pc:sldMkLst>
        <pc:spChg chg="mod">
          <ac:chgData name="Nícolas Kneip Araújo" userId="5ee5c79ab5a954a2" providerId="LiveId" clId="{187A363D-786E-417B-B7D1-6CCF000270FD}" dt="2023-09-04T03:09:00.583" v="156" actId="20577"/>
          <ac:spMkLst>
            <pc:docMk/>
            <pc:sldMk cId="3266359190" sldId="288"/>
            <ac:spMk id="3" creationId="{BBAEDAFD-3E72-8BF3-8A98-E770ADEE852F}"/>
          </ac:spMkLst>
        </pc:spChg>
        <pc:spChg chg="mod">
          <ac:chgData name="Nícolas Kneip Araújo" userId="5ee5c79ab5a954a2" providerId="LiveId" clId="{187A363D-786E-417B-B7D1-6CCF000270FD}" dt="2023-09-04T03:05:26.311" v="93"/>
          <ac:spMkLst>
            <pc:docMk/>
            <pc:sldMk cId="3266359190" sldId="288"/>
            <ac:spMk id="24" creationId="{A8BD3563-74C4-0E4D-FE4C-A2AA33C321BD}"/>
          </ac:spMkLst>
        </pc:spChg>
      </pc:sldChg>
      <pc:sldChg chg="modSp add mod">
        <pc:chgData name="Nícolas Kneip Araújo" userId="5ee5c79ab5a954a2" providerId="LiveId" clId="{187A363D-786E-417B-B7D1-6CCF000270FD}" dt="2023-09-04T03:10:05.868" v="197" actId="15"/>
        <pc:sldMkLst>
          <pc:docMk/>
          <pc:sldMk cId="2893676063" sldId="289"/>
        </pc:sldMkLst>
        <pc:spChg chg="mod">
          <ac:chgData name="Nícolas Kneip Araújo" userId="5ee5c79ab5a954a2" providerId="LiveId" clId="{187A363D-786E-417B-B7D1-6CCF000270FD}" dt="2023-09-04T03:10:05.868" v="197" actId="15"/>
          <ac:spMkLst>
            <pc:docMk/>
            <pc:sldMk cId="2893676063" sldId="289"/>
            <ac:spMk id="3" creationId="{BBAEDAFD-3E72-8BF3-8A98-E770ADEE852F}"/>
          </ac:spMkLst>
        </pc:spChg>
        <pc:spChg chg="mod">
          <ac:chgData name="Nícolas Kneip Araújo" userId="5ee5c79ab5a954a2" providerId="LiveId" clId="{187A363D-786E-417B-B7D1-6CCF000270FD}" dt="2023-09-04T03:08:38.740" v="141"/>
          <ac:spMkLst>
            <pc:docMk/>
            <pc:sldMk cId="2893676063" sldId="289"/>
            <ac:spMk id="24" creationId="{A8BD3563-74C4-0E4D-FE4C-A2AA33C321BD}"/>
          </ac:spMkLst>
        </pc:spChg>
      </pc:sldChg>
      <pc:sldChg chg="addSp delSp modSp add mod">
        <pc:chgData name="Nícolas Kneip Araújo" userId="5ee5c79ab5a954a2" providerId="LiveId" clId="{187A363D-786E-417B-B7D1-6CCF000270FD}" dt="2023-09-04T04:23:18.048" v="689" actId="207"/>
        <pc:sldMkLst>
          <pc:docMk/>
          <pc:sldMk cId="3073482243" sldId="290"/>
        </pc:sldMkLst>
        <pc:spChg chg="add del mod">
          <ac:chgData name="Nícolas Kneip Araújo" userId="5ee5c79ab5a954a2" providerId="LiveId" clId="{187A363D-786E-417B-B7D1-6CCF000270FD}" dt="2023-09-04T03:54:16.623" v="352" actId="3680"/>
          <ac:spMkLst>
            <pc:docMk/>
            <pc:sldMk cId="3073482243" sldId="290"/>
            <ac:spMk id="3" creationId="{1A0E7FB2-FB02-BD59-728B-3257F430333C}"/>
          </ac:spMkLst>
        </pc:spChg>
        <pc:spChg chg="add del mod">
          <ac:chgData name="Nícolas Kneip Araújo" userId="5ee5c79ab5a954a2" providerId="LiveId" clId="{187A363D-786E-417B-B7D1-6CCF000270FD}" dt="2023-09-04T03:56:25.905" v="364" actId="3680"/>
          <ac:spMkLst>
            <pc:docMk/>
            <pc:sldMk cId="3073482243" sldId="290"/>
            <ac:spMk id="8" creationId="{5F44FF2E-1D90-45E9-9C24-3A0B9F81171A}"/>
          </ac:spMkLst>
        </pc:spChg>
        <pc:spChg chg="mod">
          <ac:chgData name="Nícolas Kneip Araújo" userId="5ee5c79ab5a954a2" providerId="LiveId" clId="{187A363D-786E-417B-B7D1-6CCF000270FD}" dt="2023-09-04T04:23:18.048" v="689" actId="207"/>
          <ac:spMkLst>
            <pc:docMk/>
            <pc:sldMk cId="3073482243" sldId="290"/>
            <ac:spMk id="11" creationId="{A96F7733-7434-FA95-04A6-9FA221A2649C}"/>
          </ac:spMkLst>
        </pc:spChg>
        <pc:spChg chg="mod">
          <ac:chgData name="Nícolas Kneip Araújo" userId="5ee5c79ab5a954a2" providerId="LiveId" clId="{187A363D-786E-417B-B7D1-6CCF000270FD}" dt="2023-09-04T04:16:56.333" v="612" actId="207"/>
          <ac:spMkLst>
            <pc:docMk/>
            <pc:sldMk cId="3073482243" sldId="290"/>
            <ac:spMk id="27" creationId="{4FE10768-0591-EDA6-46EC-C9282928C0AB}"/>
          </ac:spMkLst>
        </pc:spChg>
        <pc:graphicFrameChg chg="add del mod">
          <ac:chgData name="Nícolas Kneip Araújo" userId="5ee5c79ab5a954a2" providerId="LiveId" clId="{187A363D-786E-417B-B7D1-6CCF000270FD}" dt="2023-09-04T03:54:04.033" v="351"/>
          <ac:graphicFrameMkLst>
            <pc:docMk/>
            <pc:sldMk cId="3073482243" sldId="290"/>
            <ac:graphicFrameMk id="4" creationId="{B4CF17C3-A978-4BC8-FF0E-DB6315DBE76C}"/>
          </ac:graphicFrameMkLst>
        </pc:graphicFrameChg>
        <pc:graphicFrameChg chg="add del mod ord modGraphic">
          <ac:chgData name="Nícolas Kneip Araújo" userId="5ee5c79ab5a954a2" providerId="LiveId" clId="{187A363D-786E-417B-B7D1-6CCF000270FD}" dt="2023-09-04T03:55:57.371" v="363" actId="478"/>
          <ac:graphicFrameMkLst>
            <pc:docMk/>
            <pc:sldMk cId="3073482243" sldId="290"/>
            <ac:graphicFrameMk id="6" creationId="{B2FE98C4-B99F-5F40-9706-1309BBD3D869}"/>
          </ac:graphicFrameMkLst>
        </pc:graphicFrameChg>
        <pc:graphicFrameChg chg="del">
          <ac:chgData name="Nícolas Kneip Araújo" userId="5ee5c79ab5a954a2" providerId="LiveId" clId="{187A363D-786E-417B-B7D1-6CCF000270FD}" dt="2023-09-04T03:53:40.458" v="349" actId="478"/>
          <ac:graphicFrameMkLst>
            <pc:docMk/>
            <pc:sldMk cId="3073482243" sldId="290"/>
            <ac:graphicFrameMk id="9" creationId="{D0C54D53-C83E-999E-E2D8-121369D30110}"/>
          </ac:graphicFrameMkLst>
        </pc:graphicFrameChg>
        <pc:graphicFrameChg chg="add mod ord modGraphic">
          <ac:chgData name="Nícolas Kneip Araújo" userId="5ee5c79ab5a954a2" providerId="LiveId" clId="{187A363D-786E-417B-B7D1-6CCF000270FD}" dt="2023-09-04T04:11:36.658" v="503" actId="2716"/>
          <ac:graphicFrameMkLst>
            <pc:docMk/>
            <pc:sldMk cId="3073482243" sldId="290"/>
            <ac:graphicFrameMk id="13" creationId="{B9839B8C-C782-8924-7B11-A1281D8396C1}"/>
          </ac:graphicFrameMkLst>
        </pc:graphicFrameChg>
        <pc:graphicFrameChg chg="add mod modGraphic">
          <ac:chgData name="Nícolas Kneip Araújo" userId="5ee5c79ab5a954a2" providerId="LiveId" clId="{187A363D-786E-417B-B7D1-6CCF000270FD}" dt="2023-09-04T04:11:40.306" v="504" actId="2716"/>
          <ac:graphicFrameMkLst>
            <pc:docMk/>
            <pc:sldMk cId="3073482243" sldId="290"/>
            <ac:graphicFrameMk id="14" creationId="{48655200-FF14-CCB7-7AC4-CB7312345DE2}"/>
          </ac:graphicFrameMkLst>
        </pc:graphicFrameChg>
      </pc:sldChg>
      <pc:sldChg chg="new del">
        <pc:chgData name="Nícolas Kneip Araújo" userId="5ee5c79ab5a954a2" providerId="LiveId" clId="{187A363D-786E-417B-B7D1-6CCF000270FD}" dt="2023-09-04T04:17:23.935" v="613" actId="2696"/>
        <pc:sldMkLst>
          <pc:docMk/>
          <pc:sldMk cId="737076776" sldId="29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2B523786-B75F-47DE-87FD-D4F1D8CD3E64}" type="datetime1">
              <a:rPr lang="pt-BR" smtClean="0"/>
              <a:t>03/09/2023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B3BF5047-6CED-44CC-A86C-D48A653D0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C45678CF-C7B3-4A80-9DA8-CF8F0AA3D484}" type="datetime1">
              <a:rPr lang="pt-BR" smtClean="0"/>
              <a:t>03/09/2023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339D21CC-DD94-204E-93C8-E1AAF3084C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sz="10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339D21CC-DD94-204E-93C8-E1AAF3084C8D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339D21CC-DD94-204E-93C8-E1AAF3084C8D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6718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339D21CC-DD94-204E-93C8-E1AAF3084C8D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579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339D21CC-DD94-204E-93C8-E1AAF3084C8D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8690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339D21CC-DD94-204E-93C8-E1AAF3084C8D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339D21CC-DD94-204E-93C8-E1AAF3084C8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9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339D21CC-DD94-204E-93C8-E1AAF3084C8D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339D21CC-DD94-204E-93C8-E1AAF3084C8D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827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339D21CC-DD94-204E-93C8-E1AAF3084C8D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8592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339D21CC-DD94-204E-93C8-E1AAF3084C8D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383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339D21CC-DD94-204E-93C8-E1AAF3084C8D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007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339D21CC-DD94-204E-93C8-E1AAF3084C8D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0081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339D21CC-DD94-204E-93C8-E1AAF3084C8D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041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Elemento gráfico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Elemento gráfico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Elemento gráfico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Elemento gráfico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pt-BR" sz="59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pt-BR" sz="24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26" name="Elemento gráfico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–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Texto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3200" b="0">
                <a:noFill/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C43B8D3-9A08-F84C-9DD4-44948BA52D4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3200" b="0">
                <a:noFill/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C43B8D3-9A08-F84C-9DD4-44948BA52D4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ço Reservado para Texto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pt-BR" sz="1200">
                <a:noFill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3" name="Espaço Reservado para Texto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pt-BR" sz="1200">
                <a:noFill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4" name="Espaço Reservado para Texto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pt-BR" sz="1200">
                <a:noFill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5" name="Espaço Reservado para Texto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pt-BR" sz="1200">
                <a:noFill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1400" b="0"/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1400" b="0"/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t-BR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t-BR"/>
              <a:t>MMM</a:t>
            </a:r>
          </a:p>
        </p:txBody>
      </p:sp>
      <p:sp>
        <p:nvSpPr>
          <p:cNvPr id="19" name="Espaço Reservado para Texto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t-BR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t-BR"/>
              <a:t>MMM</a:t>
            </a:r>
          </a:p>
        </p:txBody>
      </p:sp>
      <p:sp>
        <p:nvSpPr>
          <p:cNvPr id="21" name="Espaço Reservado para Texto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t-BR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t-BR"/>
              <a:t>MMM</a:t>
            </a: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t-BR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t-BR"/>
              <a:t>MMM</a:t>
            </a:r>
          </a:p>
        </p:txBody>
      </p:sp>
      <p:sp>
        <p:nvSpPr>
          <p:cNvPr id="25" name="Espaço Reservado para Texto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t-BR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t-BR"/>
              <a:t>MMM</a:t>
            </a:r>
          </a:p>
        </p:txBody>
      </p: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1400" b="0"/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7" name="Espaço Reservado para Texto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1400" b="0"/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1400" b="0"/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6" name="Espaço Reservado para Rodapé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Espaço Reservado para Texto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3200" b="0">
                <a:noFill/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4" name="Espaço Reservado para o Número do Slide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CC43B8D3-9A08-F84C-9DD4-44948BA52D4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áfico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Elemento gráfico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8" name="Forma Livre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1800" b="0"/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t-BR" sz="1400"/>
            </a:lvl1pPr>
            <a:lvl2pPr>
              <a:lnSpc>
                <a:spcPct val="150000"/>
              </a:lnSpc>
              <a:spcBef>
                <a:spcPts val="0"/>
              </a:spcBef>
              <a:defRPr lang="pt-BR" sz="1200"/>
            </a:lvl2pPr>
            <a:lvl3pPr>
              <a:lnSpc>
                <a:spcPct val="150000"/>
              </a:lnSpc>
              <a:spcBef>
                <a:spcPts val="0"/>
              </a:spcBef>
              <a:defRPr lang="pt-BR" sz="1100"/>
            </a:lvl3pPr>
            <a:lvl4pPr>
              <a:lnSpc>
                <a:spcPct val="150000"/>
              </a:lnSpc>
              <a:spcBef>
                <a:spcPts val="0"/>
              </a:spcBef>
              <a:defRPr lang="pt-BR" sz="1050"/>
            </a:lvl4pPr>
            <a:lvl5pPr>
              <a:lnSpc>
                <a:spcPct val="150000"/>
              </a:lnSpc>
              <a:spcBef>
                <a:spcPts val="0"/>
              </a:spcBef>
              <a:defRPr lang="pt-BR" sz="105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1800" b="0"/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t-BR" sz="1400"/>
            </a:lvl1pPr>
            <a:lvl2pPr>
              <a:lnSpc>
                <a:spcPct val="150000"/>
              </a:lnSpc>
              <a:spcBef>
                <a:spcPts val="0"/>
              </a:spcBef>
              <a:defRPr lang="pt-BR" sz="1200"/>
            </a:lvl2pPr>
            <a:lvl3pPr>
              <a:lnSpc>
                <a:spcPct val="150000"/>
              </a:lnSpc>
              <a:spcBef>
                <a:spcPts val="0"/>
              </a:spcBef>
              <a:defRPr lang="pt-BR" sz="1100"/>
            </a:lvl3pPr>
            <a:lvl4pPr>
              <a:lnSpc>
                <a:spcPct val="150000"/>
              </a:lnSpc>
              <a:spcBef>
                <a:spcPts val="0"/>
              </a:spcBef>
              <a:defRPr lang="pt-BR" sz="1050"/>
            </a:lvl4pPr>
            <a:lvl5pPr>
              <a:lnSpc>
                <a:spcPct val="150000"/>
              </a:lnSpc>
              <a:spcBef>
                <a:spcPts val="0"/>
              </a:spcBef>
              <a:defRPr lang="pt-BR" sz="105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9" name="Espaço Reservado para Tex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3200" b="0">
                <a:noFill/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3" name="Espaço Reservado para o Número do Slide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C43B8D3-9A08-F84C-9DD4-44948BA52D4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1800" b="0"/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t-BR" sz="1400"/>
            </a:lvl1pPr>
            <a:lvl2pPr>
              <a:lnSpc>
                <a:spcPct val="150000"/>
              </a:lnSpc>
              <a:spcBef>
                <a:spcPts val="0"/>
              </a:spcBef>
              <a:defRPr lang="pt-BR" sz="1200"/>
            </a:lvl2pPr>
            <a:lvl3pPr>
              <a:lnSpc>
                <a:spcPct val="150000"/>
              </a:lnSpc>
              <a:spcBef>
                <a:spcPts val="0"/>
              </a:spcBef>
              <a:defRPr lang="pt-BR" sz="1100"/>
            </a:lvl3pPr>
            <a:lvl4pPr>
              <a:lnSpc>
                <a:spcPct val="150000"/>
              </a:lnSpc>
              <a:spcBef>
                <a:spcPts val="0"/>
              </a:spcBef>
              <a:defRPr lang="pt-BR" sz="1050"/>
            </a:lvl4pPr>
            <a:lvl5pPr>
              <a:lnSpc>
                <a:spcPct val="150000"/>
              </a:lnSpc>
              <a:spcBef>
                <a:spcPts val="0"/>
              </a:spcBef>
              <a:defRPr lang="pt-BR" sz="105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1800" b="0"/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t-BR" sz="1400"/>
            </a:lvl1pPr>
            <a:lvl2pPr>
              <a:lnSpc>
                <a:spcPct val="150000"/>
              </a:lnSpc>
              <a:spcBef>
                <a:spcPts val="0"/>
              </a:spcBef>
              <a:defRPr lang="pt-BR" sz="1200"/>
            </a:lvl2pPr>
            <a:lvl3pPr>
              <a:lnSpc>
                <a:spcPct val="150000"/>
              </a:lnSpc>
              <a:spcBef>
                <a:spcPts val="0"/>
              </a:spcBef>
              <a:defRPr lang="pt-BR" sz="1100"/>
            </a:lvl3pPr>
            <a:lvl4pPr>
              <a:lnSpc>
                <a:spcPct val="150000"/>
              </a:lnSpc>
              <a:spcBef>
                <a:spcPts val="0"/>
              </a:spcBef>
              <a:defRPr lang="pt-BR" sz="1050"/>
            </a:lvl4pPr>
            <a:lvl5pPr>
              <a:lnSpc>
                <a:spcPct val="150000"/>
              </a:lnSpc>
              <a:spcBef>
                <a:spcPts val="0"/>
              </a:spcBef>
              <a:defRPr lang="pt-BR" sz="105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9" name="Espaço Reservado para Tex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3200" b="0">
                <a:noFill/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3" name="Espaço Reservado para o Número do Slide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C43B8D3-9A08-F84C-9DD4-44948BA52D4B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2" name="Elemento gráfico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1800" b="0"/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9" name="Espaço Reservado para Conteúdo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t-BR" sz="1400"/>
            </a:lvl1pPr>
            <a:lvl2pPr>
              <a:lnSpc>
                <a:spcPct val="150000"/>
              </a:lnSpc>
              <a:spcBef>
                <a:spcPts val="0"/>
              </a:spcBef>
              <a:defRPr lang="pt-BR" sz="1200"/>
            </a:lvl2pPr>
            <a:lvl3pPr>
              <a:lnSpc>
                <a:spcPct val="150000"/>
              </a:lnSpc>
              <a:spcBef>
                <a:spcPts val="0"/>
              </a:spcBef>
              <a:defRPr lang="pt-BR" sz="1100"/>
            </a:lvl3pPr>
            <a:lvl4pPr>
              <a:lnSpc>
                <a:spcPct val="150000"/>
              </a:lnSpc>
              <a:spcBef>
                <a:spcPts val="0"/>
              </a:spcBef>
              <a:defRPr lang="pt-BR" sz="1050"/>
            </a:lvl4pPr>
            <a:lvl5pPr>
              <a:lnSpc>
                <a:spcPct val="150000"/>
              </a:lnSpc>
              <a:spcBef>
                <a:spcPts val="0"/>
              </a:spcBef>
              <a:defRPr lang="pt-BR" sz="105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lemento Gráfico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pt-BR" sz="1800"/>
            </a:lvl1pPr>
            <a:lvl2pPr marL="283464">
              <a:defRPr lang="pt-BR" sz="1800"/>
            </a:lvl2pPr>
            <a:lvl3pPr marL="566928">
              <a:defRPr lang="pt-BR" sz="1600"/>
            </a:lvl3pPr>
            <a:lvl4pPr marL="758952">
              <a:defRPr lang="pt-BR" sz="1400"/>
            </a:lvl4pPr>
            <a:lvl5pPr marL="1042416"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Tex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3200" b="0">
                <a:noFill/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45" name="Elemento gráfico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34" name="Elemento gráfico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46" name="Espaço Reservado para Rodapé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7" name="Espaço Reservado para o Número do Slide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C43B8D3-9A08-F84C-9DD4-44948BA52D4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Elemento gráfico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72" name="Elemento gráfico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Elemento gráfico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Elemento gráfico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26" name="Elemento grá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ítulo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pt-BR" sz="600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pt-BR" sz="180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Texto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3200" b="0">
                <a:noFill/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22" name="Espaço Reservado para Rodapé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3" name="Espaço Reservado para o Número do Slide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C43B8D3-9A08-F84C-9DD4-44948BA52D4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3200" b="0">
                <a:noFill/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C43B8D3-9A08-F84C-9DD4-44948BA52D4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3200" b="0">
                <a:noFill/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C43B8D3-9A08-F84C-9DD4-44948BA52D4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o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pic>
          <p:nvPicPr>
            <p:cNvPr id="55" name="Elemento gráfico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pt-BR" sz="1800"/>
            </a:lvl1pPr>
            <a:lvl2pPr marL="283464">
              <a:defRPr lang="pt-BR" sz="1800"/>
            </a:lvl2pPr>
            <a:lvl3pPr marL="566928">
              <a:defRPr lang="pt-BR" sz="1600"/>
            </a:lvl3pPr>
            <a:lvl4pPr marL="758952">
              <a:defRPr lang="pt-BR" sz="1400"/>
            </a:lvl4pPr>
            <a:lvl5pPr marL="1042416"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Tex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3200" b="0">
                <a:noFill/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11" name="Forma Livre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60" name="Espaço Reservado para Rodapé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1" name="Espaço Reservado para o Número do Slide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C43B8D3-9A08-F84C-9DD4-44948BA52D4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3200" b="0">
                <a:noFill/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pt-BR" sz="32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C43B8D3-9A08-F84C-9DD4-44948BA52D4B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pt-BR" sz="540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t-BR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t-BR"/>
              <a:t>00</a:t>
            </a:r>
          </a:p>
        </p:txBody>
      </p:sp>
      <p:sp>
        <p:nvSpPr>
          <p:cNvPr id="9" name="Espaço Reservado para Texto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t-BR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t-BR"/>
              <a:t>00</a:t>
            </a:r>
          </a:p>
        </p:txBody>
      </p:sp>
      <p:sp>
        <p:nvSpPr>
          <p:cNvPr id="10" name="Espaço Reservado para Texto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t-BR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t-BR"/>
              <a:t>00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t-BR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Texto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t-BR"/>
              <a:t>00</a:t>
            </a:r>
          </a:p>
        </p:txBody>
      </p:sp>
      <p:sp>
        <p:nvSpPr>
          <p:cNvPr id="12" name="Espaço Reservado para Texto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t-BR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8" name="Espaço Reservado para Texto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t-BR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1" name="Elemento gráfico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" name="Elemento gráfico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16" name="Elemento gráfico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pt-BR" sz="66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pt-BR" sz="240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Gráfico de Conteúdo –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3200">
                <a:noFill/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C43B8D3-9A08-F84C-9DD4-44948BA52D4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–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lemento gráfico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tângulo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3200">
                <a:noFill/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40" name="Espaço Reservado para Rodapé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1" name="Espaço Reservado para o Número do Slide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C43B8D3-9A08-F84C-9DD4-44948BA52D4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Elemento gráfico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ítulo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lang="pt-BR" sz="55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67" name="Elemento gráfico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9" name="Elemento gráfico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Forma Livre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26" name="Elemento grá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e –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tângu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75" name="Títu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á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lemento gráfico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Elemento gráfico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23" name="Forma Livre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5" name="Forma Livre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7" name="Forma Livre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29" name="Elemento gráfico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3200" b="0">
                <a:noFill/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45" name="Espaço Reservado para Imagem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6" name="Espaço Reservado para Imagem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0" name="Espaço Reservado para Tex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t-BR" sz="18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1" name="Espaço Reservado para Tex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8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7" name="Espaço Reservado para Tex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t-BR" sz="18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8" name="Espaço Reservado para Tex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8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9" name="Espaço Reservado para Tex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t-B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4" name="Espaço Reservado para Tex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2" name="Espaço Reservado para Imagem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73" name="Espaço Reservado para Imagem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6" name="Espaço Reservado para Tex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4" name="Espaço Reservado para Tex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t-B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C43B8D3-9A08-F84C-9DD4-44948BA52D4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e –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á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3200" b="0">
                <a:noFill/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45" name="Espaço Reservado para Imagem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6" name="Espaço Reservado para Imagem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0" name="Espaço Reservado para Tex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6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1" name="Espaço Reservado para Tex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6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7" name="Espaço Reservado para Tex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6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8" name="Espaço Reservado para Tex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6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9" name="Espaço Reservado para Tex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4" name="Espaço Reservado para Tex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2" name="Espaço Reservado para Imagem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73" name="Espaço Reservado para Imagem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6" name="Espaço Reservado para Tex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4" name="Espaço Reservado para Tex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5" name="Títu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31" name="Espaço Reservado para Imagem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2" name="Espaço Reservado para Imagem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3" name="Espaço Reservado para Texto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6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4" name="Espaço Reservado para Texto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6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5" name="Espaço Reservado para Texto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6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6" name="Espaço Reservado para Texto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6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7" name="Espaço Reservado para Texto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8" name="Espaço Reservado para Texto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9" name="Espaço Reservado para Imagem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0" name="Espaço Reservado para Imagem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1" name="Espaço Reservado para Texto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2" name="Espaço Reservado para Texto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C43B8D3-9A08-F84C-9DD4-44948BA52D4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Elemento gráfico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Aplicativo</a:t>
            </a:r>
            <a:br>
              <a:rPr lang="pt-BR" dirty="0"/>
            </a:br>
            <a:r>
              <a:rPr lang="pt-BR" dirty="0"/>
              <a:t>TRI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2532" y="1593908"/>
            <a:ext cx="6025980" cy="765244"/>
          </a:xfrm>
        </p:spPr>
        <p:txBody>
          <a:bodyPr rtlCol="0">
            <a:normAutofit fontScale="70000" lnSpcReduction="20000"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Gustavo Pretto</a:t>
            </a:r>
          </a:p>
          <a:p>
            <a:pPr rtl="0"/>
            <a:r>
              <a:rPr lang="pt-BR" dirty="0"/>
              <a:t>Lucas Machado</a:t>
            </a:r>
          </a:p>
          <a:p>
            <a:pPr rtl="0"/>
            <a:r>
              <a:rPr lang="pt-BR" dirty="0"/>
              <a:t>Nícolas Kneip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403403-B88E-1DCE-C204-7F988CD3F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814" y="342859"/>
            <a:ext cx="2973225" cy="29695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1D625AD-D853-E707-6C7F-E31923C4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</p:spPr>
        <p:txBody>
          <a:bodyPr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3100" dirty="0"/>
              <a:t>Correlação de símbolos e operações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4FE10768-0591-EDA6-46EC-C9282928C0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A96F7733-7434-FA95-04A6-9FA221A264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651903" y="809244"/>
            <a:ext cx="941832" cy="621792"/>
          </a:xfrm>
        </p:spPr>
        <p:txBody>
          <a:bodyPr rtlCol="0" anchor="ctr">
            <a:normAutofit/>
          </a:bodyPr>
          <a:lstStyle>
            <a:defPPr>
              <a:defRPr lang="pt-BR"/>
            </a:defPPr>
          </a:lstStyle>
          <a:p>
            <a:pPr rtl="0">
              <a:spcAft>
                <a:spcPts val="600"/>
              </a:spcAft>
            </a:pPr>
            <a:fld id="{CC43B8D3-9A08-F84C-9DD4-44948BA52D4B}" type="slidenum">
              <a:rPr lang="pt-BR" smtClean="0"/>
              <a:pPr rtl="0">
                <a:spcAft>
                  <a:spcPts val="600"/>
                </a:spcAft>
              </a:pPr>
              <a:t>10</a:t>
            </a:fld>
            <a:endParaRPr lang="pt-BR" dirty="0"/>
          </a:p>
        </p:txBody>
      </p:sp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B9839B8C-C782-8924-7B11-A1281D839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167437"/>
              </p:ext>
            </p:extLst>
          </p:nvPr>
        </p:nvGraphicFramePr>
        <p:xfrm>
          <a:off x="732274" y="1649456"/>
          <a:ext cx="4502456" cy="45758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33828">
                  <a:extLst>
                    <a:ext uri="{9D8B030D-6E8A-4147-A177-3AD203B41FA5}">
                      <a16:colId xmlns:a16="http://schemas.microsoft.com/office/drawing/2014/main" val="180772474"/>
                    </a:ext>
                  </a:extLst>
                </a:gridCol>
                <a:gridCol w="2968628">
                  <a:extLst>
                    <a:ext uri="{9D8B030D-6E8A-4147-A177-3AD203B41FA5}">
                      <a16:colId xmlns:a16="http://schemas.microsoft.com/office/drawing/2014/main" val="40205373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Símbolo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035609"/>
                  </a:ext>
                </a:extLst>
              </a:tr>
              <a:tr h="18118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Realiza login em conta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3525773"/>
                  </a:ext>
                </a:extLst>
              </a:tr>
              <a:tr h="18118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Abre o menu de compra de créditos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1332552"/>
                  </a:ext>
                </a:extLst>
              </a:tr>
              <a:tr h="181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Insere valor a ser adquirido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0144144"/>
                  </a:ext>
                </a:extLst>
              </a:tr>
              <a:tr h="181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Realiza o pedido do valor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8060738"/>
                  </a:ext>
                </a:extLst>
              </a:tr>
              <a:tr h="18118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Realiza o pagamento do pedido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5979945"/>
                  </a:ext>
                </a:extLst>
              </a:tr>
              <a:tr h="18118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Abre o menu de consulta do saldo em conta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6962413"/>
                  </a:ext>
                </a:extLst>
              </a:tr>
              <a:tr h="18118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Seleciona para qual cartão realizar a operação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6202350"/>
                  </a:ext>
                </a:extLst>
              </a:tr>
              <a:tr h="18118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Mostra saldo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4786385"/>
                  </a:ext>
                </a:extLst>
              </a:tr>
              <a:tr h="18118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Abre o menu de pedidos realizado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4791285"/>
                  </a:ext>
                </a:extLst>
              </a:tr>
              <a:tr h="18118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Cancela o pedido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3941342"/>
                  </a:ext>
                </a:extLst>
              </a:tr>
              <a:tr h="18118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Verifica se há cartão válido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857499"/>
                  </a:ext>
                </a:extLst>
              </a:tr>
              <a:tr h="18118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Abre menu de cancelar cartão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4325859"/>
                  </a:ext>
                </a:extLst>
              </a:tr>
              <a:tr h="18118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Faz o cancelamento de cartão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7039177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48655200-FF14-CCB7-7AC4-CB7312345D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2985016"/>
              </p:ext>
            </p:extLst>
          </p:nvPr>
        </p:nvGraphicFramePr>
        <p:xfrm>
          <a:off x="6006516" y="1649456"/>
          <a:ext cx="5453210" cy="457581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26605">
                  <a:extLst>
                    <a:ext uri="{9D8B030D-6E8A-4147-A177-3AD203B41FA5}">
                      <a16:colId xmlns:a16="http://schemas.microsoft.com/office/drawing/2014/main" val="180772474"/>
                    </a:ext>
                  </a:extLst>
                </a:gridCol>
                <a:gridCol w="2726605">
                  <a:extLst>
                    <a:ext uri="{9D8B030D-6E8A-4147-A177-3AD203B41FA5}">
                      <a16:colId xmlns:a16="http://schemas.microsoft.com/office/drawing/2014/main" val="4020537391"/>
                    </a:ext>
                  </a:extLst>
                </a:gridCol>
              </a:tblGrid>
              <a:tr h="3683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dirty="0"/>
                        <a:t>Símbolo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Operação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2035609"/>
                  </a:ext>
                </a:extLst>
              </a:tr>
              <a:tr h="2873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Abre menu de dados pessoais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0156989"/>
                  </a:ext>
                </a:extLst>
              </a:tr>
              <a:tr h="2873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Atualiza o </a:t>
                      </a:r>
                      <a:r>
                        <a:rPr lang="pt-B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/telefone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3525773"/>
                  </a:ext>
                </a:extLst>
              </a:tr>
              <a:tr h="2873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Insere </a:t>
                      </a:r>
                      <a:r>
                        <a:rPr lang="pt-B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/telefone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1332552"/>
                  </a:ext>
                </a:extLst>
              </a:tr>
              <a:tr h="2873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Atualiza o endereço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0144144"/>
                  </a:ext>
                </a:extLst>
              </a:tr>
              <a:tr h="2873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Insere endereço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8060738"/>
                  </a:ext>
                </a:extLst>
              </a:tr>
              <a:tr h="2873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Volta ao menu principal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5979945"/>
                  </a:ext>
                </a:extLst>
              </a:tr>
              <a:tr h="2873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Refaz o último pedido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6962413"/>
                  </a:ext>
                </a:extLst>
              </a:tr>
              <a:tr h="2873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Realiza </a:t>
                      </a:r>
                      <a:r>
                        <a:rPr lang="pt-B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logoff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 conta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6202350"/>
                  </a:ext>
                </a:extLst>
              </a:tr>
              <a:tr h="2873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Verifica se há pedido pendente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4786385"/>
                  </a:ext>
                </a:extLst>
              </a:tr>
              <a:tr h="2873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Verifica se o usuário é válido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4791285"/>
                  </a:ext>
                </a:extLst>
              </a:tr>
              <a:tr h="37986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Verifica se o menu é válido para tal operação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3941342"/>
                  </a:ext>
                </a:extLst>
              </a:tr>
              <a:tr h="37986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Verifica se o valor mínimo foi atingido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857499"/>
                  </a:ext>
                </a:extLst>
              </a:tr>
              <a:tr h="2873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Abre menu de dados pessoais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4325859"/>
                  </a:ext>
                </a:extLst>
              </a:tr>
              <a:tr h="2873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Atualiza o </a:t>
                      </a:r>
                      <a:r>
                        <a:rPr lang="pt-B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/telefone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7039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48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B88C3-22C9-7AFF-33C5-C94BB8BA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300" dirty="0"/>
              <a:t>Definição Formal da Linguagem</a:t>
            </a:r>
          </a:p>
        </p:txBody>
      </p:sp>
      <p:sp>
        <p:nvSpPr>
          <p:cNvPr id="79" name="Espaço Reservado para Conteúdo 78">
            <a:extLst>
              <a:ext uri="{FF2B5EF4-FFF2-40B4-BE49-F238E27FC236}">
                <a16:creationId xmlns:a16="http://schemas.microsoft.com/office/drawing/2014/main" id="{C86F2DAE-B2A3-C855-1731-43B11865C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53" y="1825625"/>
            <a:ext cx="10738273" cy="4351338"/>
          </a:xfrm>
        </p:spPr>
        <p:txBody>
          <a:bodyPr>
            <a:normAutofit fontScale="4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5900" dirty="0"/>
              <a:t>Σ = {</a:t>
            </a:r>
            <a:r>
              <a:rPr lang="pt-BR" sz="5900" dirty="0"/>
              <a:t>i, c, v, r, p, s, t, o, x, z, f, n, m, y, u, k, b, a, q, d, e, g, h}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5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5900" dirty="0"/>
              <a:t>L = i (</a:t>
            </a:r>
            <a:r>
              <a:rPr lang="pt-BR" sz="5900" dirty="0" err="1"/>
              <a:t>Lpedidos</a:t>
            </a:r>
            <a:r>
              <a:rPr lang="pt-BR" sz="5900" dirty="0"/>
              <a:t> + </a:t>
            </a:r>
            <a:r>
              <a:rPr lang="pt-BR" sz="5900" dirty="0" err="1"/>
              <a:t>Lcreditos</a:t>
            </a:r>
            <a:r>
              <a:rPr lang="pt-BR" sz="5900" dirty="0"/>
              <a:t> + </a:t>
            </a:r>
            <a:r>
              <a:rPr lang="pt-BR" sz="5900" dirty="0" err="1"/>
              <a:t>Lconsulta</a:t>
            </a:r>
            <a:r>
              <a:rPr lang="pt-BR" sz="5900" dirty="0"/>
              <a:t> + </a:t>
            </a:r>
            <a:r>
              <a:rPr lang="pt-BR" sz="5900" dirty="0" err="1"/>
              <a:t>Lcancela</a:t>
            </a:r>
            <a:r>
              <a:rPr lang="pt-BR" sz="5900" dirty="0"/>
              <a:t> + </a:t>
            </a:r>
            <a:r>
              <a:rPr lang="pt-BR" sz="5900" dirty="0" err="1"/>
              <a:t>Latualiza</a:t>
            </a:r>
            <a:r>
              <a:rPr lang="pt-BR" sz="5900" dirty="0"/>
              <a:t>) 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5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5900" dirty="0" err="1"/>
              <a:t>Lpedidos</a:t>
            </a:r>
            <a:r>
              <a:rPr lang="pt-BR" sz="5900" dirty="0"/>
              <a:t> = o (d(x + p) + a(rd)*)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5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5900" dirty="0" err="1"/>
              <a:t>Lcreditos</a:t>
            </a:r>
            <a:r>
              <a:rPr lang="pt-BR" sz="5900" dirty="0"/>
              <a:t> = </a:t>
            </a:r>
            <a:r>
              <a:rPr lang="pt-BR" sz="5900" dirty="0" err="1"/>
              <a:t>cz</a:t>
            </a:r>
            <a:r>
              <a:rPr lang="pt-BR" sz="5900" dirty="0"/>
              <a:t> (t (</a:t>
            </a:r>
            <a:r>
              <a:rPr lang="pt-BR" sz="5900" dirty="0" err="1"/>
              <a:t>vh</a:t>
            </a:r>
            <a:r>
              <a:rPr lang="pt-BR" sz="5900" dirty="0"/>
              <a:t>)* (rd)* pᵏ)ʷ b, para * &gt; 0, k ∈ {0, 1} e w ≥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5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5900" dirty="0" err="1"/>
              <a:t>Lconsulta</a:t>
            </a:r>
            <a:r>
              <a:rPr lang="pt-BR" sz="5900" dirty="0"/>
              <a:t> = </a:t>
            </a:r>
            <a:r>
              <a:rPr lang="pt-BR" sz="5900" dirty="0" err="1"/>
              <a:t>sz</a:t>
            </a:r>
            <a:r>
              <a:rPr lang="pt-BR" sz="5900" dirty="0"/>
              <a:t> (</a:t>
            </a:r>
            <a:r>
              <a:rPr lang="pt-BR" sz="5900" dirty="0" err="1"/>
              <a:t>tj</a:t>
            </a:r>
            <a:r>
              <a:rPr lang="pt-BR" sz="5900" dirty="0"/>
              <a:t>)* b, para * ≥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5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5900" dirty="0" err="1"/>
              <a:t>Lcancela</a:t>
            </a:r>
            <a:r>
              <a:rPr lang="pt-BR" sz="5900" dirty="0"/>
              <a:t> = l (</a:t>
            </a:r>
            <a:r>
              <a:rPr lang="pt-BR" sz="5900" dirty="0" err="1"/>
              <a:t>ztf</a:t>
            </a:r>
            <a:r>
              <a:rPr lang="pt-BR" sz="5900" dirty="0"/>
              <a:t>)* b, para * ≥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5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5900" dirty="0" err="1"/>
              <a:t>Latualiza</a:t>
            </a:r>
            <a:r>
              <a:rPr lang="pt-BR" sz="5900" dirty="0"/>
              <a:t> = n (</a:t>
            </a:r>
            <a:r>
              <a:rPr lang="pt-BR" sz="5900" dirty="0" err="1"/>
              <a:t>my</a:t>
            </a:r>
            <a:r>
              <a:rPr lang="pt-BR" sz="5900" dirty="0"/>
              <a:t> + </a:t>
            </a:r>
            <a:r>
              <a:rPr lang="pt-BR" sz="5900" dirty="0" err="1"/>
              <a:t>uk</a:t>
            </a:r>
            <a:r>
              <a:rPr lang="pt-BR" sz="5900" dirty="0"/>
              <a:t>)* b, para * ≥ 0</a:t>
            </a:r>
          </a:p>
          <a:p>
            <a:endParaRPr lang="pt-BR" dirty="0"/>
          </a:p>
        </p:txBody>
      </p:sp>
      <p:sp>
        <p:nvSpPr>
          <p:cNvPr id="80" name="Espaço Reservado para Texto 79">
            <a:extLst>
              <a:ext uri="{FF2B5EF4-FFF2-40B4-BE49-F238E27FC236}">
                <a16:creationId xmlns:a16="http://schemas.microsoft.com/office/drawing/2014/main" id="{9F90B321-BE42-0398-9C6B-770BDBD6A8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4EB8D6D4-573D-93DF-A54F-7C984CEF35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C43B8D3-9A08-F84C-9DD4-44948BA52D4B}" type="slidenum">
              <a:rPr lang="pt-BR" smtClean="0"/>
              <a:pPr rtl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309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84FA0F1E-A920-0194-981E-4B573643BB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3">
              <a:lumMod val="7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 fontAlgn="base"/>
            <a:endParaRPr lang="pt-B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rtl="0"/>
            <a:endParaRPr lang="pt-BR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E729A509-992F-8C10-902D-182448B5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>
            <a:defPPr>
              <a:defRPr lang="pt-BR"/>
            </a:defPPr>
          </a:lstStyle>
          <a:p>
            <a:pPr rtl="0"/>
            <a:r>
              <a:rPr lang="pt-BR" sz="3300" dirty="0"/>
              <a:t>Autômato Finito Determinístico (AFD)</a:t>
            </a:r>
          </a:p>
        </p:txBody>
      </p:sp>
      <p:sp>
        <p:nvSpPr>
          <p:cNvPr id="17" name="Espaço Reservado para o Número do Slide 16">
            <a:extLst>
              <a:ext uri="{FF2B5EF4-FFF2-40B4-BE49-F238E27FC236}">
                <a16:creationId xmlns:a16="http://schemas.microsoft.com/office/drawing/2014/main" id="{E46CC291-411B-349C-8657-ED39C084F8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C43B8D3-9A08-F84C-9DD4-44948BA52D4B}" type="slidenum">
              <a:rPr lang="pt-BR" smtClean="0"/>
              <a:pPr rtl="0"/>
              <a:t>12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6C6CA49-F54E-B926-DF39-6782505F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709" y="1613187"/>
            <a:ext cx="8390582" cy="49928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3108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4383535" cy="197510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6600" dirty="0"/>
              <a:t>Obrigado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DA212DC-D3DD-DD6B-D644-0F7B9BA98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Gustavo Pretto</a:t>
            </a:r>
            <a:br>
              <a:rPr lang="pt-BR" dirty="0"/>
            </a:br>
            <a:r>
              <a:rPr lang="pt-BR" dirty="0"/>
              <a:t>Lucas Machado</a:t>
            </a:r>
            <a:br>
              <a:rPr lang="pt-BR" dirty="0"/>
            </a:br>
            <a:r>
              <a:rPr lang="pt-BR" dirty="0"/>
              <a:t>Nícolas Kneip</a:t>
            </a:r>
          </a:p>
        </p:txBody>
      </p:sp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D6DF6-5B25-79AF-09F2-0008B7DD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6600" dirty="0"/>
              <a:t>Índice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A49DED-F98B-AA29-6402-0A09C4EFE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Cenário</a:t>
            </a:r>
          </a:p>
        </p:txBody>
      </p:sp>
      <p:sp>
        <p:nvSpPr>
          <p:cNvPr id="48" name="Espaço Reservado para Texto 47">
            <a:extLst>
              <a:ext uri="{FF2B5EF4-FFF2-40B4-BE49-F238E27FC236}">
                <a16:creationId xmlns:a16="http://schemas.microsoft.com/office/drawing/2014/main" id="{B79EAB77-EA1B-845C-B39D-F4147B3C0E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3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BAF7CB-A8CE-582C-C1DB-E6D72AC69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Principais operações</a:t>
            </a:r>
          </a:p>
        </p:txBody>
      </p:sp>
      <p:sp>
        <p:nvSpPr>
          <p:cNvPr id="49" name="Espaço Reservado para Texto 48">
            <a:extLst>
              <a:ext uri="{FF2B5EF4-FFF2-40B4-BE49-F238E27FC236}">
                <a16:creationId xmlns:a16="http://schemas.microsoft.com/office/drawing/2014/main" id="{9AD6ED5E-6255-A10D-1B61-1C38A65A01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4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C403DC-3521-3A53-9255-0D192EBD4F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2800" dirty="0"/>
              <a:t>Correlação de símbolos e operações</a:t>
            </a:r>
          </a:p>
        </p:txBody>
      </p:sp>
      <p:sp>
        <p:nvSpPr>
          <p:cNvPr id="50" name="Espaço Reservado para Texto 49">
            <a:extLst>
              <a:ext uri="{FF2B5EF4-FFF2-40B4-BE49-F238E27FC236}">
                <a16:creationId xmlns:a16="http://schemas.microsoft.com/office/drawing/2014/main" id="{725D92A4-EE14-BE47-EFF6-F0FD3F4AE6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10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1F6EA68-2AA8-DF86-685C-EC38431277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200" dirty="0"/>
              <a:t>Definição Formal da Linguagem</a:t>
            </a:r>
          </a:p>
        </p:txBody>
      </p:sp>
      <p:sp>
        <p:nvSpPr>
          <p:cNvPr id="51" name="Espaço Reservado para Texto 50">
            <a:extLst>
              <a:ext uri="{FF2B5EF4-FFF2-40B4-BE49-F238E27FC236}">
                <a16:creationId xmlns:a16="http://schemas.microsoft.com/office/drawing/2014/main" id="{7FFFF704-D039-7DC7-A34E-489FEE26CD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11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A2545FBC-2F5C-8772-F385-63E1035583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AFD</a:t>
            </a:r>
          </a:p>
        </p:txBody>
      </p:sp>
      <p:sp>
        <p:nvSpPr>
          <p:cNvPr id="52" name="Espaço Reservado para Texto 51">
            <a:extLst>
              <a:ext uri="{FF2B5EF4-FFF2-40B4-BE49-F238E27FC236}">
                <a16:creationId xmlns:a16="http://schemas.microsoft.com/office/drawing/2014/main" id="{B834A08F-B9C1-B3EF-25F5-A69D401C8B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5285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300" dirty="0"/>
              <a:t>Cenário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565" y="1837189"/>
            <a:ext cx="7322163" cy="3862571"/>
          </a:xfrm>
        </p:spPr>
        <p:txBody>
          <a:bodyPr rtlCol="0">
            <a:normAutofit fontScale="92500" lnSpcReduction="20000"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	A acessibilidade à mobilidade urbana é</a:t>
            </a:r>
          </a:p>
          <a:p>
            <a:pPr rtl="0"/>
            <a:r>
              <a:rPr lang="pt-BR" dirty="0"/>
              <a:t>essencial para a vida em sociedade, e para tal, a</a:t>
            </a:r>
          </a:p>
          <a:p>
            <a:pPr rtl="0"/>
            <a:r>
              <a:rPr lang="pt-BR" dirty="0"/>
              <a:t>cidade de Porto Alegre oferece o Transporte</a:t>
            </a:r>
          </a:p>
          <a:p>
            <a:pPr rtl="0"/>
            <a:r>
              <a:rPr lang="pt-BR" dirty="0"/>
              <a:t>Integrado, ou TRI, que possui versão em aplicativo</a:t>
            </a:r>
          </a:p>
          <a:p>
            <a:pPr rtl="0"/>
            <a:r>
              <a:rPr lang="pt-BR" dirty="0"/>
              <a:t>para dispositivos móveis celulares.</a:t>
            </a:r>
          </a:p>
          <a:p>
            <a:pPr rtl="0"/>
            <a:r>
              <a:rPr lang="pt-BR" dirty="0"/>
              <a:t>	Esse aplicativo móvel oferece nesse contexto</a:t>
            </a:r>
          </a:p>
          <a:p>
            <a:pPr rtl="0"/>
            <a:r>
              <a:rPr lang="pt-BR" dirty="0"/>
              <a:t>as seguintes principais operações para seus usuários:</a:t>
            </a:r>
          </a:p>
          <a:p>
            <a:pPr rtl="0"/>
            <a:r>
              <a:rPr lang="pt-BR" dirty="0"/>
              <a:t>compra de créditos, consulta de saldo e pedidos,</a:t>
            </a:r>
          </a:p>
          <a:p>
            <a:pPr rtl="0"/>
            <a:r>
              <a:rPr lang="pt-BR" dirty="0"/>
              <a:t>cancelamento do cartão pessoal e atualização dos</a:t>
            </a:r>
          </a:p>
          <a:p>
            <a:pPr rtl="0"/>
            <a:r>
              <a:rPr lang="pt-BR" dirty="0"/>
              <a:t>seus dados pessoais.</a:t>
            </a:r>
          </a:p>
          <a:p>
            <a:pPr rtl="0"/>
            <a:r>
              <a:rPr lang="pt-BR" dirty="0"/>
              <a:t>	Para operar o aplicativo é necessário primeiro fazer login em sua conta, que</a:t>
            </a:r>
          </a:p>
          <a:p>
            <a:pPr rtl="0"/>
            <a:r>
              <a:rPr lang="pt-BR" dirty="0"/>
              <a:t>após levará o app ao menu principal. Dado esse menu principal, são imediatamente</a:t>
            </a:r>
          </a:p>
          <a:p>
            <a:pPr rtl="0"/>
            <a:r>
              <a:rPr lang="pt-BR" dirty="0"/>
              <a:t>oferecidas todas as operações acima citadas assim como a possibilidade de realizar</a:t>
            </a:r>
          </a:p>
          <a:p>
            <a:pPr rtl="0"/>
            <a:r>
              <a:rPr lang="pt-BR" dirty="0" err="1"/>
              <a:t>logoff</a:t>
            </a:r>
            <a:r>
              <a:rPr lang="pt-BR" dirty="0"/>
              <a:t> da sua conta.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3</a:t>
            </a:r>
          </a:p>
        </p:txBody>
      </p:sp>
      <p:sp>
        <p:nvSpPr>
          <p:cNvPr id="27" name="Espaço Reservado para o Número do Slide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C43B8D3-9A08-F84C-9DD4-44948BA52D4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D881F-CA86-A4F1-802F-E64731BD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Principais operações</a:t>
            </a:r>
          </a:p>
        </p:txBody>
      </p:sp>
    </p:spTree>
    <p:extLst>
      <p:ext uri="{BB962C8B-B14F-4D97-AF65-F5344CB8AC3E}">
        <p14:creationId xmlns:p14="http://schemas.microsoft.com/office/powerpoint/2010/main" val="416335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300" dirty="0"/>
              <a:t>Compra de Créditos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4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C43B8D3-9A08-F84C-9DD4-44948BA52D4B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AEDAFD-3E72-8BF3-8A98-E770ADEE8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28800"/>
            <a:ext cx="10736472" cy="4043494"/>
          </a:xfrm>
        </p:spPr>
        <p:txBody>
          <a:bodyPr/>
          <a:lstStyle/>
          <a:p>
            <a:r>
              <a:rPr lang="pt-BR" dirty="0"/>
              <a:t>Acessa o submenu da operação de compra de créditos, onde o usuário seleciona o cartão e então insere o valor de créditos a ser adquirido.</a:t>
            </a:r>
          </a:p>
          <a:p>
            <a:r>
              <a:rPr lang="pt-BR" dirty="0"/>
              <a:t>Em seguida o sistema valida se a quantia atende ao mínimo estabelecido e também se o usuário possui algum pedido pendente antes que de fato o pedido seja estabelecido.</a:t>
            </a:r>
          </a:p>
        </p:txBody>
      </p:sp>
    </p:spTree>
    <p:extLst>
      <p:ext uri="{BB962C8B-B14F-4D97-AF65-F5344CB8AC3E}">
        <p14:creationId xmlns:p14="http://schemas.microsoft.com/office/powerpoint/2010/main" val="398932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300" dirty="0"/>
              <a:t>Consulta de Saldo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4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C43B8D3-9A08-F84C-9DD4-44948BA52D4B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AEDAFD-3E72-8BF3-8A98-E770ADEE8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38130"/>
            <a:ext cx="10716768" cy="419690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Acessa o submenu destinado à consulta de saldos, onde serão exibidos os montantes disponíveis nos diferentes cartões associados ao usuário.</a:t>
            </a:r>
          </a:p>
          <a:p>
            <a:r>
              <a:rPr lang="pt-BR" dirty="0"/>
              <a:t>Neste espaço, o usuário pode selecionar um dos cartões listados e, em seguida, terá acesso imediato ao saldo atualizado correspondente a esse cartão específico.</a:t>
            </a:r>
          </a:p>
          <a:p>
            <a:r>
              <a:rPr lang="pt-BR" dirty="0"/>
              <a:t>Uma vez que a visualização seja concluída, o usuário tem a opção de retornar ao menu ou visualizar o saldo de outro cartão.</a:t>
            </a:r>
          </a:p>
        </p:txBody>
      </p:sp>
    </p:spTree>
    <p:extLst>
      <p:ext uri="{BB962C8B-B14F-4D97-AF65-F5344CB8AC3E}">
        <p14:creationId xmlns:p14="http://schemas.microsoft.com/office/powerpoint/2010/main" val="9510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300" dirty="0"/>
              <a:t>Consulta de Pedidos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4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C43B8D3-9A08-F84C-9DD4-44948BA52D4B}" type="slidenum">
              <a:rPr lang="pt-BR" smtClean="0"/>
              <a:pPr rtl="0"/>
              <a:t>7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AEDAFD-3E72-8BF3-8A98-E770ADEE8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38130"/>
            <a:ext cx="10716768" cy="4196909"/>
          </a:xfrm>
        </p:spPr>
        <p:txBody>
          <a:bodyPr>
            <a:normAutofit/>
          </a:bodyPr>
          <a:lstStyle/>
          <a:p>
            <a:r>
              <a:rPr lang="pt-BR" dirty="0"/>
              <a:t>Acessa o submenu contendo pedidos já realizados. </a:t>
            </a:r>
          </a:p>
          <a:p>
            <a:r>
              <a:rPr lang="pt-BR" dirty="0"/>
              <a:t>Aqui será possível, como citado acima, realizar o cancelamento de algum pedido pendente (requerido mas não pago) ou cancelá-lo para realizar um outro completamente novo.</a:t>
            </a:r>
          </a:p>
        </p:txBody>
      </p:sp>
    </p:spTree>
    <p:extLst>
      <p:ext uri="{BB962C8B-B14F-4D97-AF65-F5344CB8AC3E}">
        <p14:creationId xmlns:p14="http://schemas.microsoft.com/office/powerpoint/2010/main" val="132030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300" dirty="0"/>
              <a:t>Cancelamento do Cartão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4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C43B8D3-9A08-F84C-9DD4-44948BA52D4B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AEDAFD-3E72-8BF3-8A98-E770ADEE8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38130"/>
            <a:ext cx="10716768" cy="4196909"/>
          </a:xfrm>
        </p:spPr>
        <p:txBody>
          <a:bodyPr>
            <a:normAutofit/>
          </a:bodyPr>
          <a:lstStyle/>
          <a:p>
            <a:r>
              <a:rPr lang="pt-BR" dirty="0"/>
              <a:t>Acessa o submenu de cancelamento de cartão.</a:t>
            </a:r>
          </a:p>
          <a:p>
            <a:r>
              <a:rPr lang="pt-BR" dirty="0"/>
              <a:t>O usuário seleciona qual cartão será cancelado e então quando realizada a operação verifica se o usuário ainda possui cartões válidos para ofertar um outro possível cancelamento.</a:t>
            </a:r>
          </a:p>
        </p:txBody>
      </p:sp>
    </p:spTree>
    <p:extLst>
      <p:ext uri="{BB962C8B-B14F-4D97-AF65-F5344CB8AC3E}">
        <p14:creationId xmlns:p14="http://schemas.microsoft.com/office/powerpoint/2010/main" val="326635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300" dirty="0"/>
              <a:t>Atualização de Dados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4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C43B8D3-9A08-F84C-9DD4-44948BA52D4B}" type="slidenum">
              <a:rPr lang="pt-BR" smtClean="0"/>
              <a:pPr rtl="0"/>
              <a:t>9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AEDAFD-3E72-8BF3-8A98-E770ADEE8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38130"/>
            <a:ext cx="10716768" cy="4196909"/>
          </a:xfrm>
        </p:spPr>
        <p:txBody>
          <a:bodyPr>
            <a:normAutofit/>
          </a:bodyPr>
          <a:lstStyle/>
          <a:p>
            <a:r>
              <a:rPr lang="pt-BR" dirty="0"/>
              <a:t>Acessa o submenu dedicado à gestão das informações particulares.</a:t>
            </a:r>
          </a:p>
          <a:p>
            <a:r>
              <a:rPr lang="pt-BR" dirty="0"/>
              <a:t>Aqui o usuário pode escolher qual categoria de dados pessoais deseja atualizar, tendo à disposição as opções de:</a:t>
            </a:r>
          </a:p>
          <a:p>
            <a:pPr lvl="1"/>
            <a:r>
              <a:rPr lang="pt-BR" dirty="0"/>
              <a:t>E-mail/telefone</a:t>
            </a:r>
          </a:p>
          <a:p>
            <a:pPr lvl="1"/>
            <a:r>
              <a:rPr lang="pt-BR" dirty="0"/>
              <a:t>Endereço</a:t>
            </a:r>
          </a:p>
          <a:p>
            <a:r>
              <a:rPr lang="pt-BR" dirty="0"/>
              <a:t>Podendo atualizar alternadamente múltiplas vezes em sequência.</a:t>
            </a:r>
          </a:p>
        </p:txBody>
      </p:sp>
    </p:spTree>
    <p:extLst>
      <p:ext uri="{BB962C8B-B14F-4D97-AF65-F5344CB8AC3E}">
        <p14:creationId xmlns:p14="http://schemas.microsoft.com/office/powerpoint/2010/main" val="2893676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30_TF22529792_Win32" id="{B83DF21F-03A6-42B5-9575-91973F103BC1}" vid="{A0F892AE-EE23-4B95-8839-CD184BC487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B0F111-FD6B-4279-A9B8-A9ADF2774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Design Metropolitano</Template>
  <TotalTime>147</TotalTime>
  <Words>788</Words>
  <Application>Microsoft Office PowerPoint</Application>
  <PresentationFormat>Widescreen</PresentationFormat>
  <Paragraphs>154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Segoe UI</vt:lpstr>
      <vt:lpstr>Tema do Office</vt:lpstr>
      <vt:lpstr>Aplicativo TRI</vt:lpstr>
      <vt:lpstr>Índice</vt:lpstr>
      <vt:lpstr>Cenário</vt:lpstr>
      <vt:lpstr>Principais operações</vt:lpstr>
      <vt:lpstr>Compra de Créditos</vt:lpstr>
      <vt:lpstr>Consulta de Saldo</vt:lpstr>
      <vt:lpstr>Consulta de Pedidos</vt:lpstr>
      <vt:lpstr>Cancelamento do Cartão</vt:lpstr>
      <vt:lpstr>Atualização de Dados</vt:lpstr>
      <vt:lpstr>Correlação de símbolos e operações</vt:lpstr>
      <vt:lpstr>Definição Formal da Linguagem</vt:lpstr>
      <vt:lpstr>Autômato Finito Determinístico (AFD)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Aplicativo TRI</dc:title>
  <dc:creator>Nícolas Kneip Araújo</dc:creator>
  <cp:lastModifiedBy>Nícolas Kneip Araújo</cp:lastModifiedBy>
  <cp:revision>1</cp:revision>
  <dcterms:created xsi:type="dcterms:W3CDTF">2023-09-04T00:33:32Z</dcterms:created>
  <dcterms:modified xsi:type="dcterms:W3CDTF">2023-09-04T04:39:04Z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